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41"/>
  </p:notesMasterIdLst>
  <p:sldIdLst>
    <p:sldId id="256" r:id="rId5"/>
    <p:sldId id="257" r:id="rId6"/>
    <p:sldId id="258" r:id="rId7"/>
    <p:sldId id="259" r:id="rId8"/>
    <p:sldId id="292" r:id="rId9"/>
    <p:sldId id="260" r:id="rId10"/>
    <p:sldId id="261" r:id="rId11"/>
    <p:sldId id="293" r:id="rId12"/>
    <p:sldId id="263" r:id="rId13"/>
    <p:sldId id="264" r:id="rId14"/>
    <p:sldId id="288" r:id="rId15"/>
    <p:sldId id="266" r:id="rId16"/>
    <p:sldId id="267" r:id="rId17"/>
    <p:sldId id="269" r:id="rId18"/>
    <p:sldId id="294" r:id="rId19"/>
    <p:sldId id="271" r:id="rId20"/>
    <p:sldId id="290" r:id="rId21"/>
    <p:sldId id="272" r:id="rId22"/>
    <p:sldId id="273" r:id="rId23"/>
    <p:sldId id="274" r:id="rId24"/>
    <p:sldId id="275" r:id="rId25"/>
    <p:sldId id="277" r:id="rId26"/>
    <p:sldId id="278" r:id="rId27"/>
    <p:sldId id="279" r:id="rId28"/>
    <p:sldId id="295" r:id="rId29"/>
    <p:sldId id="280" r:id="rId30"/>
    <p:sldId id="297" r:id="rId31"/>
    <p:sldId id="298" r:id="rId32"/>
    <p:sldId id="282" r:id="rId33"/>
    <p:sldId id="283" r:id="rId34"/>
    <p:sldId id="284" r:id="rId35"/>
    <p:sldId id="285" r:id="rId36"/>
    <p:sldId id="286" r:id="rId37"/>
    <p:sldId id="291" r:id="rId38"/>
    <p:sldId id="289" r:id="rId39"/>
    <p:sldId id="287"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76" autoAdjust="0"/>
    <p:restoredTop sz="94660"/>
  </p:normalViewPr>
  <p:slideViewPr>
    <p:cSldViewPr snapToGrid="0">
      <p:cViewPr varScale="1">
        <p:scale>
          <a:sx n="50" d="100"/>
          <a:sy n="50" d="100"/>
        </p:scale>
        <p:origin x="48" y="89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notesMaster" Target="notesMasters/notesMaster1.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0-11T11:19:00.155"/>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FFFF00"/>
    </inkml:brush>
  </inkml:definitions>
  <inkml:trace contextRef="#ctx0" brushRef="#br0">5111 3507 1816 0,'0'-15'24'0,"0"15"4"15,-1 0 16-15,1 0 20 0,0 0 7 0,0 0 16 16,0-9 3-16,0 9-3 0,0 0-11 0,0 0-17 15,0 0-7-15,0 0-9 0,0 0-16 0,0 0-8 16,0 0-10-16,0 0-9 0,0 0-6 0,0 0 3 16,0 0 4-16,0 0-2 0,0 0-1 0,0 0-2 15,0 0-6-15,0 0 1 0,0 0 6 0,16 0 1 16,-16 0 2-16,0 0 3 0,13 0 0 16,-13 0 1-16,20 0 2 0,-7 0-5 0,5 0 1 15,3 15-3-15,3-15 5 0,5 0 3 0,1 0-7 16,5 0 3-16,1 0 3 0,5 0 2 0,3 0 2 15,1 0 3-15,3-19-13 0,1 19 0 0,2 0 4 16,1 0-5-16,2 0 4 0,1-13 2 0,3 13-7 16,0-10 2-16,0 10 3 0,1-11-5 0,2 4 7 15,-1 0-2-15,2 3-4 0,0-1 4 0,-2-1-1 16,2 3-4-16,-1-2 4 0,-2 1-2 16,-3 2-2-16,0-2 8 0,-6 2-2 0,-1-2 1 0,-6 3 1 15,-1-2-5-15,-4-1-4 0,-3 1 1 16,-4 2 2-16,-1 0 0 0,-4-2 1 0,-3 3-1 15,-2-2-1-15,-3 2 3 0,-4 0 1 0,-1-2 0 16,-4 1 0-16,-1 1-27 0,-2 0-25 0,-2 0-42 16,-4 0-62-16,0 0-59 0,0-2-84 0,0 2-99 15,0-2-120-15,0 2 81 0</inkml:trace>
  <inkml:trace contextRef="#ctx0" brushRef="#br0" timeOffset="529.34">5811 3692 1568 0,'0'1'37'0,"0"-1"21"0,0 0 19 0,0 2 7 0,0-2-40 16,0 0-10-16,0 0-18 0,0 0-4 16,0 0 5-16,21 0 1 0,-21 0 10 0,0 0 11 15,20 0 6-15,-20 0-14 0,19 0-4 0,-3-18-10 16,0 18-4-16,4 0 7 0,1-15 6 0,3 15 1 15,0-13 5-15,5 5 0 0,2-1-13 0,-2-2-7 16,2-1-7-16,3 3 4 0,2-2-3 0,4-1 5 16,0 1-2-16,1-2-16 0,2 1 7 0,6 1 1 15,-1 1 4-15,0 0 2 0,-3 0-7 0,-1 3 3 16,-1 2-5-16,-1 1 8 0,-4 0 0 0,-3 2-7 16,-4 0 5-16,-2 2-11 0,-2 0 7 0,-2 0-2 15,-5 0-2-15,-1-1 8 0,-3 1-6 0,-3 0 5 16,-3 0 3-16,0-1-5 0,-5 1 33 15,-1 0 6-15,-2 0 9 0,-1 0 10 0,-1-1-27 16,0-1-3-16,0 2-5 0,0-1-5 0,0 1 3 16,0-2-11-16,0 1-2 0,0 1-8 0,0 0-3 15,0 0 2-15,0 0-10 0,0 0-16 0,0 0-60 16,0 0-86-16,0 0-127 0,0 0-172 0,-19 0-125 16,19 0 91-16</inkml:trace>
  <inkml:trace contextRef="#ctx0" brushRef="#br0" timeOffset="30285.57">8470 1777 1112 0,'0'3'21'0,"0"-3"12"0,0 0 14 0,0 0 13 0,0 0-16 16,0 0 1-16,0 0-1 0,0 0-4 15,0 0 7-15,0 0-8 0,0 0 6 0,13 0 0 16,-13 0-4-16,0 0-1 0,0 0-8 0,0 0-1 16,0 0-4-16,0 0-1 0,0 0-10 0,0 0-4 15,0 0 0-15,0 0-1 0,0 0 0 0,0 0-7 16,0 0 0-16,0 0-4 0,0 0 0 0,0 0 5 16,0 0-6-16,0 0-2 0,0 0 7 0,0 0-1 15,0 0 10-15,0 0 23 0,0 0 6 0,0 0 17 16,0 0 14-16,0 0-18 0,0 0-11 0,0 0-16 15,0 0-17-15,0 0-4 0,18-17-1 16,-18 17-2-16,0 0-6 0,11-19-1 0,-11 19 3 16,13-17-3-16,-13 9 8 0,13-2-4 0,-5 3 0 15,-1-3 3-15,1 2-6 0,2 0 2 0,0 0 1 16,1-1 1-16,1 1 1 0,2-2-1 0,-1 1-4 16,-1 1-3-16,1-1 3 0,2 0 0 0,-1 1 2 15,-1-2 0-15,0 3-1 0,-2-4 2 0,2 3-3 16,-1-1-2-16,1-1 3 0,-5 2-4 0,1-1 1 15,0 1 7-15,1 1-7 0,-4 0 5 0,-1 1 2 16,0 0-5-16,-1 3 5 0,1-2-1 0,-4 1-4 16,1 1-5-16,-2 3-4 0,1-4-17 0,-1 3-13 15,0-1-24-15,0 0-22 0,0 1-10 16,0 1-41-16,0 0-31 0,0 0-49 0,0 0-34 16,0 0-43-16,0 0-29 0,-18 0 73 0</inkml:trace>
  <inkml:trace contextRef="#ctx0" brushRef="#br0" timeOffset="30920.87">8579 1934 1072 0,'0'0'25'0,"0"0"18"0,0 0 10 0,0 0-1 0,0-14-21 15,18 14-13-15,-18 0 0 0,0 0 9 0,19-14 14 16,-19 14 4-16,14-12 3 0,-4 6 0 0,0-1-14 16,1-3 4-16,0 2 2 0,0 0 0 0,0-2 3 15,2 0-9-15,0 1-11 0,0-4 1 16,1 2-1-16,1-2-7 0,-1 1 3 0,2-2-10 16,-3 2 11-16,2-1 7 0,-3 1-7 0,0 0 9 15,-1 0-12-15,-1 1-6 0,0 1-1 0,-3 0-9 16,-1 3-3-16,0-1 9 0,-3 4 4 0,2 1 8 15,1 0-4-15,-4 1-7 0,0-1 3 0,1 1-3 16,-2 0-1-16,0 1 7 0,1-1-6 0,-2 1 2 16,0 0 4-16,0 1-7 0,0-2 0 0,0 2-3 15,0 0-3-15,0 0 5 0,0 0-3 0,0 0-5 16,0 0-24-16,0-2-26 0,0 2-26 0,0 0-34 16,0 0-65-16,0-1-73 0,0 0-63 0,0 0-110 15,-24-1 89-15</inkml:trace>
  <inkml:trace contextRef="#ctx0" brushRef="#br0" timeOffset="31704.4">9723 1211 1199 0,'4'-8'9'16,"0"2"15"-16,-1-2 14 0,2 1 21 0,-1-3 4 15,-1 2 6-15,-1-1-1 0,0 0-10 0,-1 0 7 16,-1-1-12-16,1 4-1 0,-1-5-2 0,0 4-21 16,0-1-3-16,0 1 0 0,0 1 1 15,0 0 2-15,0 1-1 0,-19 0-17 0,19 3-5 16,0-2-7-16,-16 3-3 0,16 1 2 0,-11-3-7 16,11 3 1-16,-18 0 8 0,9 0-5 0,-4 0 4 15,1 0 2-15,0 0-7 0,-4 0 4 0,0 23 0 16,2-23 0-16,-3 17 4 0,1-17-4 0,1 19 5 15,-1-19-2-15,3 19-7 0,2-19 6 0,0 17-10 16,4-17 2-16,0 12 3 0,2-7-9 0,2 0 0 16,1-1-3-16,1 3 8 0,1-4 4 0,0 2 0 15,0-2 8-15,0 1-8 0,0 1 1 0,0-3-5 16,0 3 0-16,0-3-8 0,0 1 8 0,0 1 5 16,18-3-3-16,-18 1 11 0,0-2 0 15,0 0 0-15,19 0 0 0,-19 0-3 0,13 0-8 16,-13 0 4-16,15 0 0 0,-6-21 0 0,2 21 0 15,0 0 8-15,2-22-4 0,-1 22 0 0,-1-16 8 16,2 16-13-16,-3-18 1 0,0 18 4 0,0-12-5 16,-4 12-3-16,0-8 15 0,-2 8-4 0,0-5-3 15,0 5 7-15,-3 0-8 0,0 0 4 0,1 0 7 16,0 0-8-16,-2 0 0 0,1 0-15 0,-1 25 3 16,1-25 8-16,1 18 6 0,-1-18 12 0,0 20-10 15,-1-7 3-15,1 0-11 0,-1 0-8 0,0 2 7 16,0 0 0-16,0-1 0 0,0 4 8 15,0-2 0-15,0-1-8 0,0 2 0 0,0-1 4 0,0-1-4 16,0 0 4-16,0 0 3 0,0-2-3 16,0 2-7-16,0-3 8 0,0 0-3 0,0 1-1 15,-15 0 6-15,15-1-2 0,0-2 0 0,0 1-7 16,0-1 10-16,0-1-8 0,0 0-2 0,0-2 9 16,0 1-9-16,0-3 5 0,0 2 3 0,0-3-12 15,0-1-23-15,0 1-32 0,0-1-34 0,0-2-37 16,0-1-28-16,0 0-24 0,0 0-22 0,0 0-79 15,0 0 14-15,0 0 56 0</inkml:trace>
  <inkml:trace contextRef="#ctx0" brushRef="#br0" timeOffset="32237.15">9902 1154 1155 0,'3'-8'24'16,"-2"3"-5"-16,0-2 20 0,0 2 6 0,1-2 5 15,0 4 21-15,-2-2-7 0,1 0 5 0,-1 5-25 16,0 0-16-16,0 0-13 0,0 0-15 0,0 0-10 16,0 0 5-16,0 0-9 0,0 0 18 0,0 0 0 15,0 0-5-15,0 26 14 0,0-26-19 16,0 20 14-16,0-20-5 0,0 27-9 0,-17-27 1 15,17 28-5-15,0-14 13 0,0 0 9 0,0 0-4 16,0-2 0-16,0 3-17 0,0-3 0 0,0 2 16 16,0-3-12-16,0 0 16 0,0 0-7 0,0 0-4 15,0 1-5-15,0 0-3 0,0-2 3 0,0-1-4 16,0 1 21-16,0-3-12 0,0 1 8 0,0-3 0 16,0 0-4-16,20 1 20 0,-20-3-7 0,0 0-1 15,16-1 1-15,-16-1-9 0,16-1-15 16,-7 0 15-16,0 0-11 0,1 0-4 0,1 0 19 15,-1 0-15-15,1-23 12 0,-2 23-1 0,-1 0-6 16,2-27 7-16,-4 27 4 0,-2-19 8 0,-2 5 1 16,1 2-8-16,-3-3-7 0,0 1 0 0,0-3 12 15,0 1 0-15,0-2-13 0,-24-1 6 0,24 2-13 16,0 0 4-16,-21 2 11 0,21 1-17 0,-15 2 8 16,15 2-8-16,-14 0 4 0,14 3 4 15,-11-2-8-15,11 3 8 0,-9 2-5 0,9-1-3 0,-6 2-1 16,0-2-13-16,3 3 0 0,-1 0-14 0,1 1-14 15,0-1-23-15,0 2-34 0,1 0-13 0,-2 0-22 16,0 0-17-16,1 0-18 0,-4 0-31 0,4 0-55 16,-1 0 20-16,1 0 52 0</inkml:trace>
  <inkml:trace contextRef="#ctx0" brushRef="#br0" timeOffset="32984.97">10347 951 963 0,'0'-3'9'0,"0"-1"5"16,0 2-4-16,-26 2 8 0,26-2-4 15,0-3 13-15,-20 5 14 0,20 0-5 0,0 0 10 16,-17 0-18-16,17 0-10 0,0 0-9 0,-11 0-13 15,11 0-6-15,0 0 10 0,0 0 4 0,-5 0 5 16,1 17 4-16,0-17-13 0,3 0-1 0,-1 21-8 16,0-21 8-16,-2 16 6 0,4-16-5 0,0 17 14 15,0-17-10-15,0 14 1 0,0-7 4 0,0-2-9 16,0 1-5-16,0-6 5 0,0 6-5 0,0-5 10 16,0 0 0-16,20 2 10 0,-20-3 0 0,0 0-15 15,15 0 16-15,-15 0-16 0,13 0 5 0,-13 0 5 16,15 0-10-16,-6-25 16 0,-2 25-1 0,2 0 4 15,-3-23 6-15,-2 23-11 0,1-20 10 16,-4 20 4-16,0-18 4 0,-1 10 3 0,0 0-8 16,0 1-5-16,0-2 9 0,0 4-18 0,0 0 5 15,0 2 7-15,0 0-29 0,0 1 9 0,0 0-5 16,0 2-13-16,0 0 13 0,0 0-5 0,0 0-3 16,0 0-2-16,0 0-3 0,0 0 0 0,0 0 4 15,0 0-4-15,0 0 5 0,0 0 4 0,23 0 4 16,-23 0 4-16,22 0 0 0,-22 0-5 0,25 0-3 15,-10 0 0-15,-3 0 3 0,3 0 2 0,-2 0 3 16,2 0 4-16,-2 0-7 0,2 0 2 0,-2 0 1 16,-3 0-4-16,4 0 7 0,-5-17 2 15,-1 17 8-15,1 0 0 0,-3 0 4 0,-2-10 4 0,-2 10 4 16,2 0 7-16,-4 0-3 0,1-7 0 16,0 7-6-16,-1 0-4 0,0 0-3 0,0-2-1 15,0 2-15-15,0 0-8 0,0 0-3 0,0 0-1 16,0 0 1-16,0 0 1 0,0 0 7 0,0 0-2 15,0 0 2-15,-20 20 5 0,20-20-6 0,0 17-1 16,-16-17 5-16,16 19-2 0,0-7-2 0,-16 1 2 16,16 0-3-16,-11 1 1 0,11 1 6 0,-9-3-6 15,5 2 6-15,-1 4-1 0,0-1-6 0,0 2 8 16,-1 4-4-16,1 0 0 0,-2 1 3 0,2 5-3 16,-1-1-6-16,0 2 8 0,-2-2-2 15,0 0 1-15,-1-3 2 0,1 1-8 0,1-2 2 16,0-2-6-16,-2-3 5 0,4 0-1 0,0-4-2 15,1-1-8-15,0-1-30 0,2-4-33 0,-2 1-21 16,0-3-28-16,3-2-35 0,0-2-30 0,-1-2-68 16,2-1-91-16,0 0 63 0</inkml:trace>
  <inkml:trace contextRef="#ctx0" brushRef="#br0" timeOffset="33404.51">10599 1410 1353 0,'0'-1'14'0,"0"-3"13"0,0 4 5 0,0-2 0 16,0 2-5-16,0 0-9 0,0-1-5 0,0 1-4 15,0 0-4-15,0 0-5 0,0 0-5 0,0 0 14 16,0 0-1-16,0 17 0 0,0-17 5 0,0 0-6 15,0 26-3-15,0-26 4 0,0 19 0 0,0-6-4 16,0-1-1-16,0 1-12 0,0-3 13 0,0 1-9 16,0-1 5-16,0 0 11 0,0-1-11 0,20-3 8 15,-20 0-5-15,0 0-2 0,14-1 10 16,-14-1-3-16,15-2 8 0,-15 0 0 0,14-2-12 16,-14 0 4-16,16 0-10 0,-7 0-5 0,1 0 7 15,0 0-3-15,-2-26 11 0,1 26 0 0,1-18-7 16,-2 18 4-16,-2-21-4 0,-1 21 4 0,-2-23 4 15,-2 13 8-15,-1-2-4 0,0 3 3 0,0-1 0 16,0 2-12-16,0 1 0 0,0 2 0 0,-23 0-7 16,23 3-1-16,0 1-8 0,-30 1-4 0,30 0-25 15,-29 0-22-15,13 0-14 0,-1 0-41 0,0 0-19 16,5 19-10-16,-2-19-27 0,5 0-27 0,2 0-63 16,1 0 37-16</inkml:trace>
  <inkml:trace contextRef="#ctx0" brushRef="#br0" timeOffset="33932.5">11245 1321 1315 0,'5'0'14'0,"-4"0"0"0,0 0-4 0,-1 0 4 16,0 0-9-16,3 0 18 0,-3 0 9 15,0 0 0-15,0 0-13 0,0 0-19 0,0 0-9 16,0 0 5-16,25 0 0 0,-25 0 8 0,26 0 1 16,-6 0-10-16,5 0 10 0,4 0-5 0,2 0-5 15,1-15 9-15,0 15-4 0,4 0-4 0,4 0 4 16,-2-8-4-16,1 8 4 0,-7 0-5 0,1-7 9 16,-1 7-3-16,-2-3-1 0,-7 3 4 0,-3-3 1 15,-8 3-1-15,-2-1 28 0,-2 0 21 0,-6-2-8 16,-2 1-4-16,0-1-20 0,0-2-19 0,0 2 6 15,0-3 5-15,-27 0-8 0,27-1-1 0,-23-1 1 16,23 1 1-16,-22 2-5 0,22-2 4 0,-23-1 5 16,23 1-1-16,-20 0 9 0,20 2 3 15,-16-4 1-15,16 4 9 0,-9 2 4 0,9-2-1 16,-6 1 0-16,6 2-2 0,-4 1-8 0,3 1-10 16,1 0 2-16,-2-1-12 0,2 1-3 0,0 0 6 15,0 0-10-15,0 0 2 0,0 0 0 0,0 0-3 16,0 0-4-16,0 0 3 0,0 0 0 0,0 0 1 15,0 0 3-15,0 0 0 0,24 0 0 0,-24 20-5 16,0-20 0-16,27 0-10 0,-27 19 3 0,19-19-1 16,-19 17-4-16,22-7 3 0,-14 0-7 0,-1 0 3 15,3 2-6-15,-3-2-5 0,-3 3-1 0,0 0-11 16,-1-3 7-16,-3 2 1 0,0-2-4 16,0 2-2-16,0-2-12 0,0 1-24 0,0-3-40 0,0-1-36 15,-25 2-47-15,25-4-72 0,0 2-6 16,0-4 51-16</inkml:trace>
  <inkml:trace contextRef="#ctx0" brushRef="#br0" timeOffset="34441.2">12580 1036 1236 0,'7'-8'9'0,"-3"1"6"0,1 1 9 0,-1-1 20 15,-2 0 10-15,0 2 30 0,-1-2 12 0,-1 4-2 16,0 0-15-16,0-1-35 0,0-1-27 0,0 2-12 16,0 1-7-16,-30-1 2 0,30 3 0 0,-27-1 0 15,10 1-7-15,-2 0 8 0,0 0 8 0,-1 0-9 16,1 0 5-16,2 0-9 0,1 21-8 0,2-21 5 15,4 0 1-15,4 19-5 0,-2-19 8 0,3 0 0 16,3 18 0-16,0-18-2 0,2 9-3 0,0-9 0 16,0 10 3-16,0-10 2 0,0 4 1 15,0-4 7-15,0 5 0 0,22-5 2 0,-22 0-5 16,22 0-2-16,-22 0 0 0,23 0-4 0,-23 0 8 16,29 0-9-16,-16 0 8 0,-1 0-4 0,1-19-4 15,-2 19 8-15,1 0-7 0,-2 0-1 0,2 0 4 16,-3-12-3-16,0 12-4 0,-3 0 12 0,2 0-8 15,-1 0-1-15,-1 0 5 0,-4 0-4 0,2 0 4 16,-1 0-7-16,1 0 3 0,1 0 1 0,-2 0 1 16,-1 0 7-16,2 22-3 0,-2-22 0 0,2 0-4 15,1 17 5-15,-1-17-1 0,-2 17-1 0,-2-17-3 16,4 18 5-16,-2-7-1 0,0 5 1 16,-2-3-5-16,0 1-13 0,0 0-25 0,2-1-28 15,-2 1-24-15,2-4-37 0,-1 1-26 0,0 0-24 16,0-2-45-16,3-4-63 0,0 0 52 0</inkml:trace>
  <inkml:trace contextRef="#ctx0" brushRef="#br0" timeOffset="34813.01">12903 981 1296 0,'1'-3'9'0,"-1"-1"0"16,2 4 29-16,-2-3 5 0,0 1 0 0,0 2-5 16,0 0-19-16,0 0-5 0,0 0-14 0,0 0 0 15,0 0-4-15,0 0 0 0,0 0 5 0,0 22 0 16,0-22-5-16,0 19 5 0,-21-19 0 0,21 24 4 16,0-9 4-16,-20 2-11 0,20 2 10 0,0 1-1 15,-20 4-8-15,20 1 12 0,-9 3 1 0,9 2-5 16,-16 1 0-16,7-3-3 0,3 2-14 0,-3 1 13 15,-1 0 0-15,2-3-1 0,1 0 9 0,-4 1-9 16,4-2 9-16,0-2-8 0,1 1-3 0,-2-4 8 16,2 1-8-16,0-1 7 0,1-3 1 15,3-1-12-15,0-2 4 0,2-3 0 0,0-1 4 16,0-2-4-16,0-3 11 0,0-1-11 0,0-1-4 16,0-2 8-16,0-3-20 0,0 0 4 0,0 0-46 15,0 0-63-15,0 0-53 0,0 0-72 0,0 0-86 16,0-28 48-16,0 28 61 0</inkml:trace>
  <inkml:trace contextRef="#ctx0" brushRef="#br0" timeOffset="35072.77">12975 1373 1174 0,'3'0'17'0,"-1"0"10"16,-1 0-1-16,1 0 1 0,0 0-23 0,-2 0 1 16,0 0-10-16,0 0 5 0,0 15 14 0,0-15-5 15,0 0 14-15,0 21-5 0,0-21-4 0,-21 22-5 16,21-11-5-16,0 4 1 0,-20-2-14 16,20 2 4-16,0-2 14 0,-16 0-14 0,16 2 19 0,0-3-6 15,0 0-21-15,0 0 4 0,0-1-42 16,0-1-49-16,0 0-34 0,0 0-53 0,0-1-109 0,0-4 49 15</inkml:trace>
  <inkml:trace contextRef="#ctx0" brushRef="#br0" timeOffset="35492.57">13213 1489 1510 0,'0'-2'4'0,"1"0"5"15,-1 1 8-15,2-1 4 0,-2 2 12 16,2-2 7-16,-2 2 12 0,0 0 3 0,0 0-8 0,0 0-12 16,0 0-25-16,0 0-10 0,0 0-11 0,0 0 2 15,0 0 9-15,0 20 7 0,0-20-1 16,0 0-7-16,0 24-3 0,-24-24-3 0,24 24 2 16,0-10 9-16,-16-1-5 0,16 0 1 0,0 0 3 15,0 1-4-15,-11-2 2 0,11 2-2 0,0-4-2 16,0 0 3-16,0 2-1 0,0-3-1 0,0-3 5 15,0 1-7-15,0 0 11 0,0-4-4 0,17 1-3 16,-17-4 7-16,0 1-7 0,18-1 8 0,-18 0-8 16,14 0-4-16,-14 0 1 0,18 0 3 0,-9-25 3 15,3 25-2-15,-2-16-1 0,1 16-3 0,-1-23-3 16,-3 23 6-16,3-25 1 0,-5 12 2 0,0-1 4 16,-3 1-7-16,0-1 5 0,-2 0 4 0,0 1 8 15,0 3 14-15,0 1-5 0,0 1-3 16,-33 1-15-16,33 1-8 0,-29 1 3 0,29 2-8 15,-37 0 8-15,19-1-3 0,-2 4-10 0,3-1-14 16,2 1-25-16,4 0-45 0,2 0-52 0,9 0-58 16,-13 0-44-16,13 0-63 0,-5-4-22 0,5 1 74 15</inkml:trace>
  <inkml:trace contextRef="#ctx0" brushRef="#br0" timeOffset="36001.72">13324 911 1589 0,'0'0'12'0,"0"-1"0"0,0 1-3 16,0 0 0-16,0 0-13 0,9 0 0 0,-9 0 4 16,0 0-4-16,0 0-1 0,0 0-3 0,0 0-4 15,0 0-1-15,4 0 6 0,1 0 8 16,-3 25 8-16,3-25 1 0,1 17-5 0,-1-17 1 16,1 24-8-16,-1-24 8 0,2 22 4 0,2-11-13 15,-5 0 14-15,0-1-14 0,1-2 1 0,0 0 7 16,-1-3-2-16,1 0 4 0,-1 2-4 0,0-2 1 15,1-2-3-15,-1 2 13 0,2-2 5 0,0 0 8 16,1 2-1-16,1-2 0 0,2-3-7 0,5 0-7 16,-1 0-6-16,3 0-12 0,4 0 14 0,0 0-4 15,3-26-5-15,3 26 17 0,2-17-20 0,-2 17 5 16,0-20 4-16,0 20-15 0,3-21 11 0,-6 8-8 16,0-1 0-16,-1 1 5 0,0 3-4 15,-5-2 4-15,0 3 20 0,-2 0 16 0,-5 1 11 16,0 1 7-16,-2 2-11 0,-3 2-18 0,-3-1-6 15,-1 2-5-15,0 0 0 0,-2-1-2 0,0 3-8 16,0 0-19-16,0-2-34 0,0 2-38 0,0 0-51 16,0 0-30-16,0 0-31 0,-20 0-22 0,20 0-20 15,-16 0-82-15,16 0 62 0</inkml:trace>
  <inkml:trace contextRef="#ctx0" brushRef="#br0" timeOffset="36433.06">13504 948 1334 0,'0'0'28'0,"0"0"14"0,0 0 14 0,0 0 4 16,0 0-15-16,0 0-14 0,0 0-18 0,0 0-8 16,0 0-18-16,0 0 5 0,0 0 4 0,0 0 4 15,0 0 0-15,0 0 1 0,0 17-1 0,0-17-3 16,23 9-1-16,-23-9 6 0,0 15-1 0,0-6 5 15,12-1 3-15,-12 1-6 0,0 0-6 0,9-2 4 16,-9 3-4-16,5-4 2 0,-5 3 4 0,5-1 4 16,-1 2-4-16,-2-1 1 0,3 2 4 15,-1 0-18-15,1 1 19 0,-1-2-6 0,1 2-4 16,0-5 13-16,-1 1-8 0,2 0 1 0,-1-4 4 16,1 0-5-16,2-2 9 0,2-1 0 0,-1-1 0 15,7 0 4-15,-5 0-3 0,8 0-4 0,0 0-4 16,0-27-12-16,6 27 4 0,-3-20-1 0,5 20 8 15,-3-25 9-15,1 25-12 0,5-22 6 0,-5 22-14 16,1-19 0-16,-3 19 0 0,-1-11-4 0,-1 11 13 16,-3-10-4-16,-1 5 4 0,-3 2 4 0,-1-1-7 15,-4 1 0-15,-1 2 0 0,-4-2 0 0,0 2-4 16,-4 1 4-16,0-2 1 0,3 2-5 0,-3 0-1 16,0 0 1-16,0 0-23 0,0 0-40 0,0 0-20 15,0 0-76-15,0 0-72 0,0 0-132 0,-23 0 24 16</inkml:trace>
  <inkml:trace contextRef="#ctx0" brushRef="#br1" timeOffset="59896.32">13646 1431 675 0,'0'0'16'0,"0"0"14"0,0 0-1 16,0 0 6-16,0 0-12 0,0 0-13 0,0 0 1 15,0 17 6-15,0-17-1 0,0 0 4 0,0 0 0 16,0 0-15-16,0 0-4 0,0 0-1 0,0 0 0 16,0 0 3-16,0 0 4 0,0 0-12 0,0 0-14 15,0 0-9-15,0 0-11 0,0 0-16 0,0 0-20 16,0 10-44-16,0-10-74 0,0 0 23 0</inkml:trace>
  <inkml:trace contextRef="#ctx0" brushRef="#br1" timeOffset="64848.54">4225 5029 1234 0,'0'0'42'0,"0"0"37"0,0 0 23 16,0 0 25-16,0 0-34 0,0 0-21 0,0 0-9 15,0 0-11-15,0 0-1 0,0 0 6 0,0 0-2 16,0 0-3-16,0 0 4 0,0 0-17 0,0 0-11 15,0 0-10-15,0 0-8 0,0 0-9 0,0 0 4 16,0 0 2-16,0 0 5 0,0 0 5 16,0 0-12-16,0 0 3 0,0 0-5 0,0 0-2 15,0 0 7-15,0 0-2 0,0 0 3 0,0 0-3 16,0 0 2-16,0 0-9 0,0 0-1 0,15 0 5 16,-15 0-6-16,0 0 8 0,19 0 0 0,-7 0 0 15,5 0 3-15,3 0-4 0,5 0 5 0,4 0-3 16,3 0-1-16,3 0-1 0,1 0-3 0,2 0 2 15,2 0 2-15,0-16 0 0,0 16-3 0,0 0 2 16,-1 0 0-16,-4-13-1 0,2 13 0 0,1 0-6 16,-2-7 2-16,1 7-1 0,-1-7 6 15,-2 4 0-15,-2-1 0 0,2 1 3 0,-3 2-7 0,-6-1 3 16,-2 0-2-16,-6 2-3 0,-2-1 3 16,-5-1 0-16,-2 2-1 0,-2-1 0 0,-2 1-2 15,-2 0 2-15,1 0-2 0,1-1 2 0,-4 1 3 16,1 0-15-16,-1-1-13 0,0 1-26 0,0 0-40 15,0-2-42-15,0 2-57 0,0 0-51 0,0 0-61 16,0 0-104-16,-23 0 16 0,23 0 79 0</inkml:trace>
  <inkml:trace contextRef="#ctx0" brushRef="#br1" timeOffset="65245.02">4513 5182 1123 0,'0'0'36'16,"0"0"22"-16,0 0 3 0,0 0 9 0,0 0-24 15,0 0-13-15,19 0 4 0,-19 0 0 0,0 0-9 16,17 0-5-16,-17-15-3 0,19 15-8 15,-6 0 3-15,0 0 0 0,3-12-3 0,1 12 7 0,1-6-10 16,3 6-1-16,-1-8 0 0,1 5-4 16,0-2 8-16,1 1-8 0,0 1 8 0,-2 0 0 15,1-1 4-15,-1-1 2 0,-1 3-6 0,-1-1-1 16,-1 1-6-16,-3-1-1 0,1 3 3 0,-3 0 0 16,-2-2 15-16,-3 2 11 0,-1 0 22 15,-4 0 16-15,-2 0 1 0,0-2 3 0,0 2-14 0,0 0-9 16,0 0-3-16,0 0-7 0,0 0-6 0,0-1-6 15,0 1-15-15,0 0-7 0,0 0-4 0,0-2-4 16,0 2-1-16,0 0-16 0,0-1-38 0,0 1-76 16,0-1-130-16,0-1-173 0,0 1-115 0,0-2 74 15</inkml:trace>
  <inkml:trace contextRef="#ctx0" brushRef="#br1" timeOffset="73868.1">17918 897 1192 0,'0'0'35'16,"0"-3"28"-16,0 1 18 0,0 2 17 0,0-2-36 15,0 2-14-15,0-4 3 0,0 3 14 0,0 1 19 16,0-3 9-16,0 2 4 0,0-2-19 0,0 2-3 16,0-1-1-16,0 0-11 0,0 0 0 0,0 1-9 15,0 1-10-15,0-2 1 0,0 2-3 0,0-1 3 16,0 1-7-16,0-1-8 0,0 1-7 0,0 0-4 16,0-1-1-16,0 1-6 0,0 0 1 0,0 0 0 15,0 0-3-15,0 0 3 0,0 0-3 0,0 0-6 16,0 0-3-16,0 0-2 0,0 0-1 0,0 0 1 15,0 0 1-15,0 0 0 0,0 0 0 16,0 0-1-16,0 0-1 0,0 0-3 0,0 0-1 16,0 0 3-16,0 0-3 0,0 0 6 0,0 0-4 15,0 0-3-15,0 0 6 0,0 0-7 0,0 16 3 16,0-16 10-16,0 13-4 0,0-13 5 0,0 24-1 16,0-7-5-16,0 0 3 0,0 4-1 0,17-1-1 15,-17 3 1-15,0 0 0 0,0 2 1 0,14 1 5 16,-14 3-3-16,0-2-1 0,11 2-6 0,-11 1 6 15,6 0-5-15,-6 2 1 0,5-3 7 0,-1-2-6 16,-3 1 2-16,2-3-6 0,-3-1 2 0,2-2 0 16,0 0 1-16,0-3 4 0,-2-2-3 0,2-1-3 15,0 0 2-15,-2-4 3 0,1-1-3 0,0 1 4 16,0-4-3-16,1-1-5 0,-1-2 7 16,0-1-4-16,-1 0 0 0,1-1 4 0,-1 0-6 15,2-3 3-15,-2 0 1 0,0 0-4 0,0 0 4 16,0 0-3-16,0 0 2 0,0 0 0 0,0 0-6 15,0 0-5-15,0 0-34 0,0 0-31 0,0 0-44 16,0 0-36-16,0 0-33 0,0 0-51 0,0 0-52 16,0 0-40-16,0-18-13 0,0 18-28 0,0-15 97 15</inkml:trace>
  <inkml:trace contextRef="#ctx0" brushRef="#br1" timeOffset="75126.85">17877 882 1299 0,'0'-10'36'0,"0"0"13"0,0 0 12 0,0 0 26 15,0 2-9-15,0 5 13 0,0-1-9 0,0-1-14 16,0 4-21-16,0-1-18 0,0 2 14 0,0-2 1 15,0 0 2-15,0 1-6 0,0 0-11 0,0 0-5 16,0 1-2-16,0-2 2 0,0 2 0 16,0 0-12-16,0-1-6 0,0 1-5 0,24-2-8 15,-24 0 5-15,18-1 1 0,-3 0 1 0,4-2 3 16,2 1-4-16,4-2 0 0,2-1 0 0,5 3 4 16,1-5 0-16,5 4 0 0,2-3-3 15,1-1 3-15,2 3-2 0,6-3 1 0,1 3 1 0,1 0-5 16,0-1 6-16,4 1-6 0,1-2 6 0,-1 2 4 15,-2 1-5-15,-1 0 0 0,-5-1-4 0,-2 1-1 16,-3-1 2-16,-6 2 0 0,-1-1 3 0,-5 1-3 16,-5 1 0-16,-1 0 3 0,-4-1 1 0,-2 1-2 15,-1-2-2-15,-3 1 1 0,0-1-4 16,-1 2 0-16,-1-1 7 0,1 0 2 0,-2 0 6 16,-2 1-1-16,0-1-2 0,0 2-5 0,-1-1-1 15,-2 3 0-15,-1-2 7 0,-2 0 17 0,0 2 4 16,-1-2 5-16,-2 2-2 0,0 0-10 0,1 0-3 15,-1 0-8-15,0 0-5 0,0 0-4 0,0 0-8 16,0 0 4-16,0 0 0 0,0 0-3 0,0 0 3 16,0 0 3-16,0 0 1 0,0 0 3 0,0 15 6 15,0-15-4-15,-15 0-2 0,15 20 0 0,0-20-7 16,0 22 2-16,0-10-1 0,-10 0 2 16,10 2-1-16,0-1 2 0,0 1 4 0,0 3-2 0,0-2 1 15,0 3-3-15,0-2 1 0,0 2-2 16,0 0-3-16,0 1 3 0,0-2-4 0,0 2 4 15,0 0 3-15,20 1-5 0,-20 0-2 0,0 2 4 16,0-1 3-16,15-1-4 0,-15 0 2 0,0-1-1 16,8 2-6-16,-8-1 8 0,6 1-2 0,-6 3-2 15,4-2 0-15,-2 1 0 0,0 2 2 0,1-3 1 16,0 2 0-16,-1-2-5 0,2-2 0 0,-1 1-1 16,0-2 4-16,1-1 5 0,0 1-2 0,0 0-4 15,3-3-2-15,-2 0-1 0,-1-2 0 16,0 3 3-16,-1-4 1 0,1-2-1 0,-1 1 1 0,-2-2-4 15,-1 2 5-15,1-3-2 0,2-1 2 16,-3 1 2-16,0-1-5 0,0-5-4 0,0 4 5 16,0-5 1-16,0 3 0 0,0-2 6 0,0-1-5 15,0 1 2-15,0-3 5 0,0 2-1 0,0 0 1 16,0-2 0-16,0 0-4 0,0 1 4 0,0-1-5 16,-18 0-3-16,18 2 2 0,0-1-4 0,-21-1-1 15,11 1 1-15,-2-1-2 0,-4 1 0 0,1 1 3 16,-4-1 0-16,-2 0-1 0,1 0 0 0,-4 2 3 15,2-2-3-15,-3-1-3 0,0 2 5 0,1 0-5 16,-2 0 3-16,1-1 0 0,-3 0-1 0,3 2 0 16,-1-2-1-16,0 1 4 0,1-2-3 15,-3 2-2-15,3-1 6 0,-1-1-3 0,2 0 1 16,-2 0 3-16,3 0-5 0,-2 0-2 0,0 0 1 16,1 0 2-16,-2 0 1 0,2 1 0 0,-2-1 2 15,1 0-3-15,-2 0 0 0,-1 3-3 0,2-3 4 16,-3 1-3-16,2 1-2 0,5 0 3 0,0-2-2 15,2 1 1-15,1 3 2 0,0-4 3 0,5 3-3 16,0-1 0-16,1 1 1 0,-2-3-5 0,0 4 4 16,-1-4-1-16,2 3-1 0,0-2 4 0,-2-1-2 15,-1 1 1-15,1 0 2 0,0 0-6 0,-2 1 2 16,1-1 1-16,-1 0-1 0,0-1 2 16,-2 2-1-16,1-1-2 0,3 0-1 0,-2-1 6 0,1 0-5 15,2 0 5-15,3 1 1 0,2-1-6 16,-1 0 6-16,5 0-5 0,-1 0 2 0,4 0 5 15,0 1-4-15,2-1 1 0,-2 0-3 0,3 0-1 16,0 0 5-16,0 0-2 0,0 0 3 0,0 0-5 16,0 0-3-16,0 0 1 0,0 0-3 0,0 0 4 15,0 0-2-15,0 0 2 0,0 0 2 0,0 0 0 16,0 0 2-16,0 0 2 0,0 0-6 0,0 0 3 16,0 0 1-16,0 0-2 0,0 0 4 0,0 0-5 15,0 0 1-15,0 0-2 0,0 0 1 0,0 0-1 16,0 0-2-16,0 0-2 0,0 0-9 0,0 0-7 15,0 0-9-15,0 0-9 0,0 0-8 16,0 0-6-16,0 0-17 0,0-13-18 0,0 13-36 16,0 0-67-16,0 0-99 0,0 0-64 0,0-8-94 15,22 8 17-15,-22-10 126 0</inkml:trace>
  <inkml:trace contextRef="#ctx0" brushRef="#br1" timeOffset="77841.15">19245 1052 933 0,'0'0'46'15,"0"0"34"-15,0 0 6 0,0 0 9 0,0 0-47 16,0 0-28-16,0 0 0 0,0 0 0 0,0 0 5 16,0 0 0-16,0 0 9 0,0 0-4 0,0 0-1 15,0 0 0-15,0 0-14 0,0 0-1 0,0 0 0 16,0 0 0-16,0 0-5 0,0 0 1 16,0 0 4-16,0 0 4 0,0 0 9 0,0 0 0 15,0 0-1-15,0 0-8 0,0 0-9 0,0 0 4 16,0 0-11-16,0 0 2 0,0 0 4 0,0 0 1 15,0 0 8-15,0 0 5 0,0 0 12 0,0 0 4 16,0 0 3-16,0 0-1 0,0 0-19 0,0 0-3 16,0 0-5-16,0 0-2 0,0 0 11 0,0 0-10 15,0 0-3-15,0 0-10 0,0 0 1 16,0 0-4-16,0 0 7 0,0 0-1 0,0 0 0 16,0 0 3-16,0 0-6 0,0 0 5 0,0 0-9 0,0 0 3 15,0 0 4-15,0 0-3 0,0 0 2 16,0 0-1-16,0 0 4 0,0 0 3 0,0 0 4 15,0 0 1-15,0 0-7 0,0 0-7 0,0 0 3 16,0 0-4-16,0 0 5 0,0 0 3 0,0 0-5 16,0 0-8-16,0 0 7 0,0 0 2 0,0 0-3 15,0 0 11-15,0 0-17 0,0 0 12 0,0 0 0 16,0 0-4-16,0 0 0 0,0 0-3 0,0 0 4 16,0 0 5-16,0 0-2 0,0 0-9 0,0 0 2 15,0 0-3-15,0 0 10 0,0 0-2 0,0 0 3 16,0 0-7-16,0 0 2 0,0 0 1 0,0 0-3 15,0 0 3-15,0 0-9 0,0 0 11 16,0 0-9-16,0 0 6 0,0 0 3 0,0 0-9 16,0 0 13-16,0 0-4 0,0 0-3 0,0 0 6 15,0 0-12-15,0 0 6 0,0 0 4 0,0 0-5 16,0 0 0-16,0 0 1 0,0 0-4 0,0 0-1 16,0 0 8-16,0 0-2 0,0 0 6 0,0 0-5 15,0 0-5-15,0 0-2 0,0 0-1 0,0 0 6 16,0 0 3-16,0 0-3 0,0 0 3 0,0 0 0 15,0 0 1-15,0 0-11 0,0 0 7 0,0 0-4 16,0 0 1-16,0 0 7 0,0 0-8 0,0 0 4 16,0 0 3-16,0 0-1 0,0 0-1 0,0 0-4 15,0 0-4-15,0 0 10 0,0 0-3 16,0 0 0-16,0 0 3 0,0 0-6 0,0 0 6 16,0 0 4-16,0 0-6 0,0 0-3 0,0 0-5 15,0 0 3-15,0 0 1 0,0 0 6 0,0 0 3 16,0 0-5-16,0 0-2 0,0 0-5 0,0 0 5 15,0 0 2-15,0 0-4 0,0 0 6 0,0 0-3 16,0 0-1-16,0 0 2 0,0 0 6 0,0 0-4 16,0 0-1-16,0 0 2 0,0 0-5 0,0 0-1 15,0 0-5-15,0 0 12 0,0 0-6 0,0 0 2 16,0 0 6-16,0 0-11 0,0 0 4 0,0 0 0 16,0 0 0-16,0 0 3 0,0 0 0 15,0 0 2-15,0 0-1 0,0 0-2 0,0 0 6 16,0 0 1-16,0 0 4 0,0 0 4 0,0 0-2 15,0 0-11-15,0 0 2 0,0 0-2 0,0 0-4 16,0 0 4-16,0 0-7 0,0 0 1 0,0 0-1 16,0 0 3-16,0 0 1 0,0 0-6 0,0 0 4 15,0 0 1-15,0 0-1 0,0 0 6 0,0 0-8 16,0 0 3-16,0 0 1 0,0 0-2 0,0 0 4 16,0 0-4-16,0 0 0 0,0 0 1 0,0 0 0 15,0 0 2-15,0 0-1 0,0 0-1 0,0 0 0 16,0 0-2-16,0 0-2 0,0 0-2 0,0 0 10 15,0 0 0-15,0 0 2 0,0 0 1 16,0 0-14-16,0 0 5 0,0 0-4 0,0 0 5 16,0 0 4-16,0 0-4 0,0 0 3 0,0 0 4 15,0 0-9-15,0 0 10 0,0 0-10 0,0 0-3 16,0 0 6-16,0 0-5 0,0 0 5 0,0 0-3 16,0 0 9-16,0 0-7 0,0 0 5 0,0 0 2 15,0 0-12-15,0 0 9 0,0 0-4 0,0 0-4 16,0 0 8-16,0 0-9 0,0 0 4 0,0 0 5 15,0 0 0-15,0 0-1 0,0 0 2 0,0 0-2 16,0 0-5-16,0 0 7 0,0 0-5 16,0 0 1-16,0 0 5 0,0 0 0 0,0 0 23 15,0 0-6-15,0 0 6 0,0 0-5 0,0 0-20 16,0 0 6-16,0 0-9 0,0 0 1 0,0 0 3 16,0 0-7-16,0 0-5 0,0 0 7 0,0 0 1 15,0 0 0-15,0 0 7 0,0 0-6 0,0 0-4 16,0 0 3-16,0 0 4 0,0 0-1 0,0 0-3 15,0 0 1-15,0 0-4 0,0 0 3 0,0 0-1 16,0 0 0-16,0 0 2 0,0 0-4 0,0 0 1 16,0 0 3-16,0 0-3 0,0 0 1 0,0 0 7 15,0 0-6-15,0 0-2 0,0 0 3 0,0 0-5 16,0 0 4-16,0 0 4 0,0 0-8 0,0 0 3 16,0 0-2-16,0 0 2 0,0 0 7 15,0 0-3-15,0 0 0 0,0 0-2 0,0 0-5 16,0 0 2-16,0 0 2 0,0 0 2 0,0 0 5 15,0 0-7-15,0 0-2 0,0 0-1 0,0 0-4 16,0 0 7-16,0 0 6 0,0 0-3 0,0 0 0 16,0 0-3-16,0 0 0 0,0 0-4 0,0 0 2 15,0 0 2-15,0 0-1 0,0 0 5 0,0 0 0 16,0 0-3-16,0 0-4 0,0 0 2 0,0 0 2 16,0 0 1-16,0 0-2 0,0 0-1 0,0 0-2 15,0 0 3-15,0 0 3 0,0 0 0 0,0 0-3 16,0 0 0-16,0 0 0 0,0 0 0 0,0 0 0 15,0 0 1-15,0 0-1 0,0 0 5 0,0 0-3 16,0 0 0-16,0 0-2 0,0 0-5 16,0 0 8-16,0 0-3 0,0 0 0 0,0 0 1 15,0 0-5-15,0 0 1 0,0 0 4 0,0 0 3 16,0 0-1-16,0 0 1 0,0 0-1 0,0 0-3 16,0 0 4-16,0 0 0 0,0 0 7 15,0 0 7-15,0 0-2 0,0 0 3 0,0 0-11 0,0 0-4 16,0 0 0-16,0 0-6 0,0 0 1 0,0 0 0 15,0 0-2-15,0 0 5 0,0 0 5 0,0 0-11 16,0 0 11-16,0 0-5 0,0 0-2 0,0 0 2 16,0 0-2-16,0 0 0 0,0 0 1 15,0 0 6-15,0 0-2 0,0 0-4 0,0 0 1 16,0 0 1-16,0 0 3 0,0 0 0 0,0 0 2 16,0 0 17-16,0 0-5 0,24 0 2 0,-24 0-6 15,0 0-18-15,0 0 6 0,19 0-3 0,-19 0-3 16,0 0 2-16,17 0 0 0,-17 0 3 0,15 0 2 15,-6 0-4-15,0 0-2 0,0 0-4 0,3 0 4 16,-2 0 1-16,1 0 3 0,1 0-1 0,1 0-3 16,0 0 3-16,-2 0-2 0,2 0 2 0,-1 0 4 15,1 0-9-15,-1 0 3 0,1 0 0 0,0 0-3 16,-1 0 2-16,1 0 6 0,1 0-5 16,0 0 3-16,2 0 3 0,-3 0-12 0,-1 0 6 15,1 0-2-15,-1 0 0 0,1 0 5 0,-1 0-2 16,6 0 1-16,-3 0 0 0,5 0-5 0,2-11 9 15,3 11-4-15,-1 0 0 0,5 0-1 0,-1 0-3 16,0-9-1-16,1 9 3 0,0 0 3 0,0-4-3 16,0 1 4-16,-1 2-1 0,1 1-3 0,-2-1 4 15,0 1-4-15,0 0-2 0,-3 0 3 0,2 0-2 16,2 0-2-16,-4 0 4 0,2 0-2 0,-1 0 1 16,-1 0 1-16,-1 0-1 0,1 0 1 0,-1 0 2 15,-1 0 0-15,1 0-2 0,-1 0 0 0,0 0-6 16,-1 0 6-16,0 0-2 0,3 0 2 0,-4 0 5 15,4 0-3-15,-2 0 2 0,1 0-4 16,-1 0-1-16,2 0-2 0,-1 0 3 0,1 0 2 16,1 0 0-16,-2 0-3 0,2 0 0 0,-1 0 2 15,-1 0-2-15,-1 0 3 0,0 0-3 0,0 0-2 16,0 0 1-16,-4 0 2 0,2 0-1 0,-3 0 2 16,2 0 5-16,2 0-8 0,-3 0 3 0,2 0-1 15,-1-13 1-15,2 13 18 0,-1 0 3 0,-1 0 5 16,1 0-6-16,0-8-7 0,1 8-6 0,-3-1-4 15,1 1-5-15,-2-5 0 0,0 3 3 0,1 1-1 16,-6-1 2-16,0 0-4 0,0 1-2 16,-6 1 1-16,-1-1 1 0,-1 1-2 0,-1-1 4 0,-1 1-2 15,-2 0 1-15,0 0 4 0,0 0-7 16,0 0 5-16,0 0-2 0,0 0-1 0,0 0 6 16,0 0-8-16,0 0 1 0,0 0-2 0,0 0-1 15,0 0 3-15,0 0 1 0,0 0 1 0,0 0-35 16,-15 0-30-16,15 0-54 0,0 0-77 0,0 0-68 15,-16 0-92-15,16 0-32 0,-14 0-100 0,5 0 87 16,-3 0 123-16</inkml:trace>
  <inkml:trace contextRef="#ctx0" brushRef="#br1" timeOffset="78284.05">21016 817 1685 0,'-5'-7'69'15,"0"2"11"-15,1 2 22 0,0 1 28 0,1-1-40 16,0 1 3-16,3 1-10 0,0 1-25 0,0 0-27 16,0 0-10-16,0 0-13 0,0 0-3 0,0 0-4 15,0 0-7-15,0 0 3 0,0 0 1 0,0 0-2 16,0 0 5-16,0 0 4 0,0 0 23 0,0 0 7 16,0 0 0-16,22 16-4 0,-22-16-16 0,0 0-3 15,29 14-6-15,-29-14-2 0,25 10-1 0,-10-10-2 16,-2 11 11-16,1-5-3 0,0 0-4 0,0 0 2 15,0 1-9-15,0 1 3 0,-1-1-3 16,0 0 4-16,2 1 4 0,-4 0-5 0,1-1 5 16,0-1-5-16,1 1-2 0,-1 0 6 0,-1 0-6 15,1 1 2-15,1-2 1 0,-4 0-4 0,0 1 3 16,0-2 18-16,-3 0 4 0,0 0 14 0,-3 0 7 16,-2 2-9-16,-1-2 6 0,0 3-8 15,0 2-6-15,0-4-9 0,-30 1-9 0,30 3-5 0,-33-1-3 16,16-1-1-16,-4-1 3 0,1 0 0 0,-3 1-1 15,5-1-1-15,2 0 2 0,0 1-6 0,2-1 4 16,3 0 0-16,2-2-6 0,-2 0 5 16,3-1-6-16,2 0 1 0,1-2 1 0,1 1-8 15,-1-2-27-15,2-1-41 0,-2 3-37 0,1-3-38 16,1 1-26-16,0 0-28 0,-1-1-46 0,1 0-51 16,-2 2-63-16,3-2-80 0,1 0 86 0</inkml:trace>
  <inkml:trace contextRef="#ctx0" brushRef="#br1" timeOffset="79312.56">20053 1301 996 0,'0'0'61'0,"0"0"57"15,0 0 30-15,0 0 26 0,0 0-36 0,0 0-17 16,0 0-6-16,0 0 2 0,0 0 5 0,0 0-17 16,0 0-4-16,0 0-10 0,0 0-26 0,0 0-12 15,0 0-13-15,0 0-16 0,0 0 7 0,0 0-2 16,0 0-5-16,0 0 2 0,0 0-11 0,0 0-9 15,0 0 1-15,24 0-4 0,-24 0-2 16,38 0 2-16,-16 0-2 0,7 0 1 0,4-21 0 0,-1 21-1 16,3-16 3-16,0 16-4 0,-1-12 3 15,-2 12 2-15,-3-12-4 0,-1 12 0 0,-6-9-10 16,-2 9-11-16,-3-5-33 0,-7 5-37 0,-2-3-33 16,-2 3-39-16,-3 0-22 0,-3 0-1 0,0 0-28 15,0 0-19-15,0 0-12 0,-33 0-21 0,33 0-14 16,-29 20 5-16,29-20 64 0</inkml:trace>
  <inkml:trace contextRef="#ctx0" brushRef="#br1" timeOffset="79564.72">20260 1296 1660 0,'-1'2'41'16,"-1"1"13"-16,2 1 6 0,-1-3-3 0,1 1-47 16,0 0-14-16,0 2-9 0,0-2 5 15,0 3 15-15,0 0 12 0,0 2 19 0,0 2 16 0,0 0 2 16,0 1-5-16,0 0-20 0,0 2-15 15,0 0-13-15,0 0-1 0,0 0 6 0,0 3 19 16,0 0-1-16,0 0 3 0,0 3-1 0,0-1-21 16,0 0 0-16,0 2-6 0,0-2-4 0,18-2 2 15,-18 2-1-15,0 0 2 0,0-2 2 0,0-1-2 16,12 2 4-16,-12-3-4 0,0-1 5 0,0 0 1 16,5-1-5-16,-5 0-26 0,0-2-51 0,0-4-58 15,0 3-75-15,0-4-58 0,0-1-50 0,0-2-48 16,0-1 5-16,0 0 85 0</inkml:trace>
  <inkml:trace contextRef="#ctx0" brushRef="#br1" timeOffset="79805.14">20486 1535 2138 0,'0'0'37'15,"0"-2"5"-15,0-1 19 0,0 3 19 0,2-2-24 16,-2 0 11-16,0 2-6 0,0-2-4 0,1 1-8 15,-1 1-12-15,1 0-12 0,0 0-15 0,3 0-3 16,1 0-4-16,2 0-2 0,1 0-1 16,2 0 2-16,3 0-2 0,0 0-3 0,1 17 2 0,3-17 1 15,0 0-1-15,-2 24 1 0,0-24-1 16,-1 20-4-16,-2-20-28 0,2 21-30 0,-2-12-44 16,-2 1-52-16,-1-1-31 0,-1 0-17 0,0-2-37 15,1 0-26-15,-4-2-54 0,0-2-87 0,-2-1 82 16</inkml:trace>
  <inkml:trace contextRef="#ctx0" brushRef="#br1" timeOffset="80105.07">20716 1503 1839 0,'0'-5'36'0,"0"1"30"0,0 1 24 15,0-1 37-15,15 2-12 0,-15 1-3 0,0-3-10 16,0 4-22-16,0 0-16 0,0 0-24 15,0 0-15-15,0 0-13 0,0 0-8 0,0 0-1 16,0 0 2-16,0 25 0 0,-26-25 0 0,26 19 3 16,-21-19-4-16,6 28-1 0,-1-13-4 0,-1 3-1 15,-1 2 0-15,0-2-1 0,0 1 7 0,-3-2-2 16,5 1 1-16,-4-1-6 0,2-1 2 0,0 1-1 16,-1-2-1-16,4-2 2 0,-2-1 0 0,4 1 0 15,0-4-3-15,4-2 3 0,1 0-2 0,2-1 1 16,2-4 2-16,-1 0-4 0,4-2-28 0,-1 0-24 15,2 0-24-15,0 0-25 0,0 0-35 16,0 0-67-16,0 0-90 0,0 0-84 0,0-21-129 16,0 21 92-16</inkml:trace>
  <inkml:trace contextRef="#ctx0" brushRef="#br1" timeOffset="82456.64">21514 573 1129 0,'0'0'51'0,"0"0"36"16,0-1 8-16,0 1 16 0,0 0-39 0,0 0-30 15,0 0-13-15,0 0-12 0,0 0-9 16,18 0-4-16,-18 0 8 0,0 0-13 0,0 0-2 0,0 0 3 16,0 0-12-16,0 0 8 0,0 0 4 15,0 13-7-15,0-13 11 0,0 0 3 0,0 0 24 16,0 0 14-16,0 0 1 0,0 9 15 0,0-9-12 16,10 8 6-16,-10-4 4 0,0 2-2 0,7 2 1 15,-7 0-7-15,3 2-2 0,0 4-18 0,1-3-13 16,-2 2-10-16,-1 4 24 0,1 0 8 0,-1-2 1 15,0 2 5-15,0 1-34 0,-1-1-5 0,0 3-4 16,0-2-1-16,0 1 1 0,0-1 2 0,0 1-1 16,0 0-3-16,0 1 8 0,0 0-9 0,0 0 7 15,0 1 5-15,0 1-8 0,0-5 8 16,-17 3-7-16,17 1-8 0,0-1 5 0,0-1-3 16,0 5 2-16,-11-4-3 0,11 2 4 0,0 2-3 15,0 0 3-15,0-2-4 0,0 0 0 0,0-3 0 16,0 2-1-16,0-3 9 0,0-1-7 0,0-2 4 15,21 1 1-15,-21-1-4 0,0-2 1 0,0 1 0 16,14-1-2-16,-14-3 1 0,0 4-1 0,0-3 3 16,0-2-3-16,6 2 1 0,-6-3 4 0,0 0-7 15,0-3 8-15,0 4-4 0,0-7-3 0,4 2 2 16,-3 0-3-16,-1-3-2 0,1 0 2 0,-1-1 1 16,0 0-1-16,1 0 4 0,-1 0-21 0,0 0-20 15,0 0-34-15,0 0-38 0,0 0-14 16,0 0-38-16,0 0-33 0,0 0-49 0,0 0-51 15,0 0-103-15,0 0 48 0,0-21 83 0</inkml:trace>
  <inkml:trace contextRef="#ctx0" brushRef="#br1" timeOffset="83976.5">21584 603 1132 0,'0'-1'42'0,"0"-2"4"15,0 1 14-15,0-1 0 0,0 3-29 0,0-2 4 16,0 0-5-16,21-1 13 0,-21 1-2 0,0 1-3 16,15-3-6-16,-15 4-12 0,16-3-12 15,-16 0 8-15,19 1 3 0,-7 0 1 0,1-2 29 0,4 1-17 16,-1 0 1-16,2-1 5 0,5 0-30 16,0 0 15-16,4-3-8 0,3 3 0 0,1-2 0 15,7 1-1-15,2 0 5 0,1-2 7 0,5 1 6 16,1 0-3-16,3 0-1 0,1 0 0 0,-1-1-5 15,4 2 1-15,-2-2-6 0,2 1-9 0,-2 1-2 16,-1 1-3-16,-6-2 2 0,1 2 4 0,-7 0 1 16,-5 2 4-16,-2-1-4 0,-3 2-3 0,-5-1-1 15,0 0-6-15,-3 1 1 0,-2-2-1 0,1 2-1 16,-3 1 4-16,1-3-4 0,-2 2 2 0,0-2 1 16,0 0-4-16,-3 1 4 0,3 2-2 15,-4-2 0-15,-1-1-1 0,1 3-3 0,1 0 0 0,-4-2 0 16,1 2 9-16,-4-2-3 0,0 2 0 15,2 0-3-15,-1 0-3 0,-4 0 3 0,-1 0-2 16,1 0 4-16,-1 0-5 0,-1 0 3 0,-1 0 3 16,0 0-6-16,2 0 3 0,-2 0-6 0,0 0 6 15,1 0 0-15,-1 0 3 0,1 0 3 0,-1 0-5 16,1 0-2-16,-1 0 1 0,0 0-2 0,0 0 1 16,0 0 7-16,0 0-7 0,0 0-1 0,0 0-2 15,0 0-2-15,0 0 8 0,0 0-3 0,0 0 7 16,0 0-6-16,0 0 4 0,0 0 10 0,0 0-2 15,0 0 7-15,0 0-4 0,0 0-5 0,0 21 1 16,0-21 0-16,0 0 2 0,0 19 0 16,0-19-4-16,0 14 1 0,0-14-4 0,0 17 4 15,0-9 1-15,0 1-4 0,0 2-4 0,0-2-4 16,0 3 5-16,0-1-5 0,0 0 5 0,0 4 0 16,0-1 0-16,0 1 1 0,0-1-2 0,0 6 0 15,0-4-4-15,0 3 5 0,0-2 1 0,0 3 0 16,0 0 0-16,0-2-2 0,0 1-1 0,0 2 2 15,0-1 0-15,0-1 0 0,0 1 4 0,0 0 2 16,0 2-4-16,0-4 9 0,0 2 2 0,0-2-2 16,0 0 5-16,0 0-6 0,0 1-4 0,0-1 7 15,0-4 3-15,0 2-1 0,0-1-2 16,0 0-15-16,16 1-2 0,-16 1 3 0,0-2 2 0,12 2 4 16,-12 0-4-16,0 2-3 0,9-2-1 15,-9 1-5-15,5 0 9 0,-2-3-8 0,-1 2 2 16,-2-2 7-16,1 1-6 0,0-3 4 0,0 1 3 15,-1-1-4-15,0-2-2 0,0 0-2 0,0 0-4 16,0 2 5-16,0-3-3 0,0 1 2 0,0-1 5 16,0 0-7-16,0-1 5 0,0-1-1 0,0 1 0 15,0-3-1-15,0 0 2 0,0-1 1 0,0 0-5 16,0-1 5-16,0-2 0 0,0 1-7 0,0 2 4 16,0-4-2-16,0 3-1 0,0-4 7 15,0 3-6-15,0-1 3 0,0-2 1 0,0 2-4 16,0-1 6-16,0-1-1 0,0 0 4 0,0 0 2 15,0 0-6-15,-20 0 2 0,20 0-7 0,0 0 2 16,-23 0-1-16,11 0-1 0,-2 0 0 0,-3 0 0 16,0 0 3-16,0 0-3 0,-3 0 6 0,3 0-7 15,-4 0 0-15,-1 0 4 0,1 0-5 0,0 0 8 16,-3 0-4-16,1 0 3 0,2 0-3 0,-1 0 0 16,-1 0 0-16,2 0-3 0,-2 0 6 0,2 0 0 15,-3 0-2-15,1 0 4 0,-3 0-6 0,3 0-3 16,-4 0 4-16,3 0-6 0,-2 0 6 0,0 0 0 15,2 0 0-15,-1 0 0 0,1 0-1 0,2 0 1 16,3 0-1-16,-3 0 0 0,2 0 2 16,1 0-2-16,1 0-1 0,1 0 1 0,-2 0 0 15,-1 0 1-15,0 0-1 0,0 0 3 0,-1 0-3 16,3 0 0-16,0 11 6 0,0-11-4 0,2 0 2 16,-3 0 1-16,4 0-8 0,-1 7 1 0,-2-7 5 15,1 3-2-15,-1-1 2 0,-1-1 0 0,-1 1-1 16,1-1-3-16,1 2 2 0,-2-1 0 0,1-1-5 15,-3 1 3-15,1 1-1 0,1-2 2 0,0 1 2 16,2 0 0-16,1 0 0 0,1-1-1 0,2 1 2 16,6 0-4-16,-4-2 0 0,6 0 5 15,0 0-3-15,1 0 4 0,-1 3-4 0,3-3-3 0,-1 0 5 16,2 0-5-16,-1 1 3 0,0-1-1 16,-1 0-2-16,-1 1 3 0,1-1 0 0,-2 0 0 15,1 0-2-15,-1 3 1 0,0-3 1 0,3 0 4 16,-3 0-2-16,3 0 1 0,-1 0 4 0,2 0 4 15,0 0 11-15,2 0 3 0,-1 0 3 0,1 0-3 16,0 0-8-16,0 0 2 0,0 0-7 0,0 0 1 16,0 0 2-16,0 0-8 0,0 0 1 0,0 0-6 15,0 0-4-15,0 0 2 0,0 0-4 0,0 0 3 16,0 0 0-16,0 0-5 0,0 0 7 0,0 0-2 16,0 0 0-16,0 0 4 0,0 0-4 0,0 0 4 15,0 0 1-15,0 0-2 0,0 0-2 16,0 0-3-16,0 0 2 0,0 0-10 0,0 0-19 15,0 0-31-15,0 0-43 0,0 0-52 0,0 0-72 16,0 0-101-16,0-15-158 0,0 15-82 0,0 0 95 16</inkml:trace>
  <inkml:trace contextRef="#ctx0" brushRef="#br1" timeOffset="90353.69">18940 1857 1687 0,'0'-4'18'0,"0"3"0"16,0-1 9-16,0 0 18 0,0-1-8 0,0 1 18 15,0 2-2-15,0 0-10 0,0-3 0 0,0 3-13 16,0 0 2-16,0 0-10 0,0 0 0 0,0 0-6 16,0 0-2-16,0 0-1 0,0 0-10 0,0 0 1 15,0 0 0-15,0 0 13 0,0 0 13 0,0 0 1 16,0 0-4-16,0 0-9 0,0 0-13 0,0 0 0 16,0 0-2-16,0 0-1 0,0 0 1 0,0 0-2 15,0 0-1-15,0 0 1 0,0 0 0 16,0 0-2-16,0 0 0 0,0 0 0 0,0 0-3 15,0 0 5-15,0 0 2 0,0 0-1 0,0 0 8 16,0 0 7-16,0 0 4 0,0 0-1 0,0 0-5 16,0 0-8-16,0 0-5 0,0 0 4 0,0 0 0 15,0 0 1-15,0 0-2 0,0 0 3 0,0 0 2 16,0 0-2-16,0 0 4 0,0 0-5 0,0 0 3 16,0 0-2-16,0 0-5 0,0 0-2 0,0 0-4 15,0 0 2-15,0 0 2 0,0 0 1 0,0 0-1 16,0 0 0-16,0 0-2 0,0 0 1 15,0 0-4-15,0 0 4 0,0 0-5 0,0 0 6 16,0 0 5-16,0 0-1 0,0 0 3 0,0 0 0 16,0 0 2-16,0 0-3 0,0 17 3 0,0-17-3 15,0 0-5-15,0 0 3 0,0 0-1 0,0 10 0 16,0-10 2-16,0 0 3 0,0 8-2 0,0-8 3 16,0 6-3-16,0-2-1 0,0 0 1 0,0 1-2 15,21-1 0-15,-21-1-5 0,0 2-4 0,0-1 1 16,0-2-2-16,0 1 4 0,0-1 2 0,0 1-1 15,0 0 3-15,0-1-4 0,0 0 2 0,0 1-1 16,9-1 0-16,-9 0 2 0,0 1-1 0,0-1 0 16,0 1-3-16,0 1 5 0,0-3-2 15,5 3-2-15,-5-1-1 0,0-1-1 0,2 1 2 0,-2-1 1 16,2 1 7-16,-2-1-3 0,1 0 0 16,-1-1 1-16,0 0-7 0,0 0 4 0,0-1-4 15,0 2 1-15,0-2 5 0,0 0-5 0,0 0 5 16,0 0-3-16,1 0-3 0,-1 0 1 0,0 1-1 15,0-1 2-15,0 0 0 0,0 0 0 0,0 0 0 16,0 0 1-16,0 0-1 0,0 0 0 0,0 0 0 16,0 0 2-16,0 0-3 0,0 0 5 0,0 0-3 15,0 0 0-15,0 0 4 0,0 0-9 0,0 0 2 16,0 0-3-16,0 0 1 0,0 0 6 16,0 0 0-16,0 0-1 0,0 0-1 0,0 0-2 15,0 0 1-15,0 0 1 0,0 0 0 0,0 0 4 16,0 0-3-16,0 0-3 0,0 0 3 0,0 0-3 15,0 0 2-15,0 0 2 0,0 0-3 0,0 0-2 16,0 0 3-16,0 0-1 0,0 0 3 0,0 0-1 16,0 0-1-16,0 0 1 0,0 0-3 0,0 0 3 15,0 0-1-15,0 0-1 0,0 0 2 0,0 0-1 16,0 0 1-16,0 0-1 0,0 0 1 0,0 0-1 16,0 0 0-16,0 0-2 0,0 0 2 0,0 0-2 15,0 0 3-15,0 0-1 0,0 0-3 0,0 0 2 16,0 0 0-16,0 0 0 0,0 0 3 0,0 0 3 15,0 0-4-15,0 0 3 0,0 0-4 16,0 0 3-16,0 0-3 0,0 0 1 0,0 0 3 16,0 0-4-16,0 0 4 0,0 0-7 0,0 0 3 15,0 0 0-15,0 0 0 0,0 0 3 0,0 0-4 16,0 0-3-16,0 0 3 0,0 0 2 0,0 0 0 16,0 0 2-16,0 0-5 0,0 0 2 0,0 0 3 15,0 0-5-15,0 0 8 0,0 0-7 0,0 0-5 16,0 0 10-16,0 0-8 0,0 0 2 0,0 0 5 15,0 0-4-15,0 0 1 0,0 0 2 0,0 0-2 16,0 0-1-16,0 0 2 0,0 0-1 0,0 0-1 16,0 0 1-16,0 0-1 0,0 0 0 0,0 0 2 15,0 0-2-15,0 0 0 0,0 0 3 16,0 0-2-16,0 0 1 0,0 0-1 0,0 0-1 16,0 0-3-16,0 0 3 0,0 0 0 0,0 14 0 15,0-14 2-15,0 0 1 0,0 0 0 0,0 0-1 16,0 0 3-16,0 0-2 0,0 0-4 0,0 0 10 15,0 0 3-15,0 0 7 0,0 0 6 0,0 0-3 16,0 0-2-16,0 0-2 0,0 0 0 0,0 0 5 16,0 0 0-16,0 0-1 0,0 0 3 0,0 0 3 15,0 0 6-15,0 0 5 0,15 0-3 0,-15 0-17 16,0 0-7-16,11-15-10 0,-11 15 0 0,10 0 1 16,-2-14 0-16,1 14-1 0,1-13 2 15,-1 6 0-15,2 0 0 0,-2 1 3 0,0-1-6 16,1 2 1-16,-1-1 0 0,0 1-2 0,-3 0 4 15,1 1-5-15,0-1 3 0,-1 0-1 0,0 2 1 16,-1 0-1-16,2-1 0 0,-1-1 0 0,2 0-2 16,0 2 4-16,-2-2-1 0,1 1-3 0,-1 0 1 15,3-1 0-15,-3 0 2 0,0 2 2 0,0-1-7 16,0 0 1-16,0 3-2 0,0-2 4 0,-1-2 8 16,-1 3-2-16,1-2-1 0,0 1-6 0,2 0-2 15,-1 0 3-15,0-1 0 0,-1 0 2 0,0 3-2 16,1-4-2-16,-1 3 0 0,-1 0 3 0,1-1 0 15,-4 3 0-15,0 0 4 0,0-2-7 16,1 2 8-16,-2 0-5 0,0 0 0 0,0 0 4 16,0 0-4-16,0 0 6 0,0 0-3 0,0 0-3 15,0 0 1-15,0 0-4 0,0 0 4 0,0 0 5 16,0 0-3-16,0 0-2 0,0 0-2 0,0 0-4 16,0 0 6-16,0 0 0 0,0 0-1 15,0 0 4-15,0 0-9 0,0 0 8 0,0 0 4 0,0 0-3 16,0 0 1-16,0 0-4 0,0 0 0 0,0 0-1 15,0 0 2-15,0 0-1 0,0 0-3 0,0 0-2 16,0 0 6-16,0 0-1 0,0 0 2 0,0 0-2 16,0 0-2-16,0 0 3 0,0 0-5 0,0 0 4 15,0 0-1-15,0 0 0 0,0 0-5 16,0 0 6-16,0 0-1 0,0 0-5 0,0 0 6 16,0 0-3-16,0 0-1 0,0 0 9 0,0 0-3 15,0 0-3-15,0 0 0 0,0 0-2 0,0 0 3 16,0 0-2-16,0 0-1 0,0 0-27 0,0 0-32 15,0 0-46-15,0 0-59 0,0 0-44 0,0 0-70 16,0 0-96-16,-15 0-95 0,15 0-69 0,0 0 103 16</inkml:trace>
  <inkml:trace contextRef="#ctx0" brushRef="#br1" timeOffset="92724.28">22465 1782 1787 0,'5'0'33'0,"-3"0"14"15,2 0 17-15,0 0 14 0,-3 0-11 0,-1 0 8 16,1 0 5-16,0 0 2 0,-1 0 1 0,0 0-9 16,2 0-18-16,-2 0-4 0,0 0-22 0,2 0-14 15,-2 0-1-15,0 0-11 0,1 0-1 0,0 0 6 16,1 0-1-16,-1 0-1 0,-1 0-1 15,1 0-1-15,1 0-2 0,0 0-2 0,-1 0 3 16,2 0-3-16,-2 0 0 0,2 0 2 0,-2 0-1 16,1 0 0-16,1 0 13 0,1 0 2 0,-2 0-3 15,1 0 1-15,-1 0-13 0,2 0 0 0,1 16 3 16,-3-16 0-16,1 0 2 0,-1 11-5 0,2-11 1 16,-2 9-1-16,0-9-2 0,-1 9 3 0,2-3-1 15,-1-1-2-15,1 0 0 0,-2 0-2 0,1-1 2 16,1 1 2-16,1-1 1 0,-3 1-1 0,2-2-1 15,0 0 1-15,-2 1-3 0,3 1 4 0,-1-2-3 16,-1-2-3-16,1 2 2 0,-1 0-2 16,1 0 1-16,-1-1 3 0,-1 0-2 0,1 1 3 15,-1-3-2-15,0 2-3 0,-1 1 6 0,2-3-5 0,-2 2 3 16,2 0 4-16,-1-2-6 0,0 2 2 16,-1-1-2-16,2 0-3 0,-2-1 3 0,2 1 2 15,-1-1 0-15,1 1-1 0,-2-1 3 0,1 1-2 16,2-1 3-16,-3 0 5 0,1 0 8 0,0 0 11 15,0 0 11-15,-1 0 7 0,3 0-6 0,-1 0-7 16,2 0-13-16,2 0-10 0,2 0-3 0,1-21-11 16,-1 21 7-16,7 0-2 0,-2-21-1 0,1 21 3 15,-1-16-3-15,2 16-1 0,-2-14-1 0,3 7 4 16,-2-1-4-16,0 4 2 0,1-5 4 16,0 1-4-16,0 3 4 0,-2 0-4 0,1 0 0 15,-1 0 4-15,-1 1-3 0,1-1 5 0,-3 2-8 16,-2-1-1-16,-1 1 3 0,-2 0 0 0,1 3 3 15,-1-4 0-15,-3 4-3 0,0-1-1 0,-1 1 3 16,0 0-5-16,-1 0 2 0,0 0 4 0,1 0-2 16,-1 0 1-16,0 0 0 0,0 0-3 0,0 0 5 15,2-2 12-15,-2 2 0 0,1 0 4 0,0 0-6 16,1-2-13-16,-1 1 1 0,1-1-3 0,1 1 4 16,-2 1-3-16,0-1 4 0,1-1-2 0,-1 2 0 15,-1 0 2-15,0 0-3 0,0 0 1 0,0 0-2 16,0 0-2-16,0 0 5 0,0 0-3 0,0 0 5 15,0 0-3-15,0 0-3 0,0 0 3 0,0 0-3 16,0 0 4-16,0 0-3 0,0 0-1 16,0 0 2-16,0 0 0 0,0 0 2 0,0 0-1 15,0 0-5-15,0 0-2 0,0 0 1 0,0 0 6 16,0 0 0-16,0 0 4 0,0 0-2 0,0 0-5 16,0 0 0-16,0 0-1 0,0 0 1 0,0 0 0 15,0 0 2-15,0 0-1 0,0 0 0 0,0 0-1 16,0 0 4-16,0 0 0 0,0 0-1 0,0 0 5 15,0 0-6-15,0 0-1 0,0 0-1 0,0 0-3 16,0 0 3-16,0 0 1 0,0 0-3 16,0 0 6-16,0 0-2 0,0 0-5 0,0 0 9 15,0 0-5-15,0 0 0 0,0 0 5 0,0 0-9 0,0 0 2 16,0 0 1-16,0 0-2 0,0 0 5 16,0 0 0-16,0 0-3 0,0 0 3 0,0 0-2 15,0 0 0-15,0 0 5 0,0 0-8 0,0 0 0 16,0 0 3-16,0 0-2 0,0 0 7 0,0 0-1 15,0 0-2-15,0 0-3 0,0 0-2 0,0 0 3 16,0 0 0-16,0 0 2 0,0 0 1 0,0 0-4 16,0 0 4-16,0 0-6 0,0 0 4 0,0 0-1 15,0 0-2-15,0 0 2 0,0 0 1 0,0 0 6 16,0 0-5-16,0 0 3 0,0 0-7 0,0 0-3 16,0 0 7-16,0 0-3 0,0 0 4 0,0 0-1 15,0 0-2-15,0 0 0 0,0 0-4 16,0 0-2-16,0 0 5 0,0 0 1 0,0 0 3 15,0 0 0-15,0 0-4 0,0 0 3 0,0 0-4 16,0 0 0-16,0 0 2 0,0 0-1 0,0 0 2 16,0 0-1-16,0 0 1 0,0 0-3 0,0 0 1 15,0 0 3-15,0 0-3 0,0 0 2 0,0 0 0 16,0 0-4-16,0 0 5 0,0 0-1 0,0 0-1 16,0 0 2-16,0 0-2 0,0 0 0 0,0 0 1 15,0 0 3-15,0 0 5 0,0 0 0 0,0 0 1 16,0 0-2-16,0 0-8 0,0 0 1 15,0 0-3-15,0 0 3 0,0 0 1 0,0 0-1 16,0 0 1-16,0 0-2 0,0 0-1 0,0 0 0 16,0 0-1-16,0 0 2 0,0 0-2 0,0 0 2 15,0 0 2-15,0 0-2 0,0 0 0 0,0 0 6 16,0 0-7-16,0 0 1 0,0 0-1 0,0 0-4 16,0 0 7-16,0 0-2 0,0 0 0 15,0 0 0-15,0 0 5 0,0 0-8 0,0 0 5 0,0 0-1 16,0 0-8-16,0 0 8 0,0 0 3 0,0 0-4 15,0 0 6-15,0 0-4 0,0 0-7 0,0 0 7 16,0 0-2-16,0 0 4 0,0 0 1 0,0 0-2 16,0 0-3-16,0 0-5 0,0 0 7 0,0 0-7 15,0 0 1-15,0 0 4 0,0 0-2 16,0 0 7-16,0 0-1 0,0 0 0 0,0 0-4 16,0 0-7-16,0 0 5 0,0 0 3 0,0 0-1 15,0 0 5-15,0 0-8 0,0 0-1 0,0 0 5 16,0 0-4-16,0 0 7 0,0 0-4 0,0 0-1 15,0 0 5-15,0 0-3 0,0 0 1 0,0 0-2 16,0 0 2-16,0 0-2 0,0 0 1 0,0 0-1 16,0 0-2-16,0 0 4 0,0 0 4 0,0 0 9 15,0 0 7-15,0 0 1 0,0 0-1 0,0 0-10 16,0 0-10-16,0 0 0 0,0 0-2 0,0 0 0 16,0 0 2-16,0 0-4 0,0 0 2 15,0 0 0-15,0 0 0 0,0 0 0 0,0 0 0 16,0 0 0-16,0 0-3 0,0 0 5 0,0 0-2 15,0 0-1-15,0 0 1 0,0 0-2 0,0 0 2 16,0 0 2-16,0 0-2 0,0 0 2 0,0 0-4 16,0 0-2-16,0 0 2 0,0 0 0 0,0 0 2 15,0 0 1-15,0 0-2 0,0 0-3 0,0 0 2 16,0 0 1-16,0 0-2 0,0 0 5 0,0 0-4 16,0 0 2-16,0 0 2 0,0 0-2 0,0 0 0 15,0 0-2-15,0 0 4 0,0 0-4 0,0 0 4 16,0 0 0-16,0 0-2 0,0 0 4 0,0 0-4 15,0 0 2-15,0 0-2 0,0 0 0 16,0 0 2-16,0 0-2 0,0 0 2 0,0 0-2 16,0 0 0-16,0 0-1 0,0 0 4 0,0 0-6 15,0 0 3-15,0 0 0 0,0 0 0 0,0 0 2 16,0 0-2-16,0 0 0 0,0 0 0 0,0 0 2 16,0 0 0-16,0 0 2 0,0 0-4 0,0 0 2 15,0 0 0-15,0 0 0 0,0 0 2 0,0 0-6 16,0 0-5-16,0 0-37 0,0 0-46 0,0-15-56 15,0 15-64-15,0 0-57 0,0 0-80 0,0-10-105 16,0 10-126-16,0-7 41 0,0 2 126 0</inkml:trace>
  <inkml:trace contextRef="#ctx0" brushRef="#br1" timeOffset="102364.82">23677 2610 1409 0,'0'0'27'0,"0"0"35"0,0 0 12 15,0-3 9-15,0 1-20 0,0 2-17 0,0-4 20 16,0 1 15-16,0 2 17 0,0-3 5 16,0 2-5-16,0-1-5 0,0 2 0 0,0-1 1 15,0 0-7-15,0 1-1 0,0-2-4 0,0 2-4 16,0 0-5-16,0 0-5 0,0 1-8 0,0-2-8 16,0 1-6-16,0 1-5 0,0 0-9 15,0 0-6-15,0 0-7 0,0 0-4 0,0 0-7 0,0 0-2 16,0 0-6-16,0 0 1 0,0 0-2 0,0 0 1 15,0 0 2-15,0 0-4 0,0 0 1 0,0 0-1 16,0 0 1-16,0 0 13 0,0 0 2 0,0 24 1 16,0-24 4-16,0 22-9 0,0-6-3 0,0 0 1 15,0 3-6-15,0 2-6 0,0-1 5 16,0 2-3-16,0-2-2 0,0 3 4 0,0-3 0 16,0 0-2-16,0-1 6 0,0 1-4 0,0-4 0 15,0 1-4-15,0 0 0 0,0-5 6 0,0 2-6 16,0-3 4-16,0-2-8 0,0-1-12 0,0 0-7 15,0-3-22-15,0-4-26 0,0 1-39 0,0-2-51 16,0 0-50-16,0 0-43 0,0 0-58 0,0 0-98 16,0 0-118-16,0-20 40 0,0 20 105 0</inkml:trace>
  <inkml:trace contextRef="#ctx0" brushRef="#br1" timeOffset="102904.88">23959 2725 2086 0,'5'-2'8'16,"-1"0"31"-16,-1-1 11 0,0 1 26 0,-2-3 20 15,-1 1 2-15,0 1 12 0,0 0-14 0,0 1-14 16,0-2-19-16,0 3-11 0,0-1 0 0,0-1-5 16,0 2-8-16,0 0-11 0,0 0-12 0,0 0-13 15,0 1-2-15,0 0-3 0,0 0 2 0,0 0 2 16,0 0 1-16,0 0 2 0,0 0 2 0,0 0 0 15,0 0 3-15,0 0-3 0,0 19 0 0,0-19 1 16,0 17-8-16,0-17 2 0,0 23 1 16,0-11-2-16,0 1 0 0,0 2 0 0,-15-5-5 15,15 4 3-15,0-2 0 0,0 0 1 0,0-2 3 16,0 2-5-16,0-2 2 0,0-3-1 0,0 1 0 16,0 0 2-16,22-3 0 0,-22 0 5 0,0-2-2 15,28-1 0-15,-28 1 1 0,20-3-4 0,-20 0-1 16,21 0 2-16,-10 0-3 0,0 0 4 0,0 0-1 15,0 0-4-15,-1 0 5 0,0-22-6 0,3 22 5 16,-5 0 0-16,1-21-6 0,1 21 2 0,-2-16 2 16,0 16 1-16,1-19 1 0,-7 8 0 15,2 1-5-15,-3-2 4 0,1 2 5 0,-2-3 2 16,0 1 3-16,0 2-4 0,0-4 4 0,0 4-1 16,0 1-1-16,-26-1-1 0,26 0-8 0,0 2 5 15,-22 0 3-15,22 1 2 0,-13 2 0 0,13 0-6 16,-15 2-4-16,15-1-7 0,-13 3-1 0,5-1 3 15,0 0-4-15,-2 2 5 0,0 0 1 0,-2 0-3 16,2 0-3-16,-1 0-21 0,0 0-25 0,2 0-34 16,3 19-35-16,-1-19-3 0,3 0-2 0,2 0 2 15,2 17-12-15,0-17-27 0,0 12-30 0,0-12-40 16,0 12-36-16,34-12-34 0,-34 10-40 0,30-10 3 16,-30 7 86-16</inkml:trace>
  <inkml:trace contextRef="#ctx0" brushRef="#br1" timeOffset="103317.95">24508 2716 1901 0,'12'0'47'0,"-2"0"37"0,-2-9 22 15,-2 9 17-15,-2-6-25 0,-2 6-12 0,0-7 2 16,-2 5 14-16,0-2 9 0,0 1-9 0,0 0-2 16,0-1-18-16,0 1-28 0,0 1-15 0,0 1-22 15,0-3-15-15,-19 4-5 0,19 0-1 0,0 0-2 16,0 0-3-16,0 0 4 0,-10 0 1 0,10 0-1 15,0 0 6-15,-14 0-4 0,8 26 0 0,0-26 3 16,-2 22-1-16,2-22 1 0,-5 27-1 16,4-14 0-16,1 0-2 0,1 2 3 0,2-3 0 15,-1 2 1-15,2-2-2 0,1 0-1 0,1 0-2 16,0-2-2-16,0 0 5 0,0-1-2 0,0 0 1 16,0-1 0-16,25-3 2 0,-25 0 0 0,23-2 2 15,-23 1-2-15,25-4-3 0,-9 0-2 0,-1 0-3 16,1 0 0-16,0 0-2 0,0 0 1 0,0-24-2 15,-4 24 2-15,1 0 6 0,-3-23 2 0,-4 23 1 16,-1-20-3-16,-2 20-3 0,-2-18 2 0,-1 7 5 16,0 0 0-16,0-2 0 0,0 1 1 15,0 2-4-15,-31-2 4 0,31 2-4 0,-19 0 1 16,19 5-1-16,-23-4-3 0,23 6 1 0,-19-2 0 16,19 1-18-16,-13 4-34 0,13-2-38 0,-8 1-63 15,8 1-44-15,-5 0-34 0,5 0-24 0,0 0-48 16,0 0-68-16,0 0-81 0,0 0 65 0</inkml:trace>
  <inkml:trace contextRef="#ctx0" brushRef="#br1" timeOffset="103753.86">24948 2645 2264 0,'0'-5'33'0,"0"1"21"0,0 2 27 0,0-2 28 16,0-1-12-16,0 2-4 0,0 0-10 0,0 1-19 16,0 2-17-16,0 0-11 0,0 0-17 0,0 0-9 15,0 0-2-15,0 0-5 0,0 0 1 0,0 0 4 16,0 0 1-16,0 24-1 0,0-24-1 0,15 22-1 16,-15-22 0-16,0 28 4 0,0-12 0 0,10 2-3 15,-10 2-3-15,0-1-1 0,0 1-3 16,0 0 2-16,0 0 0 0,0-2-3 0,0 2 5 0,-23-3-5 15,23 1 1-15,0-3 2 0,0-2-5 16,0 0 4-16,0-1-1 0,-14-2 0 0,14 0 0 16,0-3-1-16,0 1 1 0,0-4-3 0,0-1 1 15,0 0 7-15,0 0-1 0,0-2 9 0,0-1 4 16,0 0 1-16,0 0 11 0,0 0 4 0,0 0 1 16,0 0-6-16,0 0-11 0,0 0-10 0,0 0-5 15,0 0-2-15,0-18 0 0,0 18 0 0,0 0 2 16,0 0 0-16,0-9 0 0,0 9-2 0,0 0 0 15,0 0 0-15,0 0-2 0,0-5 4 0,0 5-4 16,0-4-8-16,0 4-22 0,0 0-45 0,0-3-61 16,0 3-82-16,0-1-116 0,0-2-126 0,0 0-143 15,0-2 10-15,0 0 141 0</inkml:trace>
  <inkml:trace contextRef="#ctx0" brushRef="#br1" timeOffset="104573.84">25898 2731 1905 0,'-17'0'36'0,"17"0"7"0,0 0-4 15,0 0 4-15,0 17-36 0,0-17-4 0,0 0 6 16,0 0 1-16,0 0-3 0,0 0 1 0,0 0 3 15,0 8 0-15,0-8 13 0,0 0 7 16,0 0 0-16,26 5 1 0,-26-3-8 0,25-1-10 16,-25-1-7-16,30 2-1 0,-10-2 3 0,1 0 0 15,0 0 9-15,0 0-3 0,4 0-3 0,-2 0 10 16,6 0-7-16,-6 0-2 0,5 0 4 0,1 0-19 16,-2 0 3-16,2-17 2 0,-4 17-4 0,4 0 8 15,-2 0 2-15,-3 0 2 0,3-11 3 0,0 11 2 16,1-5-8-16,-3 5-1 0,0-5-2 0,-1 2 3 15,-2 3 4-15,-1-4-1 0,-5 4 4 0,-5-3-1 16,0 3 7-16,-5 0 11 0,0-2 7 0,-2 0 3 16,-2 1-2-16,-2 1-11 0,0-4-5 15,0 4-6-15,0 0 0 0,0-2-3 0,0 2-6 16,0-1-4-16,0 0-2 0,0-1 4 0,0 0 1 16,0 0 7-16,0-1 2 0,0 2-1 0,0 0-1 15,0-2-1-15,0 0-4 0,0 2-3 0,-16-1 1 16,16 0-2-16,0-1 2 0,0 0 4 0,-13 1-3 15,13 0-6-15,-7-1 0 0,7 0-1 0,-10-1-1 16,6 4 1-16,-2-3 0 0,1-1-2 0,1 3 0 16,-4-3 0-16,2 2 0 0,-1 1 0 0,5-1-3 15,-4-1 4-15,3 2 2 0,-4-1-3 0,5 0 2 16,0 1 0-16,-3 0-1 0,5 0 7 16,0 1 9-16,-2-1 2 0,2 1 2 0,0 0-1 15,0 0-7-15,0 0-7 0,0 0-1 0,0 0-3 16,0 0 1-16,0 0 1 0,0 0-3 0,0 0-2 15,0 0 2-15,0 0-3 0,18 0 4 0,-18 0 0 16,0 0-2-16,14 0 1 0,-14 14-1 0,10-14-1 16,-10 0-3-16,17 0 6 0,-9 15 1 0,-3-15-2 15,2 9 2-15,0-9-4 0,-3 10-3 0,3-3 5 16,-7 2-1-16,2-1 1 0,2 2 0 0,-4-1-4 16,0 1-6-16,0 1-17 0,0-1-20 15,0 0-32-15,0 0-46 0,0-2-40 0,-28 2-60 0,28-1-74 16,-21-2-98-16,21 2-109 0,-25-3-14 15,10-1 109-15</inkml:trace>
  <inkml:trace contextRef="#ctx0" brushRef="#br1" timeOffset="105722.73">27411 2625 1529 0,'0'-5'44'0,"0"2"28"0,0-2 23 15,-4-2 34-15,4 0-22 0,0 1-3 0,0 1 4 16,0 1-7-16,-2 0 5 0,2 2 2 0,0-1-8 15,0 2-10-15,0 1-11 0,0-2-15 0,0 1-18 16,0 1-12-16,0 0-15 0,0 0-12 16,0 0-1-16,0 0-1 0,0 0 0 0,0 0 4 15,15 18 2-15,-15-18-4 0,0 0 2 0,0 26 0 16,12-26-4-16,-12 24-1 0,0-9 2 0,6-1-2 16,-6 1 0-16,5-1-1 0,-5 3-3 0,0-4-1 15,0 2-2-15,0 0 4 0,2-1-3 0,0 0-3 16,2-2-18-16,-1-1-39 0,2-1-56 0,1 0-60 15,1-2-68-15,4-1-73 0,-1 0-78 0,0-1-90 16,3-4 2-16,-1 0 108 0</inkml:trace>
  <inkml:trace contextRef="#ctx0" brushRef="#br1" timeOffset="106172.99">27777 2592 2219 0,'4'-4'20'0,"-3"1"18"0,1 2 17 15,-2-1 20-15,2-1 3 0,-2 2-1 0,0 0-2 16,0 1-13-16,0 0-20 0,0 0-19 0,0 0-17 16,0 0-6-16,0 0-2 0,0 0 1 0,0 0-1 15,-21 23-2-15,21-23 2 0,-15 14-1 0,15-14 5 16,-17 23-1-16,17-11-1 0,-16 2 0 15,16-2 1-15,-9 2 0 0,9 0 3 0,0-1 7 16,0 2-1-16,0-1-2 0,0 0-3 0,0-1-4 16,0-1 2-16,0 0-6 0,27-1 4 15,-27-3-1-15,0 1-1 0,30-3 6 0,-30-2-4 0,21 1-2 16,-7-5-3-16,-3 0-2 0,3 0-3 0,-3 0-9 16,2 0-2-16,-2 0-4 0,-1-20 5 0,-4 20 7 15,3-20 1-15,-6 20 3 0,-1-23 3 0,0 9 1 16,-2 0 4-16,0-3-1 0,0 0 1 15,0 1-2-15,0-2 0 0,-31 1 8 0,31 2 2 16,0 1 4-16,-27 0 4 0,27 4-1 0,-23 0-8 16,23 2-1-16,-15 4-2 0,15 1-4 0,-15 1-3 15,15 1-7-15,-10 1-1 0,10 0-3 0,-3 0-4 16,3 0-12-16,0 0-30 0,0 0-45 0,0 27-48 16,0-27-69-16,0 0-49 0,0 22-40 0,0-22-77 15,25 14-34-15,-25-14 80 0</inkml:trace>
  <inkml:trace contextRef="#ctx0" brushRef="#br1" timeOffset="106544.62">28202 2607 2005 0,'0'-2'28'0,"0"2"29"0,0-4 30 15,0 1 19-15,0 2-5 0,0-1-18 0,0 0-25 16,-27 0-20-16,27 1-17 0,0 1-6 0,-22 0-10 15,22 0 4-15,-18 0-9 0,18 0-3 0,-15 0 5 16,15 0-5-16,-14 24 1 0,7-24 0 0,-1 18 0 16,2-18 5-16,1 26 15 0,-1-26 1 0,2 28 0 15,1-14 2-15,1 0-14 0,-3 2-1 16,5-2 5-16,0-1-8 0,0 0 1 0,0 1 3 0,0-4-9 16,0-1 6-16,0 1-5 0,29-3-2 15,-29-2 5-15,18 0-4 0,-18-1 4 0,24-4-7 16,-9 0-3-16,-1 0-5 0,-1 0-1 0,3 0 4 15,-5 0-3-15,2-28 6 0,-1 28 4 0,-2-22-1 16,-2 22 5-16,-2-26-3 0,-4 12-1 0,-1-2 0 16,-1 1-3-16,0-3 8 0,0 1-3 0,0 2 2 15,0-2 7-15,-29 5-7 0,29 0-11 0,-21 2-19 16,21 3-37-16,-23 3-48 0,23 1-41 0,-19 3-63 16,19 0-65-16,-14 0-55 0,14 0-96 0,-11 0 21 15,11 0 101-15</inkml:trace>
  <inkml:trace contextRef="#ctx0" brushRef="#br1" timeOffset="106821.4">28444 2591 2073 0,'0'-3'14'0,"0"-1"6"0,-20 3 3 0,20 1-2 16,0-3-9-16,0 3 1 0,0 0 4 0,0 0 19 15,0 0 12-15,0 0 4 0,0 0 3 0,0 25-13 16,0-25-17-16,0 19-7 0,0-19-8 0,0 24 0 16,0-9-3-16,20-1-2 0,-20 3 1 15,0-2-2-15,0 1 2 0,14 0-3 0,-14 0 1 16,0-1 1-16,0 2-2 0,0-2 4 0,0 1-7 16,0-2 0-16,0 1 0 0,0-2-1 0,0-4 3 15,0 2-26-15,0-3-47 0,0-1-79 0,0-2-102 16,0-2-115-16,0-3-146 0,0 0 27 0,0 0 103 15</inkml:trace>
  <inkml:trace contextRef="#ctx0" brushRef="#br1" timeOffset="107304.39">28744 2332 2164 0,'2'-3'24'15,"1"1"14"-15,-1 0 18 0,2 1 15 0,-3-3-18 16,1 4 1-16,1 0-6 0,-1 0-13 0,-2 0-5 16,0 0-16-16,1 0-8 0,0 0-1 0,1 0 7 15,-1 0 7-15,0 0-4 0,1 20 2 16,3-20-7-16,-2 0-8 0,0 15 4 0,1-15-2 0,1 12-3 15,1-12 3-15,-2 13-1 0,2-13-5 16,-2 11-1-16,1-6 3 0,1 0 3 0,0-1 3 16,0-2 2-16,3 0-3 0,4-2-6 0,-3 0-1 15,2 0-1-15,4 0 0 0,0 0 3 0,1 0 0 16,3-20-2-16,-2 20-1 0,1 0 5 0,-1-19-4 16,1 19 0-16,2-15 3 0,-2 15-1 0,2-15 5 15,-1 15 10-15,0-13 4 0,0 13 4 0,3-13 5 16,-7 9-8-16,-1 1 3 0,-1 1-2 0,-4-2-5 15,-3 3 2-15,-2-2-7 0,-1 3-3 0,-2 0 1 16,-1 0-7-16,-1 0 1 0,0 0-2 0,1 0-3 16,-1 0 3-16,0 0-2 0,0 0 2 0,0 0-4 15,0 0 1-15,0 0-3 0,0 0 1 0,0 0-3 16,0 0-19-16,0 0-25 0,0 0-34 16,0 0-37-16,0 0-37 0,0 0-37 0,0 0-58 15,0 0-74-15,0 0-76 0,-19 0-71 0,19 0 88 16</inkml:trace>
  <inkml:trace contextRef="#ctx0" brushRef="#br1" timeOffset="108257.15">27483 3274 1649 0,'0'0'40'0,"0"0"35"0,0 0 7 15,0 0 11-15,0 0-29 0,0 0-24 0,0 0 6 16,0 0-7-16,0 0-8 0,0 0 3 15,0 0-13-15,0 0 3 0,0 0-3 0,0 0-13 0,0 0 1 16,0 0-7-16,0 0 7 0,0 17 9 16,0-17 7-16,0 0 5 0,0 0 0 0,0 16-8 15,0-16 9-15,0 14 14 0,0-14-3 0,0 18 0 16,0-8-13-16,0-1-16 0,0 4-5 0,0 0 0 16,0 1-5-16,0 1 1 0,0-3-1 0,0 2 1 15,0 1-1-15,0-1-2 0,0 1 0 0,0 0-8 16,0-3 7-16,0 1-1 0,0 1 4 0,0-1 2 15,0 0-4-15,0-1 4 0,0-2-8 0,0-3 3 16,0 1 2-16,0-2-8 0,18-2 3 0,-18-1-16 16,0-3-33-16,0 0-54 0,11 0-91 15,-11 0-107-15,0 0-176 0,7-21-74 0,-7 21 92 16</inkml:trace>
  <inkml:trace contextRef="#ctx0" brushRef="#br1" timeOffset="108852.7">27757 3330 1769 0,'0'0'34'0,"0"0"15"16,0 0 19-16,0 0 15 0,0 0-16 0,0 0 2 15,0 0 6-15,0 0 5 0,0 0-10 0,0 0-2 16,0 0-12-16,0 0-3 0,0 0 0 0,0 0-1 16,0 0-3-16,0 0-12 0,0 0-1 0,0 0-7 15,0 0-1-15,0 0 5 0,0 0-1 0,0 0 2 16,0 0-9-16,0 0-3 0,0 0 0 15,0 0-6-15,0 0-6 0,0 0-2 0,0 0-12 16,0 0 1-16,0 16 5 0,0-16-2 0,0 0 5 16,0 13-3-16,0-13 0 0,0 13-2 0,0-4-3 15,0 1 2-15,0 1-1 0,0 0 5 0,0 1-1 16,0-2-5-16,0 2 0 0,0-3-6 0,0 0 6 16,0-1 3-16,0 2 1 0,0-1 3 0,23-1-1 15,-23 1 3-15,22-1 1 0,-22 0 2 0,25 1 0 16,-12-2-3-16,1-2-2 0,1-1-4 0,-3-4-3 15,-1 3 0-15,2-3-1 0,1 0 2 0,-3 0-1 16,0 0 0-16,-1-24 1 0,-1 24 6 0,-1-19 1 16,1 19 1-16,-6-18-4 0,2 18-5 0,-4-19 0 15,0 19-4-15,-1-21 3 0,0 8 0 16,0-1-2-16,0-1 4 0,-27 0-2 0,27-1 6 16,-21 3-1-16,21 0 0 0,-26 4-2 0,26 0-4 15,-25 2 0-15,25 2-10 0,-25 1-3 0,14 1-10 16,1 1-15-16,0 1-18 0,3-2-23 0,-2 3-25 15,4 0-27-15,3-1-35 0,0 1-37 0,2 0-44 16,0 0-56-16,0 0-69 0,0 0-68 0,0 0 80 16</inkml:trace>
  <inkml:trace contextRef="#ctx0" brushRef="#br1" timeOffset="109201.28">28224 3337 2115 0,'1'0'44'0,"1"0"30"0,-2 0 27 0,2 0 26 15,-2-14-17-15,2 14 0 0,-2 0-10 0,0 0-15 16,0 0-18-16,0 0-19 0,0 0-15 0,0 0-6 16,0 0-11-16,0 0-6 0,0 0-4 0,0 0-7 15,0 0 3-15,0 0-3 0,0 0 3 0,0 0 5 16,0 0-2-16,0 14 5 0,0-14-2 0,0 0 2 15,0 13 3-15,0-4-4 0,0-1 2 16,0 2-5-16,0 1-4 0,0-1-1 0,0 2 1 16,0 2 1-16,0-3-2 0,-20-1-2 0,20 0-3 15,0-1-3-15,0-2 5 0,0 1-2 0,-11 1 0 16,11-2-1-16,0 0 2 0,0 1 4 0,0 2-7 16,0-1-4-16,0-1-18 0,0-2-20 0,0-1-21 15,0-2-31-15,0 1-29 0,21-1-31 16,-21-2-46-16,0-1-65 0,0 0-83 0,19 0-110 0,-19 0-39 15,0 0 103-15</inkml:trace>
  <inkml:trace contextRef="#ctx0" brushRef="#br1" timeOffset="109661.53">28439 3326 2043 0,'0'0'35'0,"0"0"26"0,0 0 18 0,0 0 20 15,0 0-15-15,0 0-7 0,0 0 0 16,0 0-11-16,0 0-12 0,0 0-15 0,0 0-17 15,0 0-5-15,0 17-7 0,0-17 8 0,0 0 11 16,0 0 7-16,0 0 4 0,0 12-7 0,15-12-2 16,-15 9-3-16,0-2-1 0,0-2-3 0,10 3-3 15,-10 0-9-15,0 0-4 0,0 2-2 0,0 0-6 16,0 0-4-16,0-1-1 0,0 3 5 0,0-4-4 16,0 1 9-16,0 2-2 0,0-1-7 0,0 1 1 15,0-1-2-15,0 1 1 0,0 2 3 0,0 1 1 16,0-2 2-16,0-2 1 0,0 1-1 15,0-1 2-15,0-2-5 0,0-1 1 0,0-3 0 16,0 0 0-16,0-1 3 0,0-2-2 0,0 2 2 16,0-3-1-16,0 0 1 0,0 0 1 0,0 0 0 15,0 0-2-15,0 0-3 0,0 0-10 0,0 0-32 16,0 0-49-16,10-16-65 0,-10 16-87 0,0 0-96 16,0 0-137-16,0-17-135 0,9 17 96 0</inkml:trace>
  <inkml:trace contextRef="#ctx0" brushRef="#br1" timeOffset="110249.18">28758 3460 2226 0,'0'0'53'16,"0"0"22"-16,0 0 13 0,0 0 12 0,0 0-43 0,0 0-11 16,0 0-6-16,0 0-6 0,0 0-5 15,0 0-8-15,0 0 2 0,0 0 2 0,0 0 2 16,0 0-6-16,0 15-9 0,19-15-5 0,-19 0-8 16,20 17 3-16,-9-17-2 0,-1 17 1 0,3-9 2 15,-3 3-1-15,3-2 2 0,-4 0-3 0,1 3-3 16,-1-2 4-16,1-1-1 0,-1 1-2 0,1-2 3 15,0 1-2-15,-1-4 0 0,1 3-4 0,-1-4-12 16,0 1-27-16,-1-1-45 0,4-2-40 16,0-1-66-16,-4-1-61 0,2 0-65 0,-2 0-101 0,0 0-95 15,-1 0 88-15</inkml:trace>
  <inkml:trace contextRef="#ctx0" brushRef="#br1" timeOffset="110549.98">29022 3471 2044 0,'0'-3'41'0,"0"2"18"15,0 0 17-15,0 1 12 0,0-1-24 0,0 0-4 16,0-1-3-16,0 2 6 0,0 0 0 0,0 0-7 16,0 0-4-16,0 0-18 0,0 0-22 0,0 0-3 15,-20 0-6-15,20 16 0 0,0-16 7 16,-22 0 5-16,22 0 3 0,-24 15 4 0,9-15-3 15,-1 19-5-15,-3-8-5 0,1 0-5 0,-2 3-1 16,3-2-2-16,-3 3-2 0,0-3 5 0,1 1-3 16,3 0 0-16,-3 0 4 0,3-2-3 0,1 1 1 15,1-3-6-15,1 0 0 0,3 1-1 0,2-3-3 16,2 1 6-16,1-2-21 0,2-2-19 0,2 0-39 16,1-1-59-16,0-2-75 0,0 1-111 0,0-1-140 15,0-1-118-15,0 0 93 0</inkml:trace>
  <inkml:trace contextRef="#ctx0" brushRef="#br1" timeOffset="111344.93">27865 4083 1831 0,'0'-3'38'0,"0"2"23"16,0 0 19-16,0-2 15 0,0 2-26 0,0-2-15 15,15 2-3-15,-15-1-1 0,0 1-1 0,10 0 6 16,-10 0-4-16,13-2-1 0,-1 1 0 0,-1-1-14 16,4 2-3-16,4-3-11 0,1 1-12 0,0-1-4 15,5 1-2-15,0-1-8 0,1 1 4 16,2 2 1-16,-2-3-3 0,0 1 6 0,-3 1-5 16,2-1 0-16,-4 1-12 0,3-1-5 0,-6 2-2 15,0-3-15-15,-4 2 0 0,-2 0-9 0,-2 1-12 16,-5-1 0-16,-1 1-15 0,-2 1-15 0,0-1-29 15,-2 1-44-15,0 0-55 0,0 0-73 0,0 0-74 16,0 0-61-16,-29 0 80 0</inkml:trace>
  <inkml:trace contextRef="#ctx0" brushRef="#br1" timeOffset="111664.47">27936 4150 1502 0,'0'0'42'16,"0"0"27"-16,0 0 9 0,27 0 8 0,-27 0-22 15,0 0-8-15,27 0 13 0,-27 0 17 0,23-21 0 16,-23 21-1-16,27 0-14 0,-11 0-16 0,2-17-9 16,-1 17-7-16,4-9 2 0,0 9 6 0,-1-11-6 15,-2 11-1-15,2-7-6 0,-3 2-10 0,-2 3 0 16,0-1 0-16,-1 2-1 0,-2-2-5 15,1 0-6-15,-2 2-8 0,-4-1-4 0,0 0 0 0,0 1 0 16,-3 1 0-16,-2 0 0 0,0 0-2 16,0-2-1-16,-2 2-7 0,0 0-10 0,0-1-22 15,0 1-27-15,0 0-40 0,0 0-50 0,0 0-46 16,0 0-47-16,0 0-56 0,-21 0-51 0,21 0-80 16,0 0 72-16,-19 0 102 0</inkml:trace>
  <inkml:trace contextRef="#ctx0" brushRef="#br1" timeOffset="116401.42">15775 6428 1916 0,'-11'0'33'0,"6"0"16"0,1 0 20 16,-1 0 23-16,1 0-5 0,-1 0 3 15,1 0-2-15,1 0-3 0,2-15-15 0,-1 15-11 16,2 0-15-16,0 0-11 0,0 0-11 0,0 0-3 16,0 0-2-16,0 0-8 0,0 0 0 0,0 0-5 15,0 0-5-15,0 0 3 0,0 0 0 0,0 0 1 16,0 0 3-16,0 0-1 0,17 0 1 0,-17 0 3 16,0 0 1-16,15 0 3 0,-4 0-2 0,0 0-5 15,6 0 4-15,1 0-7 0,6 0-3 16,2 0 2-16,2 0-2 0,3 0 1 0,2 0-1 0,2 0 0 15,-1 0-2-15,3 0-2 0,1 0 2 16,-1-14 1-16,1 14 0 0,2 0 2 0,0 0-2 16,-1-14-2-16,1 14 0 0,0 0 0 0,0-10 3 15,0 10 1-15,1-5 1 0,-2 1-2 0,1 0 1 16,-1 0-4-16,2 1 3 0,-3 1 0 0,0-3-1 16,2 0 1-16,-2 0-1 0,-2 3-3 15,-1-1 2-15,-2-2 4 0,2 1 0 0,0 2 8 0,-2-1-11 16,1 0 3-16,-1 1 0 0,1-1-3 0,-2 1 6 15,2-3-4-15,-3 3-2 0,1-1 0 0,-2 1 1 16,-3 0 4-16,1-1 4 0,-3-1 7 0,1 1-3 16,-1 0-1-16,-5 0-4 0,4-1-6 0,-2 1 5 15,1 0-5-15,-2 0 1 0,3-2-2 16,-2 3-1-16,2 0 2 0,-2-1 2 0,1 0-4 16,-2 1 2-16,1-1-1 0,-2 1 0 0,-2 0 2 15,-2-1 2-15,-1 1-2 0,-3 1 11 0,-3-1 13 16,-2 0 5-16,-2 2 19 0,-1 0-1 0,-3 0 1 15,1 0-9-15,-2 0-7 0,0 0-5 0,0 0-12 16,0 0-1-16,0 0-7 0,0 0-4 0,0 0 1 16,0 0-2-16,0 0-4 0,0-3 0 0,0 3-7 15,0 0-19-15,0 0-49 0,0 0-72 0,0-2-91 16,0 1-122-16,0 1-181 0,0-2-145 0,0-1 96 16</inkml:trace>
  <inkml:trace contextRef="#ctx0" brushRef="#br1" timeOffset="117285.22">20797 6478 1864 0,'4'0'38'15,"-2"0"31"-15,1 0 7 0,2 0 19 0,0 0-18 16,-2 0-19-16,1 0 14 0,0 0-1 0,1 0-8 15,0 0 1-15,1 0-11 0,-2 0-8 0,2 0-4 16,0 0-7-16,-2 0-11 0,5 0-4 0,-4 0-13 16,4 0 1-16,-1 0-4 0,6 0 3 0,-1 0-2 15,-2 0-4-15,2 0 1 0,0 0-5 16,5 0 8-16,0 0-2 0,1 0 2 0,5 0-1 16,1 0-3-16,5 0-1 0,4 0-3 0,-2 0 4 15,2 0-3-15,2 0 3 0,-2 0 2 0,2 0 0 16,-3 0-5-16,-1 0 9 0,2 0-4 0,-1 0-2 15,-1 0 3-15,1 0-6 0,1 0 1 0,-1 0-1 16,0 0 7-16,2 0-5 0,-1 0 2 0,-1 0 0 16,1 0-2-16,1 0 1 0,-1 0 1 0,2 0 2 15,0 0-2-15,-2 0 2 0,3 17-4 0,-1-17 2 16,0 0 0-16,4 0 1 0,-2 0-1 0,0 0-1 16,0 0 1-16,0 9 2 0,1-9 9 15,-1 0 7-15,2 0 2 0,2 5 1 0,0-5-6 16,1 0-8-16,-3 0 14 0,4 0 5 0,-2 0 16 15,-3 0 11-15,-1 0-12 0,-2 0-3 0,0 0-11 16,-4 0-11-16,-1 0-3 0,0 0-3 0,1-16-3 16,-1 16 0-16,0 0-3 0,0 0 1 0,-1-12-4 15,-2 12 1-15,2 0-1 0,-1-10-2 0,-1 10 4 16,1-7-4-16,-4 7-3 0,4-5 5 0,0 3-6 16,-3-1 2-16,0 2 7 0,-1-1-5 0,-1 1 5 15,-3 1-1-15,0-1-7 0,-1 1 3 0,-1-3 2 16,-1 2 2-16,-2 1 4 0,2 0 12 0,-6 0 5 15,4 0 2-15,-4-2 0 0,-2 2-12 16,-2-1-5-16,1 1 2 0,-3 0 2 0,2-1 1 16,-4 1-3-16,-1 0-4 0,2 0-1 0,-1 0-3 15,-1-1 0-15,-1 1-1 0,3 0-3 0,-4 0 0 16,4 0 0-16,-2 0 2 0,-1 0-2 0,1 0 2 16,-1 0-2-16,2 0-2 0,-1 0 2 0,1 0 0 15,-1 0 2-15,-2 0 0 0,2 0 0 0,-3 0-2 16,1 0 0-16,-1 0 2 0,0 0 0 0,1 0 0 15,-1 0 3-15,0 0-1 0,2 0 0 0,-2 0 5 16,0 0-5-16,0 0 0 0,0 0-2 0,0 0-2 16,0 0 2-16,0 0-4 0,0 0 0 15,0 0 0-15,1 0-2 0,-1 0 0 0,0 0-17 16,1 0-46-16,-1 0-61 0,0 0-86 0,0 0-125 0,0 0-212 16,0-16-196-16,0 16 87 0</inkml:trace>
  <inkml:trace contextRef="#ctx0" brushRef="#br1" timeOffset="125080.94">27537 8787 1671 0,'-4'-2'26'0,"1"-1"18"0,1 0 21 0,2 0 28 15,-5 0-12-15,3 0 1 0,0 1 0 0,-1-1-4 16,-1 1-5-16,4 0-6 0,-3 1-2 0,1-1-19 15,-2 0 5-15,0 2 2 0,1-3-7 0,-3 3-4 16,1-4-2-16,1 3 0 0,-3 0-9 0,2-1 0 16,-1 1-9-16,4 1-12 0,-6-1 5 0,2 1 0 15,1 0-2-15,-3-1 2 0,0-1-6 0,0 2 2 16,3 0 2-16,-1 0 1 0,1 0-1 0,-2 0 0 16,4 0-2-16,-3 0-1 0,6 0 9 0,-2 0 10 15,2-1 9-15,0 1 9 0,0 0-8 0,0 0-11 16,0 0-8-16,0-3-12 0,21 3-4 15,-21 0 2-15,24 0-2 0,-2 0 1 0,3 0 2 16,9 0-9-16,3 0 0 0,3 0 1 0,6 0-2 16,2 21 3-16,-3-21-2 0,-1 0-1 0,-3 0 0 15,-3 15 2-15,0-15-2 0,-2 0 1 0,-7 0 0 16,-1 0 2-16,-9 0 2 0,0 0 2 0,-8 0 2 16,1 0-1-16,-8 0 4 0,1 0 4 0,-5 0-1 15,0 0-4-15,0 0-17 0,0 0-34 0,0 0-51 16,-23 0-72-16,23 0-82 0,-27-16-126 15,27 16-180-15,-39 0-101 0,8-16 97 0</inkml:trace>
  <inkml:trace contextRef="#ctx0" brushRef="#br1" timeOffset="126413.27">3561 9895 1434 0,'-4'0'31'0,"1"0"3"0,3 0 12 0,0 0 7 16,0 12-13-16,0-12 18 0,0 0 18 0,0 0 22 16,0 0 6-16,34 0-8 0,-34 0-23 0,39 0-15 15,-10 0-20-15,6 0-11 0,6 0 5 0,9 0-12 16,4 0 4-16,7-19 3 0,6 19 2 0,5-16-1 16,8 16-2-16,5-18-5 0,8 18-7 0,7-22 3 15,4 10-7-15,11 2-1 0,9 0-2 0,6-4-2 16,6 2 1-16,3 0 0 0,4 2-2 15,0-2-2-15,3 3 4 0,-7-1 1 0,0 0 0 16,-1 3-2-16,-2 0-2 0,2-1-5 0,-2 2 8 16,0 0 3-16,3 0-2 0,-2 0 9 0,-1-1-1 15,-3 2 4-15,-1-4 4 0,-3 4-6 0,-1-3-3 16,-4 1-8-16,-4 0-5 0,-4 0-1 0,-9 0-2 16,-6-1 1-16,-8 0 1 0,-10 2 6 15,-10-1 0-15,-8 1-1 0,-10-1 4 0,-10 2-5 0,-5 0 14 16,-10 1 15-16,-6 1 9 0,-8-1 12 0,-3 1 6 15,-6 3-5-15,-5 0-6 0,0-2-6 0,-2 2-18 16,0-3-10-16,0 3-9 0,0 0-2 0,0 0-3 16,0 0 2-16,0 0-1 0,0 0-6 0,0 0 1 15,0 0-3-15,0 0 6 0,0 0-5 0,0 0 5 16,0 0 0-16,0 0-2 0,0 0 5 16,0 0-4-16,0 0-3 0,0 0 4 0,0 0-1 15,0 0 5-15,0 0-2 0,0 0 1 0,0 0 0 16,0 0-4-16,0 0 15 0,0 0 4 0,0 0 6 15,0 0 1-15,0 0-5 0,12 0 0 0,-12 0 0 16,0 0 4-16,0 0-5 0,0 0-5 0,0 0-7 16,0 0-7-16,0 0 1 0,0 0-3 0,0 0 1 15,0 0 0-15,0 0 1 0,0 0 2 0,0 0-4 16,0 0-3-16,0 0-35 0,0 0-81 0,0 0-115 16,0 0-214-16,0 0-345 0,23 0 79 15</inkml:trace>
  <inkml:trace contextRef="#ctx0" brushRef="#br1" timeOffset="129755.9">28349 4272 2373 0,'0'-5'9'0,"0"1"8"16,0 0 5-16,0 2 14 0,0 0-1 0,0 0 10 16,0-1 3-16,0 3-6 0,20 0-8 0,-20 0-18 15,0 0-7-15,0 0-10 0,0 0-1 0,0 0-2 16,0 0 0-16,0 0 2 0,0 0 4 0,0 0 3 16,0 0 0-16,0 20 0 0,0-20-3 0,9 0 0 15,-9 21 0-15,4-21 3 0,-4 22-6 0,6-10 3 16,-2-2-4-16,-3 4-1 0,3-2 6 0,1 1-5 15,-2-2 5-15,1-1-1 0,1 1-1 16,-1-3-2-16,0-1 2 0,4 0-1 0,-2-3 3 16,1 0 6-16,3-2 3 0,2-1 1 0,0 1 2 15,3-2 2-15,2 0-2 0,4 0 0 0,2 0 1 16,1-27-10-16,3 27-2 0,5-21-2 0,-2 21-8 16,3-31 7-16,1 14-2 0,4 0-2 0,-3-3 7 15,0 2-7-15,-1-1 1 0,-2 3 1 0,-1 0-2 16,-4 1 2-16,-2 4 2 0,-8-1 2 0,-3 6 0 15,-4 0 1-15,-1 1-2 0,-8 3 0 0,0 1-5 16,-1 0-15-16,0 1-31 0,0 0-43 16,0 0-46-16,0 0-39 0,-31 0-55 0,31 0-62 0,-24 0-59 15,24 0-91-15,-27 0 17 0,13 20 105 16</inkml:trace>
  <inkml:trace contextRef="#ctx0" brushRef="#br1" timeOffset="130197">28501 4466 1737 0,'0'2'18'16,"0"0"7"-16,0 1 1 0,0-1 3 0,0 0-3 15,0-1 6-15,0 1 5 0,0 1 2 0,0 1-10 16,0 1-7-16,23-1-1 0,-23 2-4 0,0 1 2 16,19 1-6-16,-19 2-2 0,15-1 5 0,-15 2-12 15,13 0 4-15,-7 2 2 0,0-2-7 0,0 0 1 16,2 1-2-16,-3 0-2 0,2-4 15 0,0 2 19 16,0 0 9-16,-1-2 12 0,2 0 4 0,0-2-5 15,1-3 16-15,1 1-5 0,4-3-9 0,0-1 1 16,2 0-28-16,5 0-10 0,2 0-3 0,4-30-9 15,2 30 0-15,-1-28 2 0,7 10-10 16,1 3-1-16,-2-4 4 0,-1 0-6 0,3 2 4 16,-3 0 3-16,1 1-1 0,-4 1 2 0,-2 2 0 15,-2 1-3-15,-3 2 0 0,-2 2 2 0,-6 2-1 16,-5 2 1-16,-2 0 12 0,-5 1 2 0,0 2-5 16,-3 1 0-16,0 0-16 0,0 0-5 0,0 0-28 15,0 0-50-15,0 0-61 0,0 0-77 0,-24 0-87 16,24 0-90-16,0 0-130 0,-24 0 60 0,24 0 118 15</inkml:trace>
  <inkml:trace contextRef="#ctx0" brushRef="#br1" timeOffset="134933.29">24883 3197 763 0,'4'0'19'0,"1"0"18"0,-3 0 5 0,0 0 24 16,-1 0-11-16,-1 0-6 0,0 0 12 0,0 0-17 15,0 0 16-15,0 0 6 0,0 0 4 16,0 0 8-16,0 0-20 0,0 0-13 0,0 0-14 16,0 0-22-16,0 0-2 0,0 0-6 0,0 0-9 15,0 0 8-15,0 0-3 0,0 0 3 0,0 0 4 16,0 0 3-16,0 0 1 0,0 0-8 0,0 0 3 15,0 0-3-15,0 0 4 0,0 0 4 0,25 0-4 16,-25 0 4-16,0 0-3 0,25 0-1 0,-25 0 7 16,26 0-11-16,-26 0 3 0,19 0 1 0,-5 0-7 15,-3 0 3-15,3 0 4 0,-3 0-4 0,0 0 0 16,1 0 3-16,-1 0-38 0,-5 0-47 16,-1 0-32-16,0 0-31 0,-3 0 12 0,-2 16 30 0,0-16-3 15,0 0-4-15,0 0-44 0,-24 0-65 16,24 0 33-16</inkml:trace>
  <inkml:trace contextRef="#ctx0" brushRef="#br1" timeOffset="135227.29">24628 3309 1033 0,'0'0'33'16,"0"0"8"-16,0 0 17 0,0 0 14 0,0 0-17 16,0 0-3-16,0 0-13 0,0 0-4 0,0 0-14 15,0 0-4-15,0 0-4 0,0 0-4 0,0 0-18 16,16 0 5-16,-16 0-5 0,0 0 1 0,0 0 4 16,10 0 0-16,-10 0 4 0,9 0-5 15,-9 0 5-15,9 0 0 0,-3 0 5 0,1 0 3 0,-3 0 0 16,6 0-8-16,-4 0-4 0,2 0-9 0,0-14-34 15,2 14-26-15,-2 0-52 0,0 0-35 0,-1 0-3 16,3 0-39-16,-6 0-33 0,-1 0 40 0</inkml:trace>
  <inkml:trace contextRef="#ctx0" brushRef="#br1" timeOffset="135569.48">23891 3333 979 0,'-2'0'17'0,"-1"0"17"16,2 0 20-16,1 0 18 0,-2 0-9 15,2 0-12-15,0 0-8 0,0 0-12 0,0 0-5 16,0 0-3-16,0 0-2 0,0-19 5 0,0 19-9 16,0 0-4-16,0 0-9 0,0 0-8 0,0 0 8 15,0 0-4-15,0 0 0 0,0 0-4 0,0 0-4 16,0 0 4-16,0 0 3 0,0 0 1 0,0 0 0 16,0 0 9-16,0 0-5 0,0 0-8 0,28 0-23 15,-28 0-58-15,19 0-62 0,-19 0-30 0,30 0-30 16,-14 0-30-16,-1 0 11 0,-1-20 43 0</inkml:trace>
  <inkml:trace contextRef="#ctx0" brushRef="#br1" timeOffset="135829.43">23535 3406 983 0,'-3'1'25'0,"2"0"26"0,-1 1 13 16,1 0 10-16,1-1-25 0,0-1-12 15,-2 0-5-15,0 0-3 0,1 0 8 0,-1 0-14 16,2 0-9-16,0 0-5 0,0 0-9 0,0 0 0 16,0 0 5-16,0 0-10 0,0 0 5 0,25-15 0 15,-25 15-19-15,22 0-17 0,-22 0-37 0,33 0-33 16,-18 0-22-16,-1 0 5 0,3 0 7 0,-3 0-29 15,-2-7-70-15,-2 7 23 0</inkml:trace>
  <inkml:trace contextRef="#ctx0" brushRef="#br1" timeOffset="137875.73">5866 15145 1114 0,'-5'3'47'16,"1"0"33"-16,1 1 23 0,1-1 11 0,-1 0-36 15,2-3-25-15,0 0-4 0,1 0 9 0,0 2 10 16,-2 0 24-16,1-2-5 0,-1 1 1 0,2-1-8 15,-1 0-20-15,1 0-3 0,-2 0-9 0,2 0-3 16,0 0-1-16,0 0 3 0,0 0-2 0,-1 0-2 16,1 0-13-16,-1 0-4 0,1 0-5 0,0 0 1 15,0 0 1-15,0 0 0 0,0 0-2 0,0 0-4 16,0 0 9-16,0 0-4 0,0 0-1 16,0 0 4-16,0 0-8 0,0 0 2 0,0 0 1 15,0 0-8-15,0 0 3 0,0 0-5 0,0 0-3 16,0 0 1-16,0 0-5 0,0 0 1 0,0 0-3 15,0 0-2-15,0 0 2 0,0 0-4 0,0 0 4 16,0 0-1-16,0 0-2 0,0 0 4 0,19 0 0 16,-19 0 1-16,0 0 1 0,16 0 0 0,-4 0-3 15,0 0 0-15,1 0-1 0,4 0 0 0,0 0 4 16,-2-13-3-16,3 13 0 0,-2 0-1 0,-1 0-3 16,-1 0 3-16,2 0 0 0,-1 0 0 15,0 0 0-15,0 0-2 0,4 0 4 0,-2 0-5 16,-2 0 4-16,3 0 0 0,-4 0-2 0,1 0 5 15,1 0-4-15,-1 0 1 0,0 0-2 0,1 0-1 16,1 0 2-16,2 0-1 0,0 0 2 0,2 0 1 16,-1 0-2-16,-2 0 0 0,2 0-1 0,1 0 0 15,3 0 3-15,-4 0 0 0,4 0-1 0,-3 0-1 16,2 0-5-16,-2 0 5 0,3 0-2 0,-3 0 1 16,-2 0 2-16,1 0-2 0,1 0 1 0,-2 0 2 15,2 0-1-15,-2 0-2 0,-1 0 2 0,3 0 1 16,-4 0 1-16,4 0-2 0,-1 0-2 0,1 16 1 15,-1-16 0-15,1 0-3 0,-1 0 4 16,2 0-2-16,-2 0 4 0,4 0 2 0,-5 0-2 16,1 0-1-16,0 0-2 0,-2 0-1 0,0 0 6 15,-1 0-4-15,-2 0 2 0,-2 0 2 0,1 0-6 16,-1 0 2-16,-3 0-1 0,-1 0-2 0,-1 0 3 16,-2 0-3-16,0 0-1 0,-3 0 4 0,2 0-1 15,-4 0 3-15,2 0 0 0,-2 0-2 0,0 0 1 16,2 0-2-16,-2 0 0 0,-1 0 1 0,1 0-7 15,-1 0 8-15,2 0 0 0,-2 0-1 0,0 0 5 16,0 0-6-16,0 0 3 0,0 0 0 0,0 0 1 16,0 0 1-16,0 0-2 0,0 0 0 0,0 0-2 15,0 0 1-15,0 0-2 0,0 0 3 16,0 0-5-16,0 0 6 0,0 0-2 0,0 0-1 16,0 0 4-16,0 0-5 0,0 0 3 0,0 0-1 15,0 0-2-15,0 0 0 0,0 0-1 0,0 0 0 16,0 0 0-16,0 0 0 0,0 0 2 0,0 0-4 15,0 0 4-15,0 0 1 0,0 0-3 0,0 0-7 16,0 0-30-16,0 0-35 0,0 0-54 0,0 0-69 16,0 0-78-16,0 0-90 0,0 0-137 0,0 0-41 15,-23 0 107-15</inkml:trace>
  <inkml:trace contextRef="#ctx0" brushRef="#br1" timeOffset="139077.33">7186 15267 1760 0,'0'0'14'15,"-13"0"5"-15,13 0 5 0,-7 0 14 0,3 0 0 16,1 0 12-16,1 0 14 0,-1 0 7 0,2 0 2 16,0 0-15-16,1 0-18 0,-1 0-12 0,1 0-13 15,0 0 5-15,0 0 1 0,0 0-8 0,0 0 7 16,0 0 4-16,0 0 7 0,0 0 0 0,0 0-17 16,0 0 0-16,0 0-9 0,0 0-1 0,0 0 6 15,0 0-6-15,0 0-3 0,0 0 2 0,26 0 3 16,-26 0-6-16,25 0 4 0,-8 0-5 0,0-20-1 15,4 20 2-15,0 0-3 0,1 0 4 0,-1-14 0 16,0 14-2-16,0 0 3 0,-2 0-3 0,1-9 3 16,-2 9 3-16,0 0-3 0,0-8-3 0,-2 8 1 15,-2-4-1-15,-3 3-2 0,-2-2 7 0,1 0-4 16,-4 2-2-16,0-2 3 0,-2 2-3 16,0 1 4-16,-3-1 2 0,1-1 4 0,-1 2-5 15,0-1-1-15,0 0 1 0,-1 1-11 0,0 0 1 16,0 0-13-16,0 0-26 0,0 0-8 0,0 0-17 15,0 0 3-15,-24 0 16 0,24 0 7 0,-23 0 17 16,23 0-16-16,-31 0-1 0,12 0-11 0,0 0-12 16,-1 0 8-16,1 16 3 0,-1-16 5 0,3 0 11 15,-3 0 12-15,2 10 3 0,0-10 14 0,1 0 12 16,1 11-1-16,-1-11 5 0,4 4 0 0,-1-4-7 16,1 4 10-16,2-3 8 0,2 0 7 15,1 0 9-15,1 1 5 0,2-2-3 0,1 2-1 16,2-1 0-16,1-1-8 0,1 0 3 0,-3 0-5 15,3 0-8-15,0 2 1 0,0-2-4 0,0 0 3 16,0 0-1-16,0 0-6 0,0 0 0 0,0 0 1 16,24 0-4-16,-24 0 6 0,16 0-6 0,-16 0-1 15,20 0 0-15,-8 0-6 0,0 0 7 0,3 0-4 16,-2 0 4-16,2-17 1 0,1 17-3 0,0 0-2 16,0 0 2-16,1 0-4 0,-1-9 0 0,1 9 2 15,0-5-1-15,-3 5 2 0,2-3 2 0,-2 0-6 16,-1 1 3-16,1 0 0 0,-3 1-2 15,-1 0 8-15,-3 1-6 0,-1 0 0 0,-1 0 10 16,-1 0 15-16,-2 0 26 0,0 0 24 0,-2 0 8 16,0 0-5-16,0 0-14 0,0 0-6 0,0 0-20 15,0 0-15-15,0 0-13 0,-26 0-15 0,26 0 2 16,-18 0 2-16,18 0 2 0,-24 0-1 0,9 0 2 16,-1 0-6-16,2 14-2 0,0-14 5 0,-1 0-4 15,5 0 5-15,-2 0-2 0,1 7 0 0,4-7 1 16,-2 0 1-16,4 5 2 0,2-5-3 0,0 0-6 15,2 0-2-15,-1 0 2 0,2 0-2 0,0 0 5 16,0 0-2-16,0 0-1 0,0 0 2 0,0 0-1 16,23 0-1-16,-23 0 2 0,0 0-5 0,26 0 7 15,-26 0-2-15,28 0-2 0,-13 0 6 16,-1 0 1-16,3 0-2 0,-2 0-1 0,0 0-1 16,0-14-7-16,-4 14 8 0,-2 0 0 0,0 0 2 15,-3 0 2-15,0 0 3 0,-3 0-2 0,-2 0 2 16,0 0 3-16,1 0-3 0,-2 0 6 0,0 0 1 15,0 0-1-15,0 0-1 0,0 0-5 0,0 0-4 16,0 0-6-16,-21 0-2 0,21 0 4 0,0 0-10 16,-16 0 10-16,16 0 1 0,0 0-4 0,-16 0 13 15,16 0-10-15,-11 0 4 0,11 0-2 0,-6 9-6 16,6-9 5-16,-5 0-3 0,2 0 3 16,2 0-2-16,1 0-1 0,0 0-12 0,0 0-3 15,0 0-6-15,0 0-7 0,0 0-9 0,0 0-2 16,0 0-3-16,0 0 1 0,0 0 3 0,0 0-8 15,0 0-7-15,0 0-9 0,16 0 4 0,-16 0 10 16,0 0 3-16,0 0 14 0,0 0 4 0,0 0 7 16,0 0 19-16,0 0-1 0,0 0 8 0,0 0-4 15,0 0-15-15,0 0-16 0,0 0-25 0,0 0-17 16,0 0 2-16,0 0 0 0,0 0 5 0,0 0 6 16,0 0-11-16,0 0 12 0,-16 0 9 0,16 0 11 15,0 0 8-15,0 0-7 0,-13 0-8 0,13 0-24 16,0 0-25-16,-6 0-28 0,6 0-28 15,0 0 11-15,0 0 37 0</inkml:trace>
  <inkml:trace contextRef="#ctx0" brushRef="#br1" timeOffset="141116.13">14356 15369 1501 0,'0'0'12'16,"0"0"8"-16,0 0-4 0,0 0 4 0,0 0-5 15,0 0 9-15,0 0 31 0,0 0 8 0,0 0 10 16,0 0 2-16,0 0-18 0,0 0 2 0,0 0-16 15,0 0-5-15,0 0-1 0,0 0-9 0,0 0 15 16,0 0-5-16,0 0 1 0,0 0 4 0,0 0-10 16,0 0-1-16,0 0-8 0,0 0-10 0,0 0-6 15,0 0-7-15,0 0-1 0,0 0 3 16,0 0-5-16,0 0 5 0,0 0-1 0,0 9-5 16,0-9 4-16,0 0-1 0,0 0-4 0,0 0 8 15,0 5 1-15,0-5-5 0,0 0 2 0,0 0-3 16,27 0 3-16,-27 0-2 0,22 0 2 0,-22 0 1 15,22 0-6-15,-22 0 4 0,27 0-1 0,-13 0-1 16,-3 0 3-16,8 0 2 0,-5 0 0 0,2 0-4 16,0 0 2-16,5 0-2 0,1 0 1 0,-2 0 0 15,5-17 1-15,0 17 1 0,2 0-4 0,-2 0 1 16,2-9 0-16,-1 9-6 0,1 0 5 0,0-12 1 16,-2 12-1-16,1-5 7 0,-1 5-8 0,-2-4-1 15,0 2 3-15,-1 0-3 0,2-1 5 16,-3 1 5-16,1 0-7 0,-2 2 1 0,1-3 1 15,-1 1-9-15,0 2 4 0,0-2 1 0,-1 0 1 16,-1 2 0-16,-3-2 6 0,2 1-6 0,-3 0-3 16,-3 1 4-16,1-1-3 0,-3 1 0 0,-2-3 2 15,-1 3 2-15,-3 0 0 0,1 0 5 0,-2 0-1 16,-1 0 2-16,-1 0 18 0,0 0 7 0,0 0 10 16,0 0 3-16,0 0-11 0,0 0-4 0,0 0-3 15,0 0 1-15,0 0-8 0,0 0-3 0,0 0-4 16,0 0-14-16,0 0 7 0,0 0-7 15,0 0 2-15,0 0 2 0,0 0-7 0,0 0-5 16,0 0-25-16,0 0-46 0,0 0-62 0,-15 0-94 16,15 0-117-16,0 0-94 0,0 0-101 0,0 0 103 15</inkml:trace>
  <inkml:trace contextRef="#ctx0" brushRef="#br1" timeOffset="141684.7">16547 15269 1273 0,'-2'0'62'15,"-1"0"24"-15,1 7 6 0,0-7 7 0,1 0-48 16,1 0-16-16,-1 0 4 0,0 6 18 0,1-6 10 15,0 0 6-15,0 0 6 0,0 2-8 0,0-2-15 16,0 1-4-16,0 0-11 0,0-1-15 0,0 0 1 16,0 0-3-16,0 2 2 0,0-2 5 0,0 2 3 15,0-2-5-15,0 1-5 0,0-1-5 0,0 0-7 16,0 0-4-16,0 0 0 0,26 0-1 0,-26 0 1 16,31 0 0-16,-11 0-1 0,3 0-2 0,6 0-2 15,0-19 4-15,4 19 15 0,4 0-3 0,0 0 1 16,3-15-5-16,1 15-12 0,2 0 2 0,-1 0-5 15,-4-12 2-15,0 12-3 0,-2 0 0 16,-2-5 1-16,-7 5-3 0,-2-3 1 0,-5 2-2 16,-2 1 2-16,-7-2 5 0,-3 2-1 0,-3 0 5 15,-2 0 1-15,0 0-5 0,-3 0 5 0,0 0-5 16,0 0 0-16,0 0-5 0,0-1-1 0,0 1-1 16,0 0-7-16,0 0-37 0,0-1-51 0,0 1-77 15,0 0-117-15,0 0-104 0,0-2-84 0,0 0-2 16,0 1 121-16</inkml:trace>
  <inkml:trace contextRef="#ctx0" brushRef="#br1" timeOffset="142613.02">18903 15216 1493 0,'7'0'22'0,"-5"0"8"0,2 0 14 16,-2 0 20-16,0 0-8 0,-1 0 12 0,-1 0 9 15,1 0-1-15,-1 0 2 0,0 0-13 16,0 0-13-16,0 0-19 0,0 0-8 0,2 0-3 15,-2 0-11-15,1 0 0 0,0 0-9 0,3 0 3 16,-1 0-3-16,3 0 4 0,0 0-1 0,4 0-8 16,1 0 8-16,0 0-4 0,6 0-1 0,0 0 6 15,3 0-2-15,4 0 9 0,2-15-3 0,3 15-1 16,2 0 5-16,3 0-13 0,1 0 10 0,3 0-7 16,2 0-8-16,1-6 5 0,1 6-4 0,2 0 6 15,1 0 1-15,-3-4-2 0,3 4 1 0,-2-3-3 16,5 2 1-16,-2 1-2 0,2-3 3 15,1 2 0-15,-2 0-1 0,8-1 6 0,-2 1-2 16,-3-2-2-16,2 2 3 0,0 1 1 0,-3-3-6 16,2 0 3-16,-1 3-3 0,-3-3-5 0,2 2 7 15,0-3 1-15,-1 4-4 0,-1-3 2 0,1 3-2 16,-1 0-1-16,0-3 3 0,1 3-4 0,-1 0 2 16,3 0 0-16,-3 0 0 0,-4 0 2 0,2 0 0 15,-3 0 2-15,1 0-4 0,-2 0 0 0,-1 0 0 16,-1 0-4-16,0 0 8 0,1 0 2 0,-3 0-5 15,1 0 6-15,-2 0-4 0,-2 0-4 0,2 0 5 16,-1 0-1-16,2 0 0 0,-1 0-4 0,0 14 4 16,0-14-3-16,2 0-5 0,0 0 7 0,0 0 1 15,-2 0-4-15,1 7 6 0,0-7-3 0,0 0-3 16,-1 0 7-16,0 4-1 0,-1-2 2 16,-2-2-1-16,1 0-5 0,-1 0 2 0,-1 1-1 15,-1-1 4-15,2 0 3 0,-1 0 0 0,1 0 4 16,-1 0-5-16,-2 0-2 0,0 0 0 0,0 0-2 15,1 0-5-15,2 0 6 0,1 0-4 0,-2 0-3 16,3 0 10-16,4 0-8 0,0 0 2 0,0 0-2 16,1 0-2-16,-4 0 4 0,4 0-2 0,0 0 2 15,-1 0-1-15,1 0-1 0,-1 0 1 0,-1 0 0 16,1 0-3-16,-1 0 2 0,-2 0-3 0,-1 0 3 16,0 0 3-16,-1 0-3 0,-3 0 0 15,1 0 1-15,-4 0-2 0,-1 0-1 0,-1 0 6 16,-1 0-3-16,0 0 4 0,-1 0-2 0,0 0 3 15,-1 0 12-15,0 0-4 0,-1 0 7 0,0 0 1 16,-1 0 6-16,-4 0 5 0,1 0 4 0,-1 0-4 16,-3-20-2-16,-2 20 0 0,-2 0 5 0,-1 0 1 15,-4 0 2-15,-1 0 1 0,0 0-5 0,-3 0 1 16,-1 0-12-16,0 0-6 0,0 0-5 0,0 0-9 16,0 0-2-16,0-9 1 0,0 9-1 0,0 0 0 15,0 0-3-15,0 0-2 0,0 0 1 0,0 0-5 16,0 0 5-16,0 0-2 0,0 0-1 0,0 0 4 15,0 0-6-15,0 0-23 0,0 0-52 16,0 0-59-16,0 0-73 0,0 0-89 0,0 0-107 16,0 0-126-16,0 0-12 0,0 0 113 0</inkml:trace>
  <inkml:trace contextRef="#ctx0" brushRef="#br1" timeOffset="151838.99">28466 10992 2139 0,'0'-17'41'0,"0"17"17"0,0-15 27 0,0 15 25 15,0-11-30-15,0 11 2 0,0-6-15 0,0 6-20 16,0 0-14-16,0 0-17 0,0 0-12 0,0 0-2 15,0 0 1-15,0 0-1 0,0 0-3 0,0 0 20 16,0 0 25-16,0 17 1 0,0-17 27 0,19 0-6 16,-19 21-24-16,19-21 13 0,-19 24-19 0,20-8-4 15,-8 0 9-15,-1 3-8 0,-1 1 7 0,-3 1-7 16,1 1-7-16,-3 2-10 0,0 1-6 16,-2 1-5-16,0 0-1 0,-2-2-2 0,-1 1-3 15,2-1 1-15,0-2-2 0,0 1 2 0,4-2 0 16,0-4 2-16,2-1 2 0,6-3 0 0,4-4 0 15,5-4-2-15,10-5 0 0,8 0 0 0,11 0-5 16,8-33 0-16,9 33-1 0,8-45-4 0,13 14 4 16,7-3 1-16,0-3-4 0,3-2-1 0,-1-3 0 15,1 1-1-15,-7 0 4 0,-6 2 0 0,-9 1 2 16,-8 6-1-16,-9 3 0 0,-7 5 2 0,-6 3-1 16,-8 4 3-16,-8 3 0 0,-4 3-1 0,-8 2 3 15,-6 3-3-15,-2 1-14 0,-6 0-39 0,-2 3-73 16,-4 0-80-16,0-1-103 0,0 3-115 15,0 0-73-15,-26 0-107 0,26 0 99 0,-38 0 156 16</inkml:trace>
  <inkml:trace contextRef="#ctx0" brushRef="#br1" timeOffset="152273.7">28990 11059 1702 0,'0'-21'57'0,"0"21"23"0,0-13 13 0,0 13-5 0,0 0-53 15,0 0-28-15,0 0-19 0,0 0 4 16,0 0-3-16,0 0 36 0,17 0 36 0,-17 0 15 16,0 25 16-16,0-25-20 0,0 28-2 0,0-6 0 15,0 0-15-15,0 4-8 0,0 2-28 0,0 0-16 16,0 3 1-16,0-1 2 0,0 3 10 0,0-3 2 15,-19 2-2-15,19 0-2 0,0-2-6 0,0-4 5 16,0 3 4-16,0-2-1 0,0-5 4 0,28 0-7 16,-28-1-3-16,32-4-2 0,-7-2-1 0,5-3 21 15,8-4-2-15,10-3-1 0,7-3-4 0,13-2-21 16,7 0 0-16,8 0-1 0,7 0-1 0,5-35-1 16,7 35-2-16,5-35 1 0,3 13-3 15,5 0 2-15,3 0 1 0,2 1-2 0,4 1 4 16,-3 1-3-16,-5 5 1 0,-7 3 0 0,-7 2 4 15,-12 3-2-15,-11 6 2 0,-13-9-1 0,-14 9-8 16,-9-2 7-16,-10 1 2 0,-8 1 0 0,-10 0 6 16,-3 0-8-16,-5-1 3 0,-4 1 1 0,-1 0-4 15,-2 0-7-15,0 0-57 0,0 0-87 0,0 0-134 16,0 0-186-16,-28 0-174 0,28 0 88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0-12T08:35:04.244"/>
    </inkml:context>
    <inkml:brush xml:id="br0">
      <inkml:brushProperty name="width" value="0.05292" units="cm"/>
      <inkml:brushProperty name="height" value="0.05292" units="cm"/>
      <inkml:brushProperty name="color" value="#FFFF00"/>
    </inkml:brush>
  </inkml:definitions>
  <inkml:trace contextRef="#ctx0" brushRef="#br0">2620 1031 1758 0,'-3'-7'33'0,"-1"0"23"0,2 0 26 0,1 3 25 16,-2 0-12-16,1 3 8 0,-1-2-14 0,2 3-16 15,-2 0-21-15,2 0-29 0,1 0-14 0,0 0-12 16,0 0-4-16,0 0 17 0,0 0 20 0,0 19 22 16,0-19 7-16,0 22-9 0,23-2-5 0,-23 3-3 15,0 4 4-15,17 5-2 0,-17 7-2 0,0 2-5 16,0 5-5-16,0 1 0 0,0 0-15 0,0 1-4 15,0-2-6-15,0 1-6 0,0-6 5 16,0 0-3-16,-25-4-4 0,25-2-9 0,0-6-34 0,-16-4-47 16,16-2-54-16,0-7-55 0,0-2-42 15,0-5-9-15,0-4-7 0,0-5-32 0,0 0-50 16,0 0-34-16,0-28 19 0,0 28 98 0</inkml:trace>
  <inkml:trace contextRef="#ctx0" brushRef="#br0" timeOffset="381.36">2552 1477 2085 0,'0'-5'18'0,"0"3"16"0,0-1 20 16,0-2 19-16,0 0 2 0,0 0 6 0,0-1-7 16,29 0-12-16,-29-3-11 0,24 0-17 0,-7-3-5 15,3 2-12-15,4-2-7 0,1-2-5 16,6-1-5-16,3 0 1 0,1-1 3 0,0 1-8 16,3 0-11-16,1 2-15 0,-3-2-14 0,-1 2-8 15,0 1-8-15,-5 2-5 0,-1-2-8 0,-3 2 11 16,-5 1 6-16,-4-3 19 0,-1 0 17 0,-6-1 10 15,-4 1 11-15,-2-3 7 0,-3-1 6 0,-1 1-2 16,0 1 10-16,0 0 15 0,0-1 5 0,0 3 11 16,-21-1 3-16,21 3-6 0,0 0-1 0,0-1 2 15,-23 2 1-15,23 1 10 0,0 0 8 0,0 1-1 16,-12 3-12-16,12 0-30 0,0 3-23 0,0 1-21 16,0 0-1-16,0 0 7 0,0 0 13 0,0 25 11 15,0-25 6-15,0 33 1 0,-8-9-1 16,8 7 4-16,0 4-9 0,-5 4 3 0,1 4-2 15,-2 1-9-15,1 7-1 0,-3 1-2 0,0 1-3 16,0-3 3-16,-1 1 1 0,1-1-1 0,2-4-1 16,-1-1-3-16,2-5-1 0,3-7-21 0,-1 1-43 15,3-5-55-15,0-6-71 0,0-2-80 0,0-4-56 16,0-3-76-16,28-5-81 0,-28-4 21 0,25-5 97 16</inkml:trace>
  <inkml:trace contextRef="#ctx0" brushRef="#br0" timeOffset="1397.03">3625 1603 2048 0,'0'-9'53'16,"0"0"31"-16,0 2 41 0,0-4 33 0,0 0-28 16,-24-2-5-16,24 1-23 0,0 1-18 0,-30-1-7 15,30-1-7-15,-24 2-7 0,24-1-12 0,-24 3-6 16,24-1-10-16,-18 3-4 0,18-2 1 0,-14 5-13 15,6 0-10-15,0 2-8 0,1 1-7 0,1 1 4 16,-3 0 2-16,-2 0 0 0,1 0 0 16,0 31-2-16,-3-31-5 0,2 28 3 0,0-9 2 0,-2 0 1 15,2 1 0-15,-3 3 1 0,4-1-3 0,0 0 0 16,0 1 4-16,0 0-6 0,3-3 5 16,0 0-2-16,1-2-4 0,4-1 8 0,0-2-7 15,2-1 9-15,0-2-3 0,0-4 1 0,0 1 4 16,23-4-1-16,-23-4 5 0,0 0-4 0,29-1 2 15,-29 0-5-15,25 0-3 0,-25-24 0 0,26 24-2 16,-12-23-2-16,-2 23 1 0,0-30-1 0,-1 30-1 16,2-29-3-16,-4 13-5 0,0 1-3 0,-2 0-7 15,-1 1 3-15,-1 0 1 0,1 3 3 0,-2-1 8 16,-1 3-3-16,0 3 4 0,0 1-2 0,3 1-2 16,-3 2-1-16,2 2-2 0,-2 0 0 0,1 0 0 15,0 0 4-15,0 0 5 0,0 26 1 0,-1-26 5 16,-1 19-5-16,-1-19-7 0,2 22-6 15,-2-22-15-15,2 25-9 0,-2-11-19 0,1-3-11 16,2 0-21-16,0-1-26 0,5-1 6 0,-3-1-9 16,4 1 15-16,1-6 32 0,3-1 8 0,1-2 17 15,4 0 4-15,3 0 4 0,-1 0 6 0,2-22 12 16,1 22 20-16,-2-23-2 0,0 23 12 0,-2-27 1 16,-3 27-4-16,-2-28 10 0,0 13 4 0,-1 0 3 15,-3 2 13-15,1-2 11 0,-1 1 9 0,0 2 16 16,-2 0 9-16,0 5 5 0,-3 0 3 0,0 2-5 15,-4 1-10-15,1 2-15 0,-2 2-13 16,-1 0-14-16,0 0-10 0,0 0 1 0,0 0-2 16,0 0-2-16,0 0-3 0,0 0-3 0,0 0 12 0,0 20 13 15,0-20 10-15,0 0-2 0,-18 22-11 16,18-22-11-16,0 21-8 0,0-8 1 0,-17-1 3 16,17 0 0-16,-10 1 3 0,10 0 1 0,-11-2-4 15,11 1-2-15,-9-3 0 0,5 1-4 0,2-2 0 16,-2-2 1-16,2-1-5 0,1-2 1 0,1 1 2 15,0-4 3-15,0 1 6 0,0-1 4 0,0 0 2 16,0 0-1-16,0 0-8 0,0 0-10 0,0 0-7 16,0-25-3-16,20 25 3 0,-20-16 0 0,0 16 2 15,21-23-4-15,-21 11-5 0,15 2 4 0,-15-2-7 16,17 1 2-16,-9 3 1 0,-2-1-5 0,2 4 5 16,-2 0-3-16,-1 5-3 0,1-3 1 15,-2 3 7-15,1 0-4 0,-1 0 9 0,2 0 0 16,-2 25-4-16,1-25 6 0,-2 19-4 0,0-19 2 15,1 23 1-15,-3-23-1 0,0 23 0 0,1-23 4 16,-2 22-5-16,2-13 3 0,-2 1 0 0,0-3-4 16,0-7 4-16,0 8 2 0,1-8 1 0,-1 2 3 15,0-2 7-15,2 0 0 0,0 0-4 0,-1 0 1 16,2 0-8-16,2-19-5 0,0 19 3 0,2-22-2 16,4 22 0-16,1-31-4 0,3 14 0 0,-1-3-1 15,3 1-3-15,-3 1 4 0,0 1 0 16,2 1 0-16,-4 4-2 0,1 2-1 0,-4 4-1 15,-1 3-1-15,0 3 1 0,-2 0 0 0,-1 0 2 16,-1 0 3-16,1 0-3 0,2 30 4 0,-1-30 1 16,1 25-1-16,-1-25 6 0,1 30-2 0,0-14-1 15,-1-1-1-15,1-2-15 0,1 0-36 0,1 0-50 16,-2-4-61-16,2 1-63 0,0-3-61 0,5-2-79 16,-3-5-67-16,3 0-62 0,1 0 1 0,0 0 129 15</inkml:trace>
  <inkml:trace contextRef="#ctx0" brushRef="#br0" timeOffset="2472.68">4496 1530 2298 0,'0'-4'50'0,"0"2"32"0,0 1 32 0,0-1 35 0,0 2-15 15,-17-1-4-15,17-1-8 0,0 2-21 16,0 0-20-16,0 0-22 0,0 0-19 0,-10 0-13 16,10 0-10-16,0 0 5 0,-6 22 1 0,1-22-1 15,1 18-4-15,-1-18-10 0,-1 23-8 0,0-10 0 16,-1-1 0-16,1 3-2 0,1-2 2 0,-2 0 0 15,3 1 0-15,0 1-2 0,0-3 2 0,1 2 0 16,0-2-2-16,2-4 4 0,-1 1-2 0,1-3-2 16,1-1 2-16,-1-1 0 0,1-4 2 0,0 0 2 15,0 0 4-15,0 0-1 0,0 0 1 0,0 0-2 16,24-20-2-16,-24 20-6 0,24-24-4 16,-24 24-1-16,30-28-7 0,-14 13 6 0,0 0-2 15,2 1 2-15,-4 1 2 0,-1 13-4 0,0-19 2 16,-4 19-2-16,-1-9 0 0,-1 9 2 0,-2 0 1 15,-2 0 5-15,2 0 0 0,1 0 2 0,-3 24 2 16,1-24-4-16,-1 19 1 0,0-19-1 0,0 24 0 16,-1-24 2-16,-1 26 6 0,2-12-5 0,-1-1-1 15,0 0 2-15,0-1-2 0,1 0 1 0,-2-3 0 16,0-1 2-16,0-1-4 0,1-2 3 16,-2-3 0-16,3 1 6 0,-3-3-1 0,1 0 3 0,1 0 0 15,-1 0-8-15,3 0 0 0,1-20 2 0,1 20 0 16,3-20-6-16,0 20-10 0,2-26-16 15,1 9-11-15,1 1-3 0,-1-1-4 0,2 0 2 16,-2 0 9-16,-1 4 3 0,0 1 12 0,0 0 5 16,-2 3-7-16,-1 4 0 0,-3 1 0 0,0 3 0 15,2 1 7-15,-3 0 8 0,-2 0 1 0,1 0 6 16,-2 27 3-16,1-27-7 0,1 24 7 0,-2-24-2 16,1 29-1-16,-1-14 2 0,0-2-4 0,-1 1 0 15,1-1 0-15,1-3 0 0,1 2 5 0,2-3-2 16,2-3-1-16,1 1-8 0,3-3-29 15,2-4-32-15,1 0-33 0,3 0-21 0,2 0-6 0,0 0 4 16,1-22 6-16,1 22 3 0,-2-25 8 0,-1 25 13 16,-3-26 31-16,-2 11 29 0,-3 0 25 15,-1 0 18-15,-2 0 11 0,-3 1 17 0,-1 2 28 16,-1-2 36-16,-2 4 18 0,2 2 14 0,-2-1 5 16,0 4-15-16,0 0-9 0,0 1-17 0,0 1-22 15,0 3-21-15,0 0-22 0,0 0-17 0,0 0-13 16,0 0-4-16,0 0 3 0,0 0 2 0,0 22 2 15,-17-22-3-15,17 19-2 0,0-19 1 0,0 24 1 16,0-10 1-16,0-1 1 0,0 2-5 0,0-1 1 16,0 2 0-16,0-3 1 0,0 2-2 0,0-6-6 15,0 4-16-15,28-4-23 0,-28-3-13 16,26-2-10-16,-26 1 6 0,33-5 0 0,-15 0 2 16,2 0-2-16,0 0-4 0,3-29 13 0,-1 29 12 15,-3-30 14-15,1 30 18 0,-1-33 6 0,-3 18 7 16,-2-2 7-16,-1 2 10 0,-5 1 14 0,2 1 14 15,-4 4 25-15,-2 0 8 0,-1 9 8 0,-1-7-6 16,-2 7-25-16,0 0-20 0,0 0-16 0,0 0-5 16,0 0 1-16,0 0 6 0,0 28-2 0,0-28 0 15,-26 22 0-15,26-22-2 0,0 28 0 0,-19-28-10 16,19 28-1-16,0-15-1 0,-17-1-3 0,17 2 7 16,-9-5-7-16,9-1-1 0,0 1-5 0,-5-4-2 15,5 0 7-15,0-1-3 0,0-3 5 16,0-1 5-16,0 0-6 0,0 0 7 0,0 0-1 15,0 0-3-15,0 0-2 0,0 0-1 0,25-27-3 16,-25 27-3-16,20-17 4 0,-20 17-5 0,26-21-1 16,-26 21 1-16,24-22-1 0,-10 22-2 0,-2-17 3 15,1 17-6-15,-3-15-2 0,4 15 1 0,-6-6-5 16,3 6 0-16,0 0 1 0,-1 0 4 0,-1 0 4 16,0 0 4-16,-1 0 2 0,1 0-1 0,1 26-1 15,-2-26-2-15,1 19-1 0,-1-19-15 0,3 18-17 16,0-18-18-16,2 21-31 0,-1-21-18 0,3 14-28 15,2-14-25-15,1 12-30 0,1-12-48 16,3 4-46-16,1-4-26 0,-3 0 0 0,4 0 31 16,-1 0 47-16,-1-23 23 0,0 23 31 0,-1-18 51 15</inkml:trace>
  <inkml:trace contextRef="#ctx0" brushRef="#br0" timeOffset="2867.69">5967 1620 1552 0,'6'-14'96'0,"-3"1"80"16,-1 3 52-16,-1 0 53 0,-1 0-61 0,0 0-42 15,0 4-24-15,0-2-21 0,0 4-21 0,-23-1-20 16,23 1-24-16,-22 2-21 0,22 1-13 0,-23 1-14 15,23 0-8-15,-27 0-12 0,13 0-1 0,1 0-5 16,1 0 4-16,0 27-2 0,1-27-2 0,1 21-3 16,1-21-17-16,1 27-9 0,2-12-20 0,1-1-20 15,2 1-13-15,1-1-12 0,2-1 12 0,0-3 20 16,0-1 20-16,0-1 30 0,33-2 9 16,-33-6 9-16,32 3 9 0,-32-3-8 0,38 0 4 15,-19 0 7-15,2 0 5 0,-1-29 18 0,-4 29 10 16,3-20 15-16,-6 20 11 0,-1-18 2 0,-1 18 10 15,-5-14-11-15,0 14-8 0,-2 0-8 0,-2-10-24 16,0 10-16-16,-2 0-18 0,0 0-6 0,0 0 2 16,0 0 8-16,0 0 6 0,0 32-2 0,0-32-1 15,0 33-4-15,0-10-1 0,-24 2 4 0,24 5 3 16,0 2 5-16,-21 5 2 0,21 0-1 0,-11 3-3 16,11 1-8-16,-9 3 1 0,9 2-3 15,-12-3 6-15,7 1 1 0,0-2-2 0,-2-4 2 16,-1 3-9-16,0-4 2 0,-1-2 2 0,1-3 0 15,-2-5-11-15,2-2-13 0,-1-5-17 0,0-3-17 16,1-2-12-16,0-6-21 0,2-2-27 0,-3-4-30 16,2-2-22-16,-2-1-21 0,0 0-18 0,-1 0-34 15,0-25-73-15,-3 25-82 0,0-34-86 0,-1 9 46 16,-3-5 117-16</inkml:trace>
  <inkml:trace contextRef="#ctx0" brushRef="#br0" timeOffset="3037.92">5144 1220 2432 0,'-5'-8'16'0,"1"2"13"0,1 2 19 16,3-3 9-16,-1 1-16 0,1 1-14 0,0 1-21 16,0 1-13-16,0-2-9 0,0 0-36 0,0 1-61 15,0 0-127-15,31 0-185 0,-31 2-188 0,35 0 65 16</inkml:trace>
  <inkml:trace contextRef="#ctx0" brushRef="#br0" timeOffset="3762.33">6932 1218 2358 0,'-23'-12'48'0,"23"0"40"0,0-2 32 16,-30-1 35-16,30 1-17 0,-23-2-16 0,23 0-26 16,-26 0-37-16,15 3-31 0,-2-3-22 0,0 2 1 15,0 3 11-15,2-1 10 0,0 0 3 0,0 6-2 16,2-3-12-16,1 4-12 0,-1 1-8 0,4 1-5 16,-2 3-3-16,1 0 1 0,-2 0 5 15,1 0-2-15,-3 25 4 0,-2-25 3 0,-1 29 0 16,0-7-2-16,-2 5 4 0,0 3 0 0,0 7-3 15,-1 1 3-15,0 8-2 0,2 0 0 0,-4 7 0 16,4-5-2-16,2-1-7 0,3 1-12 0,2-7-15 16,5 0-20-16,2-4-21 0,0-4-17 0,29-6-10 15,-29-5-10-15,45-5-9 0,-13-5-4 0,0-5 1 16,7-3-1-16,0-4 23 0,2 0 10 0,-1 0 19 16,0-30 24-16,-2 30 7 0,-5-32 33 0,-4 13 8 15,-3 1 16-15,-4-2 27 0,-5 2 24 0,-3 1 36 16,-4 0 37-16,-2 3 19 0,-1-1 5 0,-5 6-3 15,0 0-11-15,-2 1-18 0,0 4-27 0,0 1-31 16,0 0-29-16,0 3-25 0,0 0-12 16,0 0-7-16,0 0-7 0,-24 0 2 0,24 0 3 15,0 24 0-15,-19-24 1 0,19 20 2 0,-15-20-2 16,15 26 4-16,-12-11-3 0,12 2-1 0,0-2 4 16,-7 2-3-16,7 1 4 0,0-3-2 0,0 2 0 15,0 0 2-15,29-3-2 0,-29 3 2 0,23-3-1 16,-23-2 0-16,30-1 0 0,-30-2 1 0,29-1 0 15,-13-2-4-15,0-3-1 0,-1-2 2 0,0-1-4 16,-2 0-3-16,0 0 4 0,1 0-4 0,-4-28 7 16,0 28 5-16,-2-22 0 0,-1 22 0 0,-1-31-10 15,-2 17 0-15,-3-2-11 0,-1 0-8 16,0-3-15-16,0 0-18 0,0-1 0 0,-26-1 2 16,26 1 12-16,-22 1 20 0,22-1 10 0,-27 2 6 15,27 4 8-15,-25 1-5 0,12 5-2 0,1 1 3 16,0 4-1-16,2 0 2 0,0 3-1 0,2 0-2 15,1 0 2-15,2 0-4 0,1 21 3 0,1-21-14 16,2 0-20-16,1 24-17 0,0-24-26 0,0 19-17 16,0-19-16-16,28 17-27 0,-28-17-10 0,37 15-21 15,-11-15-33-15,1 9-21 0,7-9-17 0,1 0 3 16,2 0 10-16,2 0 28 0,-1 0 4 16,4 0 30-16,-4 0 57 0</inkml:trace>
  <inkml:trace contextRef="#ctx0" brushRef="#br0" timeOffset="4149.34">7577 1508 2098 0,'10'-19'86'0,"3"19"66"0,-6-14 55 0,-4 14 45 15,-3-15-47-15,0 8-32 0,0-1-38 0,0 0-29 16,0 2-24-16,-34 2-25 0,34-1-9 0,-25 2-13 16,25 1-15-16,-33-1-6 0,12 3-8 0,0 0-5 15,0 0-3-15,-1 0-3 0,-3 23 0 0,4-23 1 16,1 25 3-16,1-25 1 0,3 30-5 0,2-13 4 16,2 4-4-16,0-3-4 0,5 3-5 0,1-2-12 15,2 1-18-15,3-2-12 0,1 0-9 0,0-3 3 16,0-1 16-16,0-3 15 0,33-1 14 0,-33-2 1 15,34-5 0-15,-12-3-5 0,3 0-1 0,1 0 5 16,0 0 3-16,2-32 5 0,-5 32 4 16,2-34 5-16,-2 12 1 0,-3 1 1 0,-3-5-2 15,-5-1 3-15,4-4-6 0,-5-4 4 0,-3-1 1 16,-4-3-11-16,-2-7-1 0,-2 0-6 0,0-3 7 16,0 1 5-16,0 7 21 0,-24 3 19 0,24 5 25 15,0 8 19-15,-26 5-13 0,26 10-18 0,0 6-38 16,0 3-19-16,-19 1-4 0,19 0 12 0,0 0 17 15,-11 30 5-15,11-11 14 0,-9 5-10 0,9 3-6 16,0 4-3-16,0 3-13 0,0 3 3 0,0 1-8 16,0 0 6-16,0-3-1 0,0 2 0 0,23-1 0 15,-23 1-7-15,0-2-14 0,0-1-47 16,17-3-57-16,-17-2-61 0,0-1-63 0,14-3-56 16,-14-3-63-16,15-5-97 0,-7-2-75 0,0-5 3 15,5-1 123-15</inkml:trace>
  <inkml:trace contextRef="#ctx0" brushRef="#br0" timeOffset="4439.78">7809 1705 2252 0,'6'0'33'0,"0"0"20"0,-2 0 26 0,-2 0 31 15,1 0-2-15,-1 0 6 0,0 0-2 0,2 0-6 16,-2 0-11-16,2 0-2 0,-2 0-11 0,2 0-12 16,1 0-7-16,-1 0-22 0,3 0-12 0,0 0-13 15,1 0-13-15,2 0-5 0,2-26-2 16,3 26-5-16,-3-23 3 0,3 23 4 0,-1-26-8 15,-2 10-3-15,-2 0-3 0,-1-3-8 0,-3 0 1 16,-2-2-4-16,-1 0 2 0,-3 1 8 0,0-1 9 16,0 6 8-16,0-1 0 0,0 4 2 0,0 4-4 15,-25 1-1-15,25 2-2 0,0 5-3 0,-28 0 3 16,28 0 3-16,-25 26 3 0,12-26-4 0,-3 30 2 16,2-11-2-16,0 0 1 0,1 1 4 0,2 2-1 15,3-2-1-15,4-1-1 0,4 0-17 0,0-1-30 16,0-2-51-16,0-2-77 0,36 1-102 15,-36-4-143-15,41-3-164 0,-17-2-49 0,4-2 118 16</inkml:trace>
  <inkml:trace contextRef="#ctx0" brushRef="#br0" timeOffset="4590.1">8784 1749 2946 0,'27'11'10'15,"-6"-11"0"-15,-3 7 1 0,-9-7 11 0,-3 0 3 16,-2 0 19-16,-4 0 3 0,0 0-14 0,0 0-12 15,0 0-25-15,0 0-30 0,-27 0-61 0,27 0-102 16,-26 0-176-16,26 0-260 0,-36 0-64 0,16 0 102 16</inkml:trace>
  <inkml:trace contextRef="#ctx0" brushRef="#br0" timeOffset="5301.32">2774 2256 2113 0,'-9'0'22'0,"3"-2"25"16,1 2 18-16,1 0 23 0,-1-2-1 0,1 2-8 15,2 0-4-15,-1-1-16 0,2 1-20 0,1 0-16 16,0 0-14-16,0 0-8 0,0 0 8 0,0 0 18 15,0 0 7-15,22 0 13 0,-22 0-3 0,22 0-7 16,-4 0-3-16,4 0-8 0,8 0-5 0,5 15-5 16,7-15 1-16,11 0-3 0,7 0 1 0,15 0-1 15,5 0-7-15,15-27 3 0,15 27 0 16,10-24-3-16,11 24 5 0,9-27-8 0,6 27 0 16,2-22-2-16,1 22-3 0,-2-16-6 0,-3 16-2 15,-2 0 0-15,-3-7-2 0,-3 7 6 0,-1 0 2 16,0 0-3-16,-2 0 4 0,3 0 3 0,-3 24 2 15,-2-24 2-15,-2 0-2 0,4 17 3 0,-2-17-2 16,-2 0 1-16,0 0 2 0,-4 0-7 0,-2 0-1 16,-6 0 2-16,-9 0-4 0,-8 0 5 0,-12 0 0 15,-10 0 0-15,-11 0-1 0,-14 0 2 0,-13 0 9 16,-9-17 23-16,-9 17 9 0,-11 0-7 0,-6 0-11 16,-5 0-31-16,0-12-39 0,0 12-37 0,-27 0-47 15,27-6-41-15,-44 6-27 0,17-6-33 16,-5 6-76-16,-3 0-113 0,-3-2-162 0,0-4 75 15</inkml:trace>
  <inkml:trace contextRef="#ctx0" brushRef="#br0" timeOffset="5768.75">3309 2463 2032 0,'-24'0'13'0,"7"0"3"0,2 0 7 16,6 0 10-16,1 0 2 0,2 0 8 0,3 0-10 15,1-17-7-15,2 17-13 0,0 0 1 0,0 0 16 16,0 0 6-16,28 0 0 0,-28 0-1 0,34 0-15 15,-12 0-7-15,8 0 2 0,4 0-8 0,5-11 4 16,7 11 3-16,8-5 3 0,10 1-1 0,6-4 6 16,10 2 3-16,7 0-14 0,11-1 1 0,7 0-6 15,8-2-6-15,4 2 13 0,7-4-5 0,5 1-1 16,8 1-4-16,5 0 1 0,6 0 9 0,6 0 1 16,0-1 3-16,4 3-2 0,0 0 2 15,-1 0 12-15,-5 1 23 0,0 1 14 0,-9 1 11 16,-5 2 0-16,-4 0-9 0,-9-1-12 0,-8 1-18 15,-7-3 0-15,-10 2-11 0,-14-1-6 0,-8-1 2 16,-13 2-16-16,-12 1-5 0,-10-3 7 0,-13 1-1 16,-7 1 23-16,-8 3 17 0,-6-2 5 0,-7 1-3 15,-2 0-29-15,0 0-49 0,0 0-64 0,0-1-73 16,-33 2-54-16,33 0-59 0,-47 0-63 0,13 0-115 16,-5 0-157-16,-7 0 45 0,-4 0 117 15</inkml:trace>
  <inkml:trace contextRef="#ctx0" brushRef="#br0" timeOffset="6535.92">915 3057 2433 0,'0'-2'19'15,"-17"0"6"-15,17 1 8 0,0 1 1 16,0 0-21-16,0 0-10 0,0 0-8 0,0 0-1 16,0 0 11-16,0 0 27 0,0 0 10 0,0 22 13 15,0-22-8-15,0 20-17 0,17-20-11 0,-17 30-10 16,0-15-3-16,0 2-5 0,20 0 2 0,-20-1-4 16,0 0 2-16,14 2-26 0,-14-3-60 0,9 0-91 15,-9-1-162-15,5-1-157 0,-1-2-120 0,2-6 93 16</inkml:trace>
  <inkml:trace contextRef="#ctx0" brushRef="#br0" timeOffset="6807.71">1182 3094 2389 0,'0'-3'25'0,"-20"0"18"0,20 2 17 15,0-2 20-15,0 0-13 0,0-1-4 0,0 3-15 16,0 1-22-16,0 0-22 0,0-2-13 0,0 2-6 16,0 0 6-16,0 0 14 0,0 0 1 0,25 0 7 15,-25 0-3-15,29 0-8 0,-12 0 3 0,2 0-1 16,3 27-2-16,-1-27 7 0,-3 23-4 0,0-23-1 16,0 28 0-16,-3-10-6 0,-3 0 4 15,-2-1-6-15,-5 3-20 0,-5 1-43 0,0 1-72 16,0 1-77-16,0-1-91 0,-41 2-81 0,41-2-45 15,-44-1-60-15,19-3 114 0</inkml:trace>
  <inkml:trace contextRef="#ctx0" brushRef="#br0" timeOffset="7113.19">679 3038 1353 0,'0'0'58'0,"-2"0"47"0,2 0 40 0,0 0 39 16,0-1-38-16,0 1-28 0,0 0-18 0,0 0-27 16,0 0-17-16,0 0-16 0,0 0-15 0,0 0 8 15,0 0 21-15,0 25 8 0,0-25 17 0,0 22-11 16,0-5-15-16,0 1-5 0,0 5-14 0,0 4-3 15,-25-1-6-15,25 3-7 0,0 2-8 0,0 1-7 16,0 0-3-16,0 1 0 0,0-4-3 0,25-1 2 16,-25-3-23-16,41 0-55 0,-17-6-97 0,12-2-190 15,3-5-265-15,5-6-19 0,6 1 97 0</inkml:trace>
  <inkml:trace contextRef="#ctx0" brushRef="#br0" timeOffset="15475.75">2124 3058 1998 0,'0'-3'30'0,"0"-2"17"0,0 3 22 0,-18-1 26 0,18-2-5 15,0 2 6-15,0-1 7 0,0 2-5 16,0-1-1-16,0 1-11 0,0-1-20 0,0 1-21 16,0 2-26-16,0 0-15 0,0 0-7 0,0 0-8 15,0 0 3-15,0 0-3 0,0 0 1 0,0 0 9 16,0 0 19-16,0 0 24 0,0 20 9 0,0-20 3 16,0 20-10-16,0-7-15 0,23 4-9 0,-23 1-7 15,0 3-5-15,0 1-2 0,15 1 1 0,-15 2-2 16,0 0-1-16,0 0-1 0,0 2-1 0,0-3-6 15,-25-2-12-15,25 0-36 0,0-3-46 0,0-2-52 16,-18-3-59-16,18-3-56 0,0-4-71 0,0-1-68 16,0-4-32-16,0-1-37 0,0-1 105 15,0 0 126-15</inkml:trace>
  <inkml:trace contextRef="#ctx0" brushRef="#br0" timeOffset="15813.24">2060 3050 1730 0,'0'-7'36'0,"0"-1"22"0,29 1 18 16,-29 0 17-16,17-1-27 0,-17 0-16 0,18 2-11 15,-18-1-12-15,14 3 0 0,-14 1-4 0,21 1-2 16,-8 2 3-16,2 0-8 0,0 0 4 0,4 0-4 16,1 0-5-16,0 24 2 0,2-24-1 15,1 24 2-15,-2-24 4 0,0 33-3 0,1-13-3 16,-1 2 1-16,-5 0-5 0,2 2 0 0,-5 2 3 15,0-2 0-15,-6 4-2 0,-2-2-6 0,-5 1 0 16,0-1-3-16,0 0 6 0,0-2 6 0,-25 1-4 16,25-1 4-16,-31-5-8 0,31 1 7 0,-40-2 10 15,17 0 2-15,-1-3 2 0,0 0-4 0,-1-1-10 16,0-1-8-16,2-2 8 0,3 1-6 0,2-4 3 16,5-2 2-16,-2-2-13 0,5-3-3 0,0-1-17 15,4 0-15-15,2 0-17 0,-1 0-29 16,1 0-30-16,2 0-69 0,2-24-113 0,0 24-103 15,0 0-124-15,0-24 76 0,37 24 130 0</inkml:trace>
  <inkml:trace contextRef="#ctx0" brushRef="#br0" timeOffset="16448.32">2957 3349 1959 0,'0'-5'40'0,"0"2"29"0,0 0 24 15,0-2 29-15,-25-2-9 0,25 2-6 0,-24 1 1 16,24 0-8-16,-28 0-16 0,28 1-9 0,-31 0-14 16,16 0-11-16,0 2-12 0,0-2-12 15,3 3-14-15,1 0-8 0,1 0-8 0,3 0-1 16,0 0 1-16,1 0-2 0,-1 0 3 0,-1 23 3 16,1-23-2-16,-2 22 4 0,-2-22-2 0,0 30-1 15,-2-13 1-15,0 2-2 0,2-2 1 0,-1-2-3 16,3 3 1-16,0-1-2 0,3-2 0 0,1 1-3 15,4-3-3-15,1-3 0 0,0 0-3 0,0 0 1 16,0-3 3-16,0-4 3 0,26-2 11 0,-26-1 3 16,24 0-2-16,-24 0 0 0,27 0-12 15,-12-22-3-15,3 22 0 0,-2-21-3 0,3 21-5 0,-2-20-2 16,2 20-2-16,-3-18 2 0,0 18 7 16,-1-16 9-16,-2 16-1 0,2-9 0 0,-5 9-4 0,-1-8-2 15,1 8-4-15,-5 0 4 0,2 0 4 16,-2 0 1-16,-1 0 6 0,1 0-7 0,0 0 3 15,-1 20-1-15,1-20-1 0,-1 0 6 0,0 0-4 16,-1 17-3-16,3-17-1 0,-1 0-2 0,-1 13-3 16,1-13-2-16,1 7-8 0,1-7-4 0,3 8 4 15,0-8 9-15,0 0-1 0,1 0 3 0,2 0-10 16,1 0-12-16,-2-22 0 0,0 22 2 0,3-18 8 16,-3 18 9-16,0-23 13 0,-2 23 5 0,0-26-4 15,0 9 0-15,-5 0-1 0,0-3-4 0,-2 1-2 16,-2-3-1-16,0-1-1 0,-1-3-6 15,0-1 14-15,0-1 1 0,0-5-2 0,0 4 3 16,-20 1-3-16,20 2 10 0,0 1 12 0,0 6 15 16,0 5-7-16,0 4-8 0,-15 6 11 0,15 4 19 15,0 0 33-15,0 32 17 0,0-9-2 0,0 8-12 16,0 6-7-16,0 6-5 0,21 7-7 0,-21-1-19 16,0 2-23-16,0-1-8 0,0 1-12 0,0-4-3 15,0 0 2-15,0-4-2 0,-23-3-2 0,23-1-21 16,0-7-41-16,0-4-54 0,0-3-78 0,0-7-63 15,0-6-55-15,0-6-98 0,21-5-108 0,-21-1-4 16,0 0 98-16</inkml:trace>
  <inkml:trace contextRef="#ctx0" brushRef="#br0" timeOffset="16612.17">2989 3442 1778 0,'0'0'34'0,"0"0"8"0,0 0 4 0,0 0 8 15,0 0-26-15,0 0-4 0,0 0-4 0,29 0-8 16,-29-20-8-16,26 20-13 0,-6-16-26 0,0 16-44 16,4-19-77-16,1 19-75 0,2-20-52 15,2 20-28-15,0-14-21 0,1 14 62 0,0-10 77 0</inkml:trace>
  <inkml:trace contextRef="#ctx0" brushRef="#br0" timeOffset="16987.9">3565 3355 2011 0,'3'0'27'0,"-3"0"20"0,0 0 34 0,0 0 29 16,0 0 2-16,0-25 5 0,-30 25-4 0,30 0-8 16,-20-23-7-16,20 23 6 0,-21-13-19 0,21 13-4 15,-25 0-13-15,11 0-19 0,-2 0-3 0,0 0-6 16,-4 0-3-16,-3 0-2 0,2 32-3 0,-3-32-3 16,1 40-1-16,0-17-8 0,4 0-2 0,-1-1-8 15,5 4-8-15,-1-3 1 0,6-1-5 16,2 0 2-16,3-4 2 0,5-3 4 0,0 3 3 15,0-4-5-15,0-5 7 0,36-4-9 0,-36-2-4 16,43-3-5-16,-17 0-14 0,3 0-7 0,2-35-5 16,-2 35 0-16,-2-33 15 0,-5 33 3 0,-2-31 6 15,-3 31 3-15,-2-23-7 0,-4 23-5 0,-3-23-1 16,-3 23-3-16,2-17 5 0,-2 17 11 0,-1-13 7 16,-1 4 0-16,-3 9-5 0,0-4-6 0,0 4-4 15,0 0-5-15,0 0 2 0,0 0 5 0,0 0 1 16,0 24 15-16,0-24-8 0,0 19 4 0,0-19 1 15,0 24-3-15,0-10 6 0,0 4-8 0,0-4-13 16,17 2-27-16,-17-3-31 0,0 2-44 16,21-1-46-16,-21-1-34 0,20-1-58 0,-7-3-74 15,0 0-80-15,6-2-115 0,1-1 59 0,1-4 124 16</inkml:trace>
  <inkml:trace contextRef="#ctx0" brushRef="#br0" timeOffset="17229.12">3994 3462 2654 0,'0'0'22'0,"0"0"26"0,-23 0 33 0,23 0 42 0,0 0 3 16,-12 0-8-16,12 0-21 0,0 0-41 16,0 0-26-16,0 0-23 0,0 0-7 0,0 0-4 15,0 0 3-15,28-20 1 0,-28 20-2 0,42 0 2 16,-17-17-6-16,2 17 3 0,7-13-8 0,-3 13-21 15,2-10-21-15,-3 10-31 0,-5 0-26 0,1-6-12 16,-3 6-27-16,-3 0-26 0,-5 0-41 0,0 0-49 16,-5 0-52-16,-3 0-36 0,1 0-35 0,-6 0-32 15,0 0 105-15</inkml:trace>
  <inkml:trace contextRef="#ctx0" brushRef="#br0" timeOffset="17463.87">4188 3214 1934 0,'-8'-9'38'0,"-1"4"31"0,4 0 44 0,2 2 36 16,0-1-21-16,-1 3-22 0,3-2-38 0,-3 3-35 15,4 0-6-15,0 0 16 0,0 0 14 0,0 0 17 16,0 21-4-16,0-21-25 0,0 20-10 0,0-20-4 16,0 28-4-16,0-11 1 0,20 1-9 0,-20 1-12 15,0 4-2-15,0-3 1 0,0 6-2 0,14-4-7 16,-14 0 2-16,0 3-5 0,0-2-1 0,0 1-20 15,0-2-37-15,0 1-36 0,0-2-54 0,0-1-47 16,0-2-76-16,0-4-114 0,0 0-123 16,0-6-33-16,0-5 111 0</inkml:trace>
  <inkml:trace contextRef="#ctx0" brushRef="#br0" timeOffset="17953.03">4767 3142 2532 0,'9'-7'14'0,"-3"2"13"0,-4 0 11 16,0 1 17-16,0 0 2 0,-2 0-1 0,0 3 1 15,0-2-9-15,0 2-18 0,0 1-13 0,0 0-22 16,0 0-8-16,0 0 0 0,0 0 4 0,0 0 12 16,0 26 2-16,0-26-2 0,0 31 0 15,0-13 0-15,0 4-3 0,0 3 2 0,0 3 0 16,0 0-2-16,0 2 2 0,0-1 5 0,0 2-5 15,0-7 2-15,0 1-3 0,0-1-8 0,0-3 7 16,0-3-6-16,0-1 10 0,0-5 1 0,0-2-1 16,0 0 7-16,0-5-2 0,0 1 25 0,0-4 4 15,0-2-5-15,0 0-1 0,0 0-24 0,0 0 3 16,-22-33 6-16,22 33-7 0,0-32 0 0,-18 13-10 16,18-5-3-16,-14-1 2 0,14-1 3 15,-17-6-3-15,17-6-3 0,-15-1-3 0,7-2 1 0,0-5 2 16,8 0-1-16,-9 0-2 0,9 2 3 15,0 4 1-15,0 4 1 0,0 4 4 0,0 6-5 16,0 6 3-16,31 3-6 0,-31 4 3 0,25 3 0 16,-25 2-4-16,30 3 3 0,-30 0 3 0,31 2-1 15,-15 1 2-15,1 2-1 0,0 0-6 0,1 0 5 16,-1 0-2-16,0 22 1 0,0-22 0 0,-2 19 2 16,-1-19-1-16,-3 24 6 0,-3-9-3 0,-3 0-4 15,-5-1-6-15,0 3-8 0,0 1-4 0,-26 0-17 16,26-1-23-16,-33 3-41 0,33 0-55 0,-41-1-51 15,19 2-68-15,0-2-91 0,0 0-74 0,4 1-67 16,1-2 93-16,-1-3 137 0</inkml:trace>
  <inkml:trace contextRef="#ctx0" brushRef="#br0" timeOffset="18788.36">5086 3363 2013 0,'1'-20'41'0,"0"20"30"0,-1 0 43 16,0-17 37-16,0 17-7 0,0-16 7 0,0 10-13 16,-25 6-10-16,25-10-11 0,0 5-15 15,-22 2 1-15,22-1-8 0,-16 2-10 0,16-1-14 0,-17 1-24 16,17 2-14-16,-16 0-15 0,16 0-10 0,-11 0-8 16,5 0-6-16,-1 0 0 0,0 0 4 15,-1 24-2-15,0-24 3 0,-1 20-4 0,-1-20-1 16,0 27 7-16,1-10-3 0,-3 1 1 0,4 3-3 15,-2-3 0-15,3-1-3 0,-1 2 5 0,3 0 1 16,3-1-8-16,0-1 3 0,2-2 1 0,0-2-6 16,0 2 1-16,0-2-6 0,24-2 0 0,-24-5 7 15,0-1 0-15,30-1 4 0,-30-4-4 0,25 0-2 16,-7 0 4-16,-4 0 7 0,3-29 2 0,2 29 2 16,-3-26 5-16,2 26-7 0,-2-27 3 0,-3 27-5 15,0-27-8-15,1 12-5 0,-4 1-7 16,-1-1 3-16,-1 6 0 0,1-5 5 0,-3 4 4 15,2-1-2-15,-4 4-5 0,2 0-1 0,-2 6 3 16,-1 1 4-16,1 0 6 0,0 0-2 0,1 0 1 16,-1 26-2-16,2-26 2 0,-1 24 1 0,-1-24 3 15,1 21-4-15,0-21-4 0,0 20 2 0,2-20-8 16,-1 21-3-16,2-21-7 0,0 15-10 0,0-8-12 16,1 0-4-16,0 0 0 0,1-4-1 0,-2 0 13 15,1-3 11-15,-1 0 10 0,0 0 11 16,-1 0 4-16,-2 0 5 0,0 0 1 0,-1-22 11 0,-1 22 0 15,1 0-1-15,0-20 1 0,-2 20-8 0,1-21 5 16,-1 21 6-16,3-18 3 0,-2 18 3 0,-1-18-1 16,1 8-8-16,-1 1-5 0,4 3-4 15,0-1-6-15,-1 2 3 0,1 1-6 0,0-1 0 16,5 0 3-16,-1 2-4 0,1 2 4 0,1 1 0 16,0 0-3-16,2 0-1 0,-3 0 0 0,4 0-1 15,-2 0 5-15,-2 0 1 0,3 23 0 0,-3-23 2 16,-2 19-6-16,1-19 2 0,-4 20 5 0,-1-20-6 15,-2 25 2-15,0-13 0 0,-3 2-5 0,0-2 3 16,0 0-2-16,0 0 1 0,0 0 2 0,0-2 5 16,0-1 0-16,0-1 0 0,0-5 4 0,0 1 8 15,0-2 9-15,0-2-2 0,0 0-8 0,0 0-6 16,0 0-11-16,0-29-3 0,0 29 12 16,0-25-3-16,0 25-1 0,23-28-1 0,-23 11-22 15,0 1-3-15,22 1-6 0,-22 2-1 0,17 1 4 16,-7 0 2-16,0 2 8 0,1 4 2 0,0 1-2 15,1 5-5-15,1-5-14 0,-1 5 0 0,0 0 4 16,2 0 6-16,0 0 6 0,-1 24-1 0,0-24-2 16,-1 17 2-16,0-17 4 0,-2 20-5 0,0-20 4 15,-3 17-8-15,1-17-6 0,-2 14-5 0,0-14-14 16,-2 12-7-16,-2-12-15 0,-2 10-8 0,2-6-15 16,-2 1-28-16,0-2-36 0,0-3-69 0,0 0-48 15,0 0-58-15,0 0-16 0,-25 0 22 0,25 0 82 16</inkml:trace>
  <inkml:trace contextRef="#ctx0" brushRef="#br0" timeOffset="18916.51">5738 3166 1651 0,'-1'-7'7'0,"1"2"5"16,0-2-1-16,0 2 1 0,0 0-37 0,0-2-89 15,0 2-114-15,0-1-173 0,25-1 6 0,-25-1 84 16</inkml:trace>
  <inkml:trace contextRef="#ctx0" brushRef="#br0" timeOffset="19577.54">6110 2842 2329 0,'0'-3'46'16,"-17"1"39"-16,17-1 22 0,0 3 15 0,0-4-40 15,0 4-39-15,-12 0-23 0,12 0-21 0,0 0-7 16,0 0 5-16,0 0 24 0,0 0 25 16,0 24 17-16,0-24 2 0,0 28-14 0,0-10-21 15,0 6-15-15,0 3-1 0,0 4-7 0,0 0 2 0,0 4-2 16,0 1 0-16,-20 0-5 0,20 0 4 16,0 0-1-16,0 0-6 0,0-4 4 0,0 0-3 15,0-3 0-15,0-4 3 0,22-4 0 0,-22 1 2 16,23-5 7-16,-23-4-6 0,21-2 3 0,-21-6-3 15,21-1 0-15,-21-1 8 0,15-3-3 0,-15 0 0 16,12 0-4-16,-12 0-5 0,6-21-2 0,-1 21-1 16,-3-21-3-16,3 21-1 0,-1-24 3 0,2 24-4 15,3-26 4-15,-1 26 1 0,-3-19-8 0,3 19-2 16,-2-12-1-16,1 12-1 0,-2 0 9 0,0 0 3 16,1 0 5-16,-2 0 3 0,2 22-2 15,0-22-1-15,-2 23 5 0,0-23-7 0,-2 28 4 16,1-28 2-16,-2 28-11 0,1-14 1 0,0-3 1 15,3-1 4-15,0-10 3 0,-1 13 7 0,2-13-5 16,2 7-1-16,1-7 1 0,0 0-1 0,1 0-7 16,3 0-2-16,-2 0 3 0,2 0-5 0,-2-28 11 15,1 28-1-15,1-22-6 0,-2 22 4 0,-1-26-5 16,1 14 2-16,-2 12 1 0,-3-23 0 0,2 23 7 16,1-16-1-16,-3 16 3 0,-2-7 3 0,-1 7 10 15,1 0 16-15,2 0 11 0,-2 0 2 0,0 23-16 16,1-23-13-16,-1 30-7 0,0-30-1 0,-1 36 11 15,1-14-4-15,-3-1-1 0,2 1-3 16,-3 3-8-16,0-2 2 0,0 2-7 0,0 2-3 16,0 2 2-16,0-1-6 0,0 1 9 0,-20 0-4 15,20 0 0-15,0 0-3 0,0 1 1 0,-16-1-1 16,16-3-5-16,0-1 8 0,-13-3-9 0,13-1 3 16,-11-3-2-16,5-4-18 0,6-4-8 0,-4-3-19 15,2-5-18-15,2 0-9 0,0-2-22 0,0 0-26 16,0 0-29-16,0 0-37 0,-1 0-19 0,0-30-32 15,-2 30-30-15,0-26-58 0,-5 26-83 0,-2-31-74 16,1 10 44-16,-1-3 118 0</inkml:trace>
  <inkml:trace contextRef="#ctx0" brushRef="#br0" timeOffset="19850.12">6087 3202 2033 0,'-4'-4'18'0,"4"-1"3"16,0 0 13-16,0 0 4 0,0-1-15 0,0 0 21 16,0 0 4-16,0 0 23 0,24-1 7 0,-24 2-17 15,23 0-9-15,-23 0-26 0,24 2-11 0,-8-3-4 16,2 3-5-16,-1-2-3 0,3 1 3 0,3 1-4 16,0-2-3-16,2 1 5 0,3-1-6 0,-5 0 8 15,0 2-4-15,-7 0 1 0,-2 2 11 16,-4-2 9-16,-4 0 13 0,-1 3 12 0,-4-1 4 15,-1 1-14-15,0 0-12 0,0 0-20 0,0 0-28 16,0 0-33-16,0 0-39 0,-23 0-61 0,23 0-89 16,0 0-102-16,-22 0-140 0,22 0-65 0,-18 0 103 15</inkml:trace>
  <inkml:trace contextRef="#ctx0" brushRef="#br0" timeOffset="21007.9">7093 3210 1664 0,'-3'0'50'0,"-1"0"39"15,1 0 30-15,1 0 27 0,0 0-15 0,0 0-12 16,2 0-2-16,-2 0-5 0,1 0-22 0,0 0-2 16,1 0-13-16,0 0-8 0,0 0-6 0,0 0-18 15,0 0-10-15,0 0-10 0,0 0-7 0,0 0-2 16,0 0-7-16,0 0-9 0,0 0 0 15,0 0 0-15,0 0-1 0,0 0 5 0,0 0 3 16,24 0-4-16,-24 0 4 0,26 0 4 0,-10 0-5 16,4 0 2-16,3 0 0 0,2 0-3 0,3 0 2 15,3 0 3-15,1 0-2 0,4 0 0 0,0 0-1 16,1 0-3-16,2 0-1 0,2 0 2 0,0 0 5 16,2 0-4-16,-1 0 4 0,1 0-1 0,-1 0-3 15,1 0 3-15,-3 0 1 0,-1 0 0 0,-5 0-4 16,-3 0 5-16,-2 0-2 0,-4 0 2 0,-5 0 3 15,-1 0-4-15,-7-10-2 0,1 10-1 0,-6 0-2 16,-1 0 2-16,-3 0-1 0,0 0 2 0,-2 0-3 16,-1 0 1-16,0 0-6 0,0 0-17 15,0 0-42-15,0 0-73 0,0-5-83 0,0 5-95 16,0-3-123-16,0-1-99 0,0 1-62 0,-19-2 107 16</inkml:trace>
  <inkml:trace contextRef="#ctx0" brushRef="#br0" timeOffset="21384.58">7263 3326 1983 0,'-6'5'38'0,"1"-3"9"16,2 3 4-16,-2-4 15 0,5 1-19 0,-1-2 6 15,1 0 13-15,0 0 2 0,0 0-9 0,0 0 3 16,0 0-4-16,0 0-8 0,0 0 3 0,20 0-17 16,-20 0-7-16,0 0-3 0,26 0-12 0,-26 0-4 15,27 0 0-15,-11 0-9 0,3 0 2 0,1 0 4 16,6 0-9-16,0 0 2 0,-3 0-1 16,8 0 0-16,-1 0 4 0,8 0-5 0,1 0 4 0,3 0-2 15,4 0-4-15,1 0 6 0,4-15 0 16,0 15-4-16,-4 0 5 0,-3 0-3 0,-3 0-3 15,-7 0 0-15,-3 0 2 0,-6 0-1 0,-5 0 3 16,-5 0 3-16,-2 0 0 0,-5 0 0 0,-3 0 0 16,-1 0 3-16,-3 0-2 0,-1 0-11 0,0 0-28 15,0 0-35-15,0 0-51 0,0 0-54 0,0 0-37 16,0 0-75-16,-22-22-70 0,22 22-83 0,0 0-27 16,-19-18 103-16</inkml:trace>
  <inkml:trace contextRef="#ctx0" brushRef="#br0" timeOffset="21816.37">7994 3050 1776 0,'0'-5'46'16,"-1"-2"34"-16,1 3 32 0,0 1 28 0,0-2-9 16,0 2 0-16,0 1-5 0,0 0-9 0,0 2-30 15,0 0-32-15,0 0-32 0,0 0-19 0,0 0-8 16,0 0-2-16,0 0 8 0,0 0 5 0,0 25-2 15,0-25 7-15,0 15-4 0,0-15 0 0,0 18 5 16,0-18-6-16,0 19 9 0,29-19 0 0,-29 20-7 16,23-11 4-16,-23 0-8 0,30-1 1 0,-10 1 6 15,-2-3 1-15,4 3 2 0,-2-4-1 16,0 2 2-16,0-1-4 0,0-2-5 0,-1 0 1 0,0 2-7 16,-3-2 0-16,1-1 3 0,-5 2-3 15,0-2-2-15,-3 1 4 0,-1-2 2 0,-3 2 9 16,0-2 5-16,-3 2 7 0,0 1 0 0,-2-2 3 15,0 2 6-15,0 3-7 0,0-2 4 0,0 1-8 16,-26 4-9-16,26 0 1 0,-23 0-6 0,23 0-4 16,-30 3-4-16,12-2-3 0,-1 1-2 0,-2 0 6 15,2 0 3-15,-2 3 0 0,1-4-5 0,0 1-2 16,3 1-12-16,-2-2 0 0,3 0 2 0,-1-4-12 16,5-1-4-16,-1-2-24 0,2 0-18 0,1-3-7 15,2 0-14-15,1 1-9 0,2 1-20 16,1-3-28-16,2 0-33 0,0 2-39 0,2-3-68 15,0 1-98-15,0-1-84 0,0 0 11 0,0 0 109 16</inkml:trace>
  <inkml:trace contextRef="#ctx0" brushRef="#br0" timeOffset="24731.52">8721 2942 1800 0,'0'-2'25'0,"0"-1"29"0,0 0 26 15,0-1 28-15,0 2-3 0,0-1-4 0,0 2-2 16,0 0-4-16,0 1-2 0,0 0-3 0,0-1-6 15,0 1-11-15,0-2-1 0,0 2-10 0,0 0-13 16,0-1-11-16,0 1-18 0,0 0-15 0,0 0-17 16,0 0-1-16,0 0 11 0,0 0 27 0,0 26 24 15,0-26 7-15,0 30-4 0,0-9-20 0,0 4-15 16,0 2-7-16,0 2-5 0,0 2-5 16,-21-2 0-16,21 1 1 0,-22-2 2 0,22-1 0 15,-22-3 0-15,22-2-5 0,-14-3-2 0,14-1 3 16,0-4-1-16,0-2 2 0,0 0-14 0,0-5-9 15,0 1-24-15,0-2-28 0,0-1-18 0,0 0-23 16,0-3-14-16,19 2-28 0,-19-3-36 0,0 2-36 16,0-3-63-16,0 3-34 0,0-2-38 0,0-1-58 15,0 0 74-15,0 0 91 0</inkml:trace>
  <inkml:trace contextRef="#ctx0" brushRef="#br0" timeOffset="25136.5">8573 3238 2049 0,'0'-1'18'0,"0"1"16"0,0 0 20 16,0 0 25-16,27 0 2 0,-27-3 0 0,18 3-11 15,-18 0-23-15,28 0-10 0,-11-2-15 0,2 1-3 16,1 1-2-16,2-1-11 0,2 0-2 0,0 0-3 16,0-2 0-16,0 0-7 0,1-3-11 0,0 0-15 15,2-2-18-15,1-1-4 0,-3 0 9 0,-2-4 14 16,0 2 11-16,-2-2 14 0,-6 0-3 0,-3-2 5 15,-6-1 7-15,-3 1-2 0,-3-2 15 0,0 3 11 16,0 0 13-16,0 1 21 0,0-1 12 0,-28 3 14 16,28 2 4-16,0 2 2 0,-21 4-9 15,21-1-28-15,0 2-20 0,-17 0-27 0,17 2-17 16,0 0-5-16,0 0-1 0,0 0 1 0,0 0 9 16,0 0 3-16,0 0 1 0,0 23 3 0,0-23-2 15,0 18-2-15,0-18 7 0,21 27 5 0,-21-10 2 16,0 1 6-16,0 3 3 0,0 2 4 0,0 4 1 15,0 0 8-15,0 3-1 0,-23-1-2 0,23 1 0 16,-24 1-10-16,24-2-1 0,-24 0-11 0,24-5-7 16,-20 1-7-16,20-6-1 0,0-2 7 0,-11-3-35 15,11-3-40-15,0-4-62 0,0-2-67 16,0-2-74-16,28-3-95 0,-28 0-114 0,29 0-111 16,-29 0 84-16,39 0 141 0</inkml:trace>
  <inkml:trace contextRef="#ctx0" brushRef="#br0" timeOffset="26162.66">9330 3250 2403 0,'0'-2'18'0,"0"-1"20"0,0-1 30 0,0 0 30 16,0-2 6-16,0 0 6 0,-22 0-14 0,22 0-15 16,0 2-18-16,-17-3-9 0,17 3-16 0,0-1-7 15,-16 1-3-15,16 2-12 0,-11-2 5 16,11 3-7-16,-8-1-4 0,8 2-4 0,-6 0-10 15,6 0 0-15,-4 0-1 0,0 0 7 0,-2 0 4 16,0 0 4-16,0 25 1 0,-2-25-1 0,-3 22 2 16,1-22-1-16,-1 28-3 0,-3-13-2 0,1 0-6 15,1 0-1-15,-2-1-2 0,2 3 2 0,2-4 3 16,0 0 2-16,1-1 0 0,3 0-5 0,2-2 5 16,3-1-2-16,1-1-2 0,0-3 5 0,0 1-5 15,0-3 2-15,0-1 2 0,31-2-1 0,-31 0-1 16,23 0 0-16,-23 0-1 0,30 0-3 0,-30 0 0 15,27-25 0-15,-14 25-2 0,0 0 4 0,-1-23 0 16,-1 23-4-16,-1-15 5 0,-1 15-5 16,-2-16-2-16,1 6 0 0,0 1 0 0,-3 2 0 15,0-2 2-15,-1 5-1 0,0-1-2 0,-3 2 1 16,2 0-6-16,-1 2 3 0,-1 1 2 0,-1 0-2 16,0 0 5-16,0 0-1 0,0 0 6 0,0 0 2 15,0 0-1-15,2 22 0 0,-2-22-7 0,1 0 6 16,-1 14-3-16,1-14-3 0,2 11-6 0,-1-11-20 15,0 9-16-15,0-9-15 0,3 8-7 0,-1-8-3 16,0 5 12-16,2-5 4 0,-1 0 11 0,-1 0 16 16,1 0 6-16,1 0 12 0,2 0 6 0,-1 0 7 15,0 0-3-15,1 0-1 0,-2-22 4 16,3 22-5-16,-2 0 8 0,0-22-1 0,-2 22-1 16,1-19-3-16,-2 19 3 0,-1-18 2 0,1 10 6 15,0-3 10-15,-1 6-3 0,-1-2 7 0,1 4-8 16,0 0-1-16,-2 1-5 0,2 1-4 0,-3 0-3 15,0 1-5-15,0 0 3 0,0 0-5 0,0 0 6 16,0 0 4-16,0 0-3 0,0 0 8 0,0 0 1 16,0 0-2-16,0 18 4 0,0-18-5 0,0 0-2 15,0 16-1-15,0-16-2 0,0 12 3 0,0-12-8 16,0 16 0-16,0-10-2 0,0 1-4 0,0 0 10 16,0 1-3-16,0-4 1 0,0 2 4 15,0-4-7-15,0 0 5 0,0-1 5 0,0 1 5 0,0-2 6 16,0 0 6-16,0 0-1 0,0 0-3 15,0 0 1-15,0 0 0 0,0 0 3 0,0 0-4 16,0 0-6-16,0-18-5 0,15 18-11 0,-15-16 1 16,16 16 0-16,-16-18 3 0,20 8-3 0,-10-1 1 15,0-1-3-15,0-1-7 0,1 4 1 0,-2 0-2 16,-1 2-3-16,-1 2 3 0,1 1 0 0,-2 2 1 16,-1 2 6-16,0 0 0 0,-1 0 7 0,0 0 3 15,0 24 2-15,-1-24 10 0,1 22-3 0,0-22 3 16,-1 29-1-16,1-29-13 0,0 27 1 0,0-13-6 15,0-14 1-15,0 20 4 0,0-12-4 0,0 1 2 16,0-4 0-16,-2 0-1 0,-1-1 2 16,2-4-1-16,-2 6 3 0,1-6 4 0,-1 0 2 15,0 0 6-15,-1 0-3 0,2 0-4 0,0 0-12 16,0 0-2-16,2-21-2 0,0 21-2 0,1-17 9 16,0 17-11-16,0-23-10 0,2 10-9 0,-1-1-6 15,2 0 2-15,-1 2 5 0,2-1 7 0,-1 3 5 16,-2 2 1-16,0 3 2 0,3 2 2 0,-2 3-10 15,0 0 9-15,0 0-1 0,-2 0-2 0,3 0 12 16,-2 24-6-16,1-24 5 0,-1 17 3 0,1-17-3 16,-2 20 0-16,0-20-15 0,1 19-17 0,-1-19-26 15,4 16-42-15,-2-16-30 0,1 9-28 0,0-9-31 16,2 0-23-16,-2 0-35 0,2 0-32 16,0 0 5-16,0 0 12 0,-1 0 27 0,5 0 15 15,-4 0 7-15,0-26 15 0,-1 26 47 0,-2-19 68 16</inkml:trace>
  <inkml:trace contextRef="#ctx0" brushRef="#br0" timeOffset="27183.68">10017 3193 1805 0,'3'-5'53'0,"-2"2"31"0,0 1 19 16,-1 1 7-16,0 1-46 0,0 0-20 0,0 0-14 15,0 0 8-15,0 0 9 0,0 0 8 0,0 0 7 16,0 23-6-16,0-23-12 0,0 0-10 0,0 22-12 16,0-22-4-16,0 16-2 0,-16-4-11 0,16-12 3 15,0 19-3-15,0-8-4 0,0-1 4 16,-14-1-3-16,14 0-2 0,-6-1 6 0,6-1-2 15,0-1-2-15,-5-2 3 0,4-1-5 0,1-3 3 16,0 0 7-16,0 0 3 0,0 0 3 0,0 0-11 16,0 0 3-16,0 0-11 0,0 0 3 0,20-22 2 15,-20 22-7-15,0 0 5 0,25-25-7 0,-25 25 6 16,24-19-2-16,-12 19-1 0,0-15 3 0,0 15-6 16,-2-10 3-16,0 10 1 0,-3 0 2 0,2-4 1 15,-3 4-3-15,-1 0 0 0,-1 0-5 0,-1 0 5 16,0 0 4-16,0 0 5 0,-2 0 9 0,1 24 0 15,-1-24 2-15,0 0-3 0,0 19-6 0,1-19 3 16,0 16-2-16,-1-16 0 0,0 16 7 16,3-16-6-16,-2 14 0 0,1-6 1 0,1-2-3 15,0 0 1-15,1-3-2 0,2 1 0 0,-2-2-1 16,2 0 0-16,-4-1 4 0,5-1-2 0,0 0-4 16,0 0 4-16,0 0-6 0,0 0 5 0,3 0-3 15,-1-22-3-15,-1 22 2 0,1 0-1 0,-2-17-2 16,0 17 2-16,0-15-4 0,-2 15 1 0,-1-14 4 15,0 6-11-15,2 8 2 0,-2-14-3 0,2 10-5 16,-2-1 6-16,-1 3 2 0,0 2-3 16,1 0 5-16,-2 0 0 0,1 0-3 0,2 0 4 15,-1 0 2-15,-1 0 2 0,4 23 3 0,-3-23 4 0,-2 0 7 16,5 20 5-16,-4-20 1 0,-1 17 0 16,0-17-10-16,1 13-5 0,-2-13-4 0,2 11-1 15,2-11 2-15,-4 9-1 0,1-9 0 0,0 7 2 16,-1-7 2-16,2 0-4 0,-2 0 5 0,0 0-4 15,0 0-4-15,2 0-4 0,2 0-11 0,1 0-5 16,1-21-2-16,2 21-5 0,1-15 3 0,2 15 3 16,2-20-1-16,-1 20 9 0,0-18-1 0,-1 9 4 15,-1 1 0-15,0 8 2 0,-2-12 0 0,1 7 2 16,-2 0 0-16,-3 2 3 0,2 3 3 0,-2 0-3 16,0 0 5-16,1 0-8 0,-2 0 4 15,0 0 0-15,-2 0-2 0,1 18 8 0,2-18-6 16,-1 0 7-16,1 0-1 0,0 20 1 0,-1-20 0 15,2 0-3-15,1 17 5 0,1-17-3 0,-1 11 4 16,5-11-3-16,-2 7 2 0,3-7 1 0,1 7-4 16,0-6 3-16,0 1-6 0,2-2 1 0,1 1-3 15,-2-1 2-15,2 0 3 0,0 0-1 0,0 0 4 16,-3 0-6-16,0 0 4 0,-1 0-3 0,1-18 2 16,-4 18 4-16,-1 0-5 0,1-15 8 0,-3 15 7 15,-1-13 4-15,-1 13 12 0,-3-13 0 0,1 13 19 16,-2-12 14-16,-2 5 6 0,0 1 6 0,0 2-15 15,0-1-8-15,0 1-10 0,0 1-5 16,0-1-11-16,0 1-14 0,-21 0-8 0,21 1-7 0,0 2-3 16,0-2-1-16,0 2-5 0,-15 0-4 15,15 0 0-15,0 0 0 0,0 0 1 0,0 0 8 16,-11 20 3-16,11-20 6 0,-7 16-4 0,4-16 1 16,0 25-3-16,1-11-1 0,-3 0 5 0,4 3-1 15,-2-2-3-15,2 2 3 0,1-1-3 0,-2-1 3 16,2 3 2-16,0-3-8 0,0-2 3 0,0 3-5 15,0 0-1-15,0 2 10 0,0-1-3 0,-2 1 3 16,1 2 1-16,-2 0-8 0,1 3 2 0,-2 0 1 16,0 1 6-16,0-1 2 0,-2 1 1 0,1-2-6 15,0 0-1-15,-1-1-1 0,-1-1-2 16,-1-2 0-16,2 0-2 0,-2-4-12 0,0-2-8 16,1 1-9-16,0-4-25 0,-2-4-11 0,1 2-19 15,1-5-24-15,-2 1-22 0,3-3-27 0,-5 0-25 16,3 0-31-16,-1 0-52 0,1 0-73 0,-2-32-109 15,-3 32-41-15,2-31 97 0</inkml:trace>
  <inkml:trace contextRef="#ctx0" brushRef="#br0" timeOffset="27365.3">10479 2919 2515 0,'-9'-10'19'16,"2"-1"23"-16,-1 5 17 0,3-1 20 0,1 1-12 15,-1 1-10-15,3 2-11 0,-1-1-21 0,3 2-6 16,0-1-15-16,0 0-6 0,0 0-4 0,0 1-11 16,25 0-43-16,-25-1-60 0,32 1-97 0,-11 2-124 15,3 0-115-15,3 0-135 0,0 0 80 0,-1 0 136 16</inkml:trace>
  <inkml:trace contextRef="#ctx0" brushRef="#br0" timeOffset="27974.16">11395 3019 2312 0,'7'0'20'0,"-6"0"18"15,1 0 28-15,0 0 32 0,-2-25 19 0,0 25 19 16,0-19 11-16,0 19-9 0,0-20-21 0,-27 20-23 16,27-18-24-16,-19 18-17 0,19-15-14 0,-21 15-14 15,21-10-15-15,-22 10-7 0,22-3-8 0,-21 3-3 16,14 0-1-16,-3 0 3 0,0 0 2 0,-1 29 8 15,0-29-2-15,-1 34 2 0,1-14 2 16,-3 1-4-16,4 4 5 0,0 3-3 0,-1 0 0 0,2 0-2 16,1 1-1-16,5-2 1 0,0 0 1 0,0 2 1 15,3-4-6-15,0-2-5 0,0-1-26 16,0-3-18-16,26-1-8 0,-26-4-15 0,22-5-15 16,-22-2-6-16,34-2-18 0,-15-5-12 0,2 0-1 15,-1 0-10-15,4 0 14 0,-4-27 24 0,1 27 31 16,0-23 28-16,-1 23 21 0,-3-28 9 0,-2 28 3 15,-3-30 10-15,0 17 9 0,-3 1 25 0,-1 1 31 16,-3 2 25-16,-1 9 5 0,-1-13-2 0,-1 13-15 16,-2 0-12-16,0-5-16 0,0 5-16 0,0 0-13 15,0 0-13-15,0 0 7 0,0 0 4 0,-19 23 13 16,19-23 2-16,0 18-6 0,0-18-8 0,-20 22-11 16,20-22-6-16,0 24-4 0,0-11 0 0,0-2-3 15,0 1 6-15,0-2-2 0,0 1 0 16,0-3 3-16,0 1-8 0,22-3 5 0,-22 1-4 15,19-5-3-15,-19 1 6 0,23-3-8 0,-23 0 1 16,23 0-11-16,-23 0-7 0,14 0 1 0,-14-25-1 16,14 25 9-16,-14-20 0 0,10 20-4 0,-7-26-4 15,-3 9-5-15,4 1-6 0,-2-4 0 0,-2 2 5 16,0 0 9-16,0-1 10 0,0 2 1 0,0 3 5 16,0 2-3-16,0 2-3 0,-21 2-7 0,21 2-19 15,0 3-17-15,0 2-13 0,0 1-6 0,0 0-1 16,0 0-12-16,0 0-3 0,0 0-11 0,0 22-7 15,0-22 5-15,0 0-25 0,0 17-39 0,0-17-45 16,28 0-42-16,-28 12-11 0,34-12-8 16,-13 0 27-16,3 0 34 0,1 0 39 0,1 0 75 15</inkml:trace>
  <inkml:trace contextRef="#ctx0" brushRef="#br0" timeOffset="28551.6">11845 3185 1561 0,'14'0'72'0,"-6"-16"56"16,-1 16 37-16,-3 0 22 0,1 0-36 0,-2-12-30 15,-3 12-8-15,0 0 1 0,0-8-5 0,0 8 8 16,0-3 3-16,0 3-9 0,0 0-19 0,0 0-28 15,0 0-31-15,-27 0-18 0,27 0-9 0,-18 0-7 16,18 0-2-16,-23 20 3 0,10-20-1 0,-3 19 1 16,2-19 1-16,-2 28-3 0,1-13-3 15,1 0 2-15,3 1-1 0,-2 0 3 0,4 1-3 16,4 0-11-16,3-5-5 0,0 0-1 0,2 0 3 16,0-2 10-16,0-4 6 0,0-3-3 0,31 0 8 15,-31-3-3-15,26 0 0 0,-26 0 6 0,37 0-3 16,-16-33 2-16,-1 33-2 0,2-31 2 0,-3 11 3 15,3-3-1-15,-5 3 7 0,-1-4-5 0,-2-3-5 16,-3 2 0-16,-1-5-8 0,-2-1 1 0,-3-1 2 16,1-4 2-16,-3 0 5 0,-3 0 9 0,0 3 19 15,0 3 14-15,0 3 7 0,0 6-10 0,0 6-22 16,0 3-23-16,-25 7-12 0,25 2-4 0,0 3-3 16,0 0 7-16,-19 0 4 0,19 22 1 0,0-22 7 15,-20 32 2-15,20-11-4 0,-13 1 4 16,13 4 2-16,-10 2-3 0,10 0 4 0,-8 4 1 15,8 1-5-15,0 0 0 0,0-2 5 0,0 3-7 16,0-1 2-16,0-1 3 0,0-1-3 0,0 0 7 16,0-4-2-16,23-1-7 0,-23-3-2 0,0-4-12 15,20-4-6-15,-20-1 5 0,19-5-5 0,-19-3 2 16,25-4 4-16,-9-2-12 0,2 0 2 0,3 0-2 16,0 0-3-16,3-29 4 0,-4 29 4 0,3-26 7 15,-3 26 7-15,-3-27 8 0,-1 27 2 0,-4-24 5 16,-2 24 3-16,-2-20 7 0,-4 20 6 0,-1-12 2 15,-3 12-4-15,0 0-8 0,0 0-7 0,0 0-6 16,-24 0 5-16,24 0 9 0,-20 0 2 0,20 0 2 16,-22 28-1-16,22-28-11 0,-24 24-5 15,24-24 2-15,-19 26-1 0,19-12 2 0,-9 1 1 16,9 1-1-16,0-3-3 0,0 0 1 0,0 0-6 16,0-2-4-16,28 0-3 0,-28 0-30 0,35-3-31 15,-12 0-56-15,-1-1-74 0,0 0-56 0,3-1-83 16,-4-1-106-16,-2 0-116 0,0-4 22 0,-5-1 119 15</inkml:trace>
  <inkml:trace contextRef="#ctx0" brushRef="#br0" timeOffset="29412.53">858 4071 1779 0,'-1'0'31'0,"0"0"39"0,-1 0 33 0,0-14 41 15,2 14 0-15,0 0-7 0,0-10-7 16,0 10-26-16,0 0-20 0,0 0-27 0,0 0-25 15,0 0-15-15,0 0-18 0,0 0 4 0,0 0 8 16,0 0 15-16,0 24 10 0,0-24 0 0,0 27-11 16,0-13-10-16,0 4-6 0,0 2-7 0,0 0 2 15,0-1-6-15,0 1 2 0,-20-1-3 0,20-1-8 16,0-1-14-16,0-3-32 0,0 1-37 0,0-3-49 16,0-3-38-16,0 0-46 0,0-1-50 0,0-3-45 15,0-2-48-15,0-2-39 0,27-1 34 0,-27 0 100 16</inkml:trace>
  <inkml:trace contextRef="#ctx0" brushRef="#br0" timeOffset="29587.65">1113 4146 2029 0,'5'-3'52'0,"-1"2"41"16,-4 0 20-16,2 1 11 0,-2 0-37 0,0 0-36 16,0 0-12-16,0 0-3 0,0 0-3 0,0 19 7 15,-23-19-5-15,23 18-7 0,0-18-14 0,-24 21-8 16,24-21-6-16,-14 25-4 0,14-11-2 0,-12-2-29 15,12 1-38-15,0-1-48 0,-11 0-61 0,11 0-71 16,0-3-97-16,0 0-66 0,0-4-66 16,0-2 73-16,0 0 137 0</inkml:trace>
  <inkml:trace contextRef="#ctx0" brushRef="#br0" timeOffset="29820.86">1262 4078 2333 0,'0'-4'25'0,"0"1"26"0,0 0 21 16,0 1 10-16,0 1-22 0,0-1-25 0,0 2-26 16,0 0-9-16,0 0 0 0,0 0 5 0,0 0 5 15,0 0 5-15,0 0 3 0,29 0-1 0,-29 25 1 16,22-25-5-16,-22 20-8 0,27-20 1 0,-27 26-5 16,25-9 0-16,-25 3 1 0,21 1-1 15,-21 3 1-15,8 1-2 0,-8 1-12 0,0-1-26 16,0 3-43-16,0-1-41 0,-36 0-30 0,36-3-59 15,-36 1-53-15,14-2-77 0,-3-3-84 0,2-2-24 16,-4-3 99-16</inkml:trace>
  <inkml:trace contextRef="#ctx0" brushRef="#br0" timeOffset="30116.01">771 4042 1442 0,'-2'-8'51'16,"0"-1"24"-16,2 4 25 0,-2-2 34 0,1 1-21 15,-1 1 4-15,0 2-8 0,0 0-21 0,0 3-26 16,-1 0-26-16,-3 0-8 0,-1 0-6 0,2 0 14 16,-1 0 15-16,-3 26 8 0,-1-26 3 0,0 23-3 15,1-23 0-15,-1 29-4 0,3-11 5 0,-3 0 3 16,3 4-6-16,-1-1-6 0,2 3-12 0,0 0-9 15,3 1-9-15,-3 2-7 0,6-1-5 0,0-1-5 16,0 1-1-16,0-2 4 0,0 0 3 0,22 1-6 16,-22-3-34-16,29-1-50 0,-29 1-65 0,36-2-97 15,-18 1-111-15,2-6-155 0,0-1-133 16,1-3 103-16</inkml:trace>
  <inkml:trace contextRef="#ctx0" brushRef="#br0" timeOffset="31758.45">2357 4183 1547 0,'0'-1'35'0,"0"1"20"0,0-1 14 16,0 1 22-16,0 0-8 0,0-1-1 16,0-1 6-16,0 2-9 0,0-1-9 0,0-1-5 15,0 1-8-15,0 0-5 0,0-2-18 0,0 2-13 16,0-2-7-16,0 0-3 0,0-1 7 0,0-1 9 16,0 1 11-16,0 0 6 0,0-1 5 0,0 1 3 15,0-1-5-15,-15-1-4 0,15 1-2 0,0 2-4 16,-11-1-3-16,11 0-2 0,0 1-6 0,-14 1-13 15,8 0-5-15,-3-1-7 0,0 3-6 0,-2 0 0 16,0 0-3-16,-3 0 1 0,-2 0 3 0,-2 0 2 16,3 25 0-16,0-25-1 0,3 18-1 0,-1-18-1 15,1 23 5-15,1-23-1 0,-1 22 0 16,6-8 1-16,-3 0 0 0,-1-1-2 0,4 2 3 16,-1-2-3-16,1 1-3 0,4-1 6 0,0-1-4 15,1 0 2-15,1-2 0 0,0 2 0 0,0-4 2 16,0 2 2-16,0-2 2 0,29-3-2 0,-29 1 0 15,19-2-1-15,-19-1-4 0,25-3-7 0,-8 0-3 16,-2 0-10-16,2 0-1 0,-1 0 2 0,3 0-1 16,-4 0 11-16,-2-21 2 0,-3 21 9 15,-2 0 6-15,-2 0-2 0,-3 0 3 0,-3 0-7 16,0 0-8-16,0 0-1 0,0 0-2 0,0 0 2 16,-30 0 5-16,30 0 2 0,-29 0-3 0,29 27 4 15,-34-27-2-15,18 25 3 0,16-10 2 0,-28-1-7 16,28 3 5-16,-20-2-5 0,20 2 1 0,-8 0 8 15,8 0-2-15,0-2 3 0,0-1 1 0,0-1-3 16,0-1 1-16,0-3-1 0,23-3-2 0,-23-2-15 16,34-3-24-16,-12-1-39 0,2 0-52 0,5 0-44 15,-2 0-49-15,1-29-22 0,2 29-23 0,-1-21-14 16,-1 21 18-16,-6-20-19 0,-1 20-15 0,-4-22 72 16</inkml:trace>
  <inkml:trace contextRef="#ctx0" brushRef="#br0" timeOffset="32033.09">2510 4420 1816 0,'1'-3'50'0,"0"2"20"0,0-1 20 0,1 2 10 16,-1-2-33-16,0 1-5 0,3-2-5 0,-2 1-2 16,2 1-8-16,1-1-3 0,3-1-5 0,-2 3 1 15,2 0-3-15,0 0-2 0,2 0-5 0,-2 0-9 16,-1 0-3-16,0 0-3 0,0 28-1 0,-1-28-1 16,-2 23-1-16,-2-23-7 0,-2 31-5 0,0-14 1 15,0 0 0-15,0 1-1 0,0-2 4 0,0 1-1 16,0-4-1-16,-23-2 0 0,23-3 1 0,0-2 11 15,0-1 13-15,0-2 21 0,0-3 8 0,0 0-10 16,0 0-22-16,0 0-18 0,0-23-10 16,0 23-3-16,0-28 6 0,0 28-3 0,25-36-3 15,-25 14 3-15,24 0-9 0,-24-1-6 0,28 2-18 16,-14 1-25-16,2 2-19 0,-3 6-21 0,1-2-29 16,-3 3-41-16,0 5-64 0,-1 6-81 0,-1 0-72 15,-3 0-61-15,-1 0 39 0,1 0 113 0</inkml:trace>
  <inkml:trace contextRef="#ctx0" brushRef="#br0" timeOffset="32393.26">2867 4453 2097 0,'0'0'42'0,"0"-21"31"0,0 21 28 0,0 0 24 15,0-14-24-15,0 14-22 0,0-8-23 0,0 8-23 16,0-7-14-16,0 7-8 0,0-5-2 0,0 5 1 15,0-2 3-15,0-1 4 0,0 3 0 0,29 0 8 16,-29 0-8-16,24 0 6 0,-24 0-1 0,25 23-7 16,-12-23 3-16,2 18-7 0,-3-18-5 0,2 24-1 15,-2-24 0-15,1 26-5 0,-4-11-1 0,-3-2 4 16,0 2-3-16,-1-1 1 0,-1-2 6 0,-2-2-6 16,-2-1 3-16,0-1 1 0,0-1 1 0,0-2 3 15,0-2 0-15,0-2 5 0,0 1-3 0,0-2-2 16,-22 0-1-16,22 0-6 0,0 0 4 15,0-31-7-15,-13 31-3 0,13-28-5 0,0 10-10 16,0-1-5-16,0 1-13 0,0 0-11 0,24-2-21 16,-24 3-14-16,24 1-11 0,-24 3-16 0,30 4-16 15,-30 1-12-15,30 1-29 0,-13 5-28 0,0-1-42 16,1 3-34-16,-1 0-15 0,0 0-13 0,3 0 29 16,-5 0 38-16,3 0 60 0,-1 0 72 0</inkml:trace>
  <inkml:trace contextRef="#ctx0" brushRef="#br0" timeOffset="32969.08">3352 4393 602 0,'11'0'94'0,"-5"0"98"0,-1 0 57 0,-2 0 44 15,-2 0-46-15,-1 0-63 0,0 0-14 0,0 0-13 16,0-18-21-16,0 18-8 0,0 0-12 16,-26-14-2-16,26 14-5 0,0 0-5 0,-17-12-13 15,17 12-22-15,0 0-22 0,-14 0-21 0,14 0-19 16,0 0-10-16,-15 0 3 0,15 0-3 0,-17 0 4 16,8 21-1-16,1-21-7 0,-2 23 5 0,1-23-2 15,0 31 1-15,1-16 6 0,0 4-3 0,2-2 0 16,2-1 0-16,1 2-2 0,2-3-2 0,1 0 3 15,0 1-2-15,0-4 4 0,0 1 1 0,0-3-5 16,0-1 2-16,28-4-5 0,-28-1 4 16,19-3 4-16,-19-1 1 0,28 0-1 0,-28 0-2 0,30 0-1 15,-15-29-4-15,-1 29-2 0,2-23-3 16,-4 23-4-16,-1-25-8 0,-4 25-5 0,-2-27-5 16,0 13-10-16,-5 0-2 0,0-2 5 0,0 1 9 15,0 3 8-15,0-1 14 0,-30 3 3 0,30-1 0 16,-18 6 2-16,18 1-1 0,0 1-3 0,-21-1-6 15,21 4-1-15,0-1 7 0,-10 1 1 0,10 0 5 16,0 0-6-16,0 0-15 0,0 0-3 0,0 0 0 16,0 0 4-16,0 17 5 0,0-17 3 0,28 0-7 15,-28 0-11-15,28 0-2 0,-12 0 0 0,0 0 10 16,2 0 15-16,-1 0 5 0,-3 0 6 0,-1 0 0 16,3 0-4-16,-4 0 1 0,1 0-2 15,-3 0 7-15,3 0 13 0,-1 0 18 0,-1 0 10 16,0 0 6-16,-1 24 2 0,2-24 0 0,-4 25 0 15,0-25-2-15,-1 28-5 0,0-13-9 0,-1 2-6 16,-1-5-7-16,-1 5-5 0,-3-5-8 0,0 2-2 16,-1-1-5-16,1-4-1 0,-1 0 1 0,0-1 7 15,0-2 8-15,0-2 4 0,0 0 7 0,0-4 1 16,0 0 0-16,-22 0 0 0,22 0-1 0,0 0-4 16,-18 0-1-16,18 0-5 0,-15-27-11 0,15 27-7 15,-9-20-3-15,9 20-4 0,0-29-1 0,0 9-9 16,0 1-17-16,0-1-12 0,25-1-19 0,-25-1-16 15,33 3-14-15,-33-1-24 0,39 1-28 0,-19 5-31 16,-1 3-47-16,-1-3-66 0,0 7-91 16,-3 2-99-16,-1 3-11 0,-4-1 106 0</inkml:trace>
  <inkml:trace contextRef="#ctx0" brushRef="#br0" timeOffset="33715.87">4388 4151 2026 0,'1'0'0'0,"0"0"4"16,0 0 27-16,1 0 24 0,-2 0 13 0,0 0 8 15,0 29-13-15,0-29-10 0,0 22 6 16,0-22 10-16,0 33 3 0,0-15 3 0,0 0-5 16,0 2-13-16,0 0-9 0,0 2-17 0,0 1-13 15,0-1-9-15,0 0-4 0,0-1 0 0,0 0-1 16,0 0 0-16,-19-1-7 0,19-2-24 0,0-1-32 15,0-2-30-15,-19-3-42 0,19-2-33 0,0-3-31 16,0-2-46-16,-7-1-61 0,7-4-41 0,0 0-39 16,0 0-13-16,0 0 107 0</inkml:trace>
  <inkml:trace contextRef="#ctx0" brushRef="#br0" timeOffset="34007.57">4325 4250 2000 0,'0'-15'31'16,"0"4"19"-16,0 0 18 0,0 0 21 0,0 4-12 15,0 1-6-15,0-1-12 0,0 2-17 0,0-2-18 16,0 3-7-16,0-2-2 0,27 2 3 0,-27-1 2 16,24 4 4-16,-9-3 3 0,1 4-4 0,1 0 1 15,1 0-6-15,-1 0-3 0,3 32-1 0,-3-32-5 16,1 33-2-16,-3-12-1 0,0 2-2 0,-2 1 1 16,0 0 1-16,-2 3-5 0,-3-3 3 0,1 2-2 15,-2 1-2-15,-2-2 3 0,-1 2 0 0,-2-3 0 16,-2 2-2-16,0-1 7 0,0-2-1 0,-28-1-4 15,28-1 3-15,-30-1-6 0,30-3-6 0,-39-2 10 16,18-4-1-16,3-3-14 0,0 0-13 16,0-4-22-16,6-1-22 0,0-3-14 0,0 0-6 15,4 0-23-15,8 0-50 0,-9 0-46 0,9-27-51 16,0 27-54-16,0-24-43 0,0 24-43 0,34-28 69 16,-34 28 94-16</inkml:trace>
  <inkml:trace contextRef="#ctx0" brushRef="#br0" timeOffset="34548.56">4723 4542 1790 0,'13'0'50'0,"-2"0"34"0,-1 16 33 0,-1-16 29 16,-1 0-24-16,0 0-17 0,-3 0-18 0,-1 0-17 15,1 0-14-15,-3 0-5 0,2 0-2 0,-1 0-4 16,-2 0-2-16,1 0-5 0,0 0-8 0,0 0-3 16,-1 0-10-16,4 0-7 0,-2 0 0 15,0 0-8-15,0 0-5 0,1 0-1 0,3-22-2 16,3 22-3-16,0-20-5 0,2 20-11 0,-1-24-17 15,1 12-1-15,3-2 2 0,-2-1 8 0,-4 1 5 16,-1 0 0-16,-1-1 7 0,-2 0 4 0,-4 1 8 16,-1 2 7-16,0 2 4 0,0 1-1 0,0 3 6 15,0 1-3-15,-29 3-6 0,29 2 2 0,-23 0-7 16,23 0 2-16,-22 0 6 0,22 0-7 0,-21 28 3 16,21-28 0-16,-21 25 2 0,21-25 5 0,-14 29-5 15,14-14 6-15,-14-1-6 0,10 3 0 0,2 0 4 16,2-2-1-16,0-1 4 0,0 1-3 15,0 0 2-15,0-4 0 0,27-1-8 0,-27 1 7 16,27-5-2-16,-27-1-1 0,37-3 7 0,-14-1-1 16,3-1-1-16,1 0-4 0,3 0-2 0,-2 0-1 15,-2-28 4-15,-1 28 4 0,0-24-3 0,-2 24-5 16,-7-31 0-16,2 16 0 0,-6-3 2 0,-2-1 1 16,-5-2-9-16,0-1-3 0,-5 0 2 0,0-2 1 15,0-2 4-15,0-2 1 0,0-2-2 0,0 2-1 16,-29-3 7-16,29 5 20 0,0 4 14 0,0 3 10 15,-21 5-10-15,21 5-23 0,0 6-12 16,0 3-1-16,0 0 13 0,0 25 14 0,0-25 18 16,0 41 8-16,0-15 0 0,0 4-4 0,0 5-15 15,0 0-10-15,0-2-8 0,0 2-5 0,0 0-3 16,0-4-2-16,0 1-5 0,0-1-4 0,0-3-31 16,16 0-29-16,-16-5-30 0,0-3-45 0,13-3-33 15,-13-5-48-15,8-2-52 0,-8-5-79 0,7-3-81 16,-7-2-45-16,2 0 57 0,0 0 130 0</inkml:trace>
  <inkml:trace contextRef="#ctx0" brushRef="#br0" timeOffset="34721.3">5090 4456 2223 0,'0'-3'25'0,"-13"3"23"0,13-2 17 0,-7 2 31 16,3 0-3-16,1-1 2 0,2 0 1 0,1-2-21 15,-1 3-23-15,1-3-28 0,0 2-16 0,0-3-12 16,0 0 1-16,25-1 7 0,-25-1-8 0,26-1-5 15,-3-3-25-15,2-1-43 0,4 1-38 0,1 0-58 16,0 1-40-16,2 0-41 0,1 1-53 0,-4 1-52 16,-1 4-60-16,0 2 24 0,-4 0 98 0</inkml:trace>
  <inkml:trace contextRef="#ctx0" brushRef="#br0" timeOffset="35456.74">5498 4439 1837 0,'0'12'41'0,"0"-2"28"0,0-1 30 0,-23-1 31 0,23 1-17 16,0-1 3-16,0-2-3 0,-17 2 1 15,17-3 2-15,0 2-6 0,-12-2-6 0,12 0-11 16,0-2-8-16,-6 1-12 0,6-1-9 0,0-2-21 16,0 1-16-16,0-2-11 0,0 0-10 0,0 0-1 15,0 0-1-15,0 0 0 0,0 0-5 0,0 0-8 16,0-23-9-16,24 23-12 0,-24-16-8 0,0 16-10 16,22-23-6-16,-22 9-10 0,13-1-7 0,-13-2 2 15,0 1-2-15,9-1 13 0,-9-2 21 0,0 2 16 16,0 0 18-16,0 4 11 0,0 1 7 0,0 4 7 15,0 4 2-15,0 0-3 0,-19 4-17 0,19 0-2 16,0 0-3-16,-17 0 5 0,17 0 5 16,-16 21-1-16,16-21 8 0,-20 0-6 0,8 30 1 15,2-30-1-15,0 24-7 0,2-24 0 0,3 24 3 16,-2-9-1-16,4-2-3 0,3 1 2 0,0-1-4 16,0-1-1-16,0 1-2 0,28-2-13 0,-28-1-13 15,29-1-18-15,-9-1-20 0,3-3-21 0,1-2-26 16,2-1-27-16,3-2-34 0,0 0-32 0,1 0-27 15,0 0-26-15,-1-25 7 0,-2 25 24 0,-2-19 12 16,-1 19 33-16,-5-19 34 0,-2 19 30 0,-3-19 89 16,-1 19 104-16,-6-18 58 0,1 8 142 15,-3 1 9-15,-3-1-8 0,0 1 30 0,-2 3-81 0,0-2-14 16,0 0-22-16,0 3-51 0,0 2-21 16,-23 1-13-16,23 2-19 0,0 0-13 0,-25 0-17 15,25 0-7-15,-21 0-8 0,21 0-10 0,-19 22-7 16,7-22-14-16,3 18-1 0,0-18-2 0,0 24-4 15,2-11 5-15,1 3-6 0,2 0 0 0,1 0 0 16,3 0-2-16,0-2 7 0,0 1-3 0,0-1-4 16,0 1-4-16,24-3-14 0,-24 0-10 0,20-2-10 15,-20-1 0-15,29-1-3 0,-14-3 1 0,1-4-1 16,1-1-14-16,0 0-3 0,0 0 4 0,0 0 5 16,1 0 21-16,-4-32 13 0,2 32 9 0,-2-30 12 15,-1 12-2-15,-3 0-5 0,-3-4 0 0,2 1-2 16,-6-4 5-16,-1-1-3 0,-2-4-15 15,0 1 5-15,0-4 0 0,0-1 1 0,0 0 14 16,-24-1 10-16,24 2 16 0,0 5 21 0,-21 3 7 16,21 5 10-16,0 5-14 0,-16 4-23 0,16 6-11 15,0 5-21-15,0 0-3 0,-10 0 12 0,10 30 4 16,0-30 1-16,-5 38 2 0,5-13-1 0,-3 1 12 16,3 2-5-16,0-1 1 0,0 1-8 0,0 2-7 15,0-3 1-15,0 1-4 0,0-2-1 0,0-3-3 16,0-1-29-16,21-1-24 0,-21-6-29 0,0 0-46 15,0-4-35-15,17-2-48 0,-17-3-85 0,0-3-83 16,10-1-90-16,-10-2 25 0,0 0 119 16</inkml:trace>
  <inkml:trace contextRef="#ctx0" brushRef="#br0" timeOffset="35712.55">5878 4456 2317 0,'-11'-3'18'0,"11"1"5"0,0 0-4 15,0-4 2-15,0 2-19 0,0-1-1 0,0-1 1 16,31-1-3-16,-31 2 3 0,29-3-5 0,-10 0 5 16,-1 3-2-16,4-2-6 0,-1 4 6 0,3 1-6 15,-2 0 3-15,2 2 6 0,1 0-9 16,-4 0-6-16,-2 0 6 0,-3 22-9 0,0-22 8 16,-2 23 10-16,-2-23-7 0,-2 28 5 0,-3-12-4 15,2 1-3-15,0 0 1 0,-2 0 7 0,-3-2-2 16,0 2 3-16,-3-3 1 0,0 3-7 0,-1-3-13 15,0-4-28-15,0-1-51 0,0-1-50 0,0-3-43 16,0 0-85-16,0-5-63 0,0 0-48 0,0 0 5 16,0 0 111-16</inkml:trace>
  <inkml:trace contextRef="#ctx0" brushRef="#br0" timeOffset="35856.26">6187 4224 2226 0,'-9'-3'10'15,"9"0"-10"-15,0 3-3 0,0 0-5 0,0-1-16 16,0 1-2-16,0 0-18 0,0 0-38 0,0 0-57 16,0 0-72-16,34 0-84 0,-34 0-81 0,30 19-27 15,-11-19 83-15</inkml:trace>
  <inkml:trace contextRef="#ctx0" brushRef="#br0" timeOffset="36500.93">6526 4486 2106 0,'0'0'13'16,"0"0"11"-16,0 0 5 0,-18-30 14 0,18 30 2 0,0-24 14 16,0 24 12-16,0-26 18 0,0 26 12 0,0-22 8 15,0 22 4-15,0-16-21 0,0 16-13 16,0 0-28-16,0 0-22 0,0 0-9 0,0 0-5 16,0 0-8-16,0 0-1 0,0 30 0 0,-23-30-8 15,23 30 1-15,-23-12 6 0,23 2-4 0,-25 0 0 16,25 1-1-16,-18-2-9 0,18-1-21 0,-12-3-20 15,12 1-10-15,0-4-12 0,0 0 15 0,0-6 4 16,0 0 3-16,24-4 14 0,-24-2 4 0,0 0 10 16,33 0 8-16,-33 0 3 0,21 0 6 0,-21-27 4 15,19 27 5-15,-19-21 3 0,13 21-6 0,-13-24 3 16,0 24-4-16,0-27-5 0,0 12 6 16,0-1 0-16,0 1 10 0,0 0 14 0,-28 0 11 15,28 3 5-15,-20 0-7 0,20 3-10 0,-19 2-11 16,19 2 0-16,-14 0-7 0,14 5 1 0,0-3-18 15,-9 2-7-15,9 1 6 0,0 0-7 0,0 0 16 16,0 0 2-16,0 0-2 0,0 0-2 0,33 0-9 16,-33 0 2-16,27 0-5 0,-27 0-3 0,38 0 6 15,-17 0 1-15,-1 0 4 0,0-17 7 0,-1 17-1 16,-3 0 1-16,2 0 1 0,-6 0 9 0,2 0 8 16,-3 0 10-16,-1 26 6 0,-1-26 5 0,0 21 12 15,-3-21 2-15,2 24 2 0,-1-24 2 16,-2 28-4-16,-1-14-3 0,-2 1-8 0,1-1-10 15,-2-2-7-15,0 0-8 0,1 0 1 0,-2-2 1 16,0 2 4-16,0-2 8 0,0-2 8 0,0-1 9 16,0 0-11-16,0-3-6 0,0 0-10 0,-22-1-14 15,22-2 7-15,0 1 5 0,-16-2 15 0,16 0 2 16,0 0-4-16,-13 0-8 0,13 0-12 0,0-22-10 16,0 22-3-16,0-27-5 0,0 9-10 0,0 0 1 15,28-3-9-15,-28-3 5 0,29 4 5 0,-9-1 4 16,-3 4 8-16,1 2-3 0,1 5 0 0,-3 2 3 15,3 8-3-15,-4 0 2 0,0 0 3 0,0 0 0 16,0 0 6-16,-4 32 0 0,1-32-2 0,-1 32-7 16,-4-14-15-16,2 0-29 0,-4 1-48 15,-1-1-60-15,-1 0-72 0,-3-1-98 0,0-1-155 16,0 0-182-16,0-2 49 0,0 1 128 0</inkml:trace>
  <inkml:trace contextRef="#ctx0" brushRef="#br0" timeOffset="37242.05">7660 4391 2378 0,'7'-3'32'0,"-4"-1"12"0,-2 3 3 0,0-1 11 15,-1 2-24-15,0 0-17 0,0 0-5 0,0 0-3 16,-25 0-11-16,25 0 15 0,-28 31 6 0,28-31 1 16,-34 25 11-16,14-25-7 0,0 32 4 0,-2-17-2 15,0 1 4-15,2-2 13 0,0 1 8 0,1-3 15 16,1-3 1-16,0-1-1 0,5-8-11 0,-1 6-17 15,5-6-11-15,2 0-14 0,2 0-7 16,2 0-4-16,1-28-6 0,2 28 0 0,0-27 4 16,0 27-6-16,0-38 5 0,0 18-1 0,28-2-2 15,-28 0 2-15,20-2-3 0,-20 1 5 0,18-4-6 16,-18 2 6-16,17-3-3 0,-17 1 0 0,11-2 4 16,-11 2-1-16,0 3 2 0,8 1-2 0,-8 5 4 15,0 2 1-15,0 5-2 0,0 2 4 0,0 5-7 16,0 3-6-16,0 1-4 0,0 0-2 0,0 0 6 15,0 0 4-15,-23 0 6 0,23 30 1 0,0-30 1 16,-18 28 1-16,18-11 7 0,-14 1 3 0,14 3 3 16,-10 0 0-16,10 0-8 0,-7 3-1 0,7-2 1 15,0 2-1-15,0-2-2 0,0 0 3 16,0-2-4-16,24 2 5 0,-24-1 2 0,30-3-2 16,-30 1-5-16,36 0 1 0,-12-2-2 0,4 0-5 15,-1 1 4-15,6-4-2 0,1 2-2 0,-1-1-5 16,4 1-12-16,-3 0-4 0,-3 0 2 0,-4-4-4 15,-4 1 1-15,-5-2-15 0,-4 2-10 0,-6-6-7 16,-3 5-26-16,-4-2-14 0,-1-1-15 0,0 3-14 16,0 0-10-16,-35 3-24 0,35-5-49 0,-31 3-72 15,31-4-114-15,-33-1-111 0,33-3 13 0,-26-4 104 16</inkml:trace>
  <inkml:trace contextRef="#ctx0" brushRef="#br0" timeOffset="37800.01">8103 4168 2984 0,'1'-9'11'0,"0"1"6"0,-1 0 7 0,0 2 4 0,0-2-11 16,0-1-2-16,0 3 7 0,0 0 23 0,0 1 22 15,0 2 18-15,0 1-4 0,0 2-22 0,0 0-29 16,0 0-26-16,0 0-12 0,-17 0-6 0,17 0 8 15,0 28 6-15,-16-28 2 0,7 33 2 0,-2-12-2 16,-3 4 3-16,0 2-3 0,0 1-3 0,-2 3 3 16,2 0-2-16,3 0 2 0,0 0 0 15,2-1-5-15,4-1 0 0,1-1 3 0,4-3 2 16,0-3-2-16,0 1 2 0,0-7-4 0,30-2-8 16,-30-3 3-16,35-4-8 0,-13-5-9 0,3-2-12 15,1 0-1-15,3 0-1 0,1 0 11 0,-4-28 22 16,1 28 4-16,-3-25 5 0,-2 25-3 0,-5-29-3 15,-1 29-7-15,-3-29-6 0,-4 15-4 0,-2-2-6 16,-2 0 6-16,-1 2 11 0,-3 0 7 0,0 4 5 16,-1 2-2-16,0 1-11 0,0 7-3 0,0 0-1 15,0 0 2-15,0 0 11 0,0 0 7 16,0 27-1-16,-18-27 1 0,18 26-5 0,0-26-5 16,0 34 3-16,-12-16 0 0,12 0 2 0,0-1 5 15,0-2-1-15,0 2-4 0,0-3 4 0,0 1-8 16,0-4 0-16,0-1 6 0,0-2 0 0,19-2 3 15,-19-1 3-15,0-4-7 0,25-1-1 0,-25 0 0 16,19 0-3-16,-19 0-3 0,19-25 4 0,-9 25-5 16,-3-23-2-16,-7 23-1 0,10-26-15 0,-4 26 2 15,-3-31-14-15,-3 14 10 0,0-1 8 0,0 1 4 16,0 1 15-16,0 0-5 0,0 5-6 0,-24 1-11 16,24 3-24-16,0 1-28 0,-20 4-31 0,20 2-32 15,-16 0-28-15,16 0-46 0,-16 0-72 0,16 22-98 16,-17-22-108-16,17 0 6 0,-10 23 109 15</inkml:trace>
  <inkml:trace contextRef="#ctx0" brushRef="#br0" timeOffset="38481.16">8548 4420 2416 0,'3'0'21'0,"-1"-6"18"0,0 3 17 16,-1 0 21-16,-1 0 4 0,0-2-2 15,0 3-1-15,0-3-15 0,0 3-20 0,0-1-12 0,0 0-15 16,0 2-8-16,0 0-4 0,0-1-5 16,0 2-4-16,0 0 4 0,23 0-6 0,-23 0 4 15,17 0 6-15,-17 0 5 0,25 0 4 0,-25 26-1 16,25-26 2-16,-11 23-3 0,-2-23 1 0,-1 31 0 16,0-11-7-16,-3-1 0 0,0-1 4 0,-3 5 4 15,-3-5 6-15,-1 3 7 0,1-2-5 0,-2-5 5 16,0 3 14-16,0-6 15 0,0-2 14 0,0 0 1 15,-24-5-14-15,24-1-19 0,0-3-10 0,-18 0-3 16,18 0-7-16,0 0 2 0,-16 0-5 16,16-24-15-16,0 24 4 0,0-25-11 0,0 25 3 0,0-32 8 15,0 12-10-15,24 0-9 0,-24-1-20 0,27 2-22 16,-27 1-8-16,35 0-5 0,-15 2-11 16,-3 2-6-16,1 4-20 0,-1 2-22 0,-5 3-19 15,0 3-18-15,-3 1-18 0,-2 1-5 0,-7 0-18 16,7 0-12-16,-4 0 14 0,-3 0 28 0,1 19 61 15,1-19 59-15,-2 0 44 0,2 0 24 0,-1 17 21 16,4-17 34-16,-3 0 28 0,1 0 38 0,-2 9 19 16,2-9 9-16,-2 0 7 0,0 0-10 0,1 0-4 15,-2 0-12-15,0 0-14 0,1 0-11 0,0 0-15 16,0 0-12-16,2 0-13 0,1 0-7 0,0 0-10 16,3 0-13-16,-2-17-7 0,2 17-7 0,1 0 1 15,3 0 8-15,-2 0-2 0,0 0 5 16,4 0-1-16,-3 0-15 0,3 0-4 0,2 28-8 15,-2-28-7-15,0 22 7 0,0-22 3 0,-1 25-8 16,-3-25-1-16,1 25-6 0,-5-11-4 0,0-2 6 16,1 0-2-16,-2 0 1 0,-3 0 2 0,1-2-8 15,-2 0 8-15,0-1 1 0,0-1-1 0,0-3 3 16,0-1-3-16,0-1-2 0,0-2-1 0,0-1 6 16,0 0 8-16,-25 0-1 0,25 0-2 0,0 0-2 15,0 0-14-15,-17-30-6 0,17 30 4 0,0-24-4 16,0 9 4-16,0-2-6 0,0-1-4 0,0-2-16 15,23 0-21-15,-23 3-17 0,27 0-23 0,-27 1-29 16,33 3-23-16,-16 1-41 0,1 3-43 16,1 1-60-16,-3 3-82 0,0 0-88 0,-2 1-69 15,-1 4 72-15,-2-3 127 0</inkml:trace>
  <inkml:trace contextRef="#ctx0" brushRef="#br0" timeOffset="38802.3">9323 4528 2298 0,'2'11'30'0,"2"0"30"0,-1 1 29 15,0-2 28-15,-2 0-9 0,1-3-1 0,-1-1-11 16,0-1-5-16,2-1 7 0,-2 0-8 0,0-3-9 16,2 0-12-16,-1-1-23 0,1 0-17 0,-1 0-4 15,2 0-13-15,0 0-4 0,3 0-2 16,-3-24-6-16,1 24 1 0,0-19-6 0,0 19-4 16,0-22-14-16,-1 9-23 0,-3-1-19 0,0-2-10 15,-1 0 1-15,0-1 13 0,0-1 18 0,0 1 14 16,0 0 12-16,-23 3 11 0,23 2 4 0,0 0-1 15,-22 4-2-15,22 7 1 0,0 1 2 0,-17 0 2 16,17 0 6-16,-14 0 3 0,14 25 10 0,-18-25 9 16,9 25 9-16,0-25-5 0,1 26-6 0,-2-26-6 15,5 28-1-15,0-14-2 0,3-1-4 0,0 0-4 16,2 1-9-16,0-3-1 0,0 0 6 0,0-1-8 16,25 0-15-16,-25-3-33 0,27-2-56 0,-27 0-52 15,39-3-54-15,-16-1-64 0,0-1-48 16,2 0-61-16,1 0-63 0,2 0-29 0,-1-28 99 15</inkml:trace>
  <inkml:trace contextRef="#ctx0" brushRef="#br0" timeOffset="39516.39">9688 4309 2575 0,'0'-2'32'0,"0"0"12"0,0 2 1 16,0 0 1-16,0 0-31 0,0 0-7 0,-21 0 9 15,21 0 6-15,0 25 7 0,-16-25 3 0,16 0-6 16,0 22-2-16,-18-22-5 0,18 15-11 0,0-15-2 15,-10 13-6-15,10-13-2 0,0 12 1 16,0-12 0-16,0 6-3 0,0-6-10 0,0 0-3 16,0 0-2-16,0 0 0 0,0 0 13 0,0 0 0 15,0 0-2-15,0 0 3 0,0 0-4 0,0 0 7 16,0 0-1-16,0-20 4 0,0 20-2 0,0 0-3 16,0-17 4-16,0 17-1 0,0 0 0 0,0-13 3 15,0 13-3-15,0 0 2 0,0 0 0 0,0-9 1 16,0 9 1-16,0 0 1 0,0 0 3 0,0 0 2 15,0 0 0-15,0 0 3 0,0 0-4 0,0 0-3 16,0 21 8-16,0-21 0 0,0 0 3 0,0 0 4 16,0 15-5-16,-11-15-6 0,11 0-9 0,0 0 5 15,0 10-6-15,0-10 6 0,0 0 9 0,0 0 0 16,0 0 3-16,0 0 1 0,0 0-7 16,0 0-3-16,0 0-6 0,0 0-5 0,0 0 1 15,0-23-1-15,0 23 2 0,0 0-2 0,0-20 3 16,0 20-3-16,0-12 0 0,0 12 5 0,0-12-5 15,0 12 1-15,0 0 0 0,0-7-6 0,0 7-3 16,0 0 2-16,-16 0 0 0,16 0 1 0,0 0 7 16,-14 0 2-16,14 31 6 0,-15-31 4 0,6 26 3 15,0-9 0-15,-2 1 1 0,1-1-9 0,2 0 5 16,-1 2-5-16,2-2-9 0,3-2 8 0,1-1-5 16,3 1-1-16,0-1 7 0,0-4-2 0,0-1-4 15,34-2 1-15,-34-2-7 0,38-2-14 16,-14-1-9-16,1-2-10 0,3 0-12 0,-3 0 0 15,1 0 1-15,-1 0-2 0,-1-23 4 0,-2 23 5 16,-4 0 0-16,-1-27 3 0,1 27 12 0,-7-22 9 16,-1 22 9-16,1-25 8 0,-6 9 2 0,-2-1-1 15,-2 0 8-15,-1-5-4 0,0 0 6 0,0-1 6 16,0-2 1-16,0-3 23 0,-24 2 21 0,24 2 9 16,0 0 20-16,0 4 6 0,-15 2-11 0,15 4-5 15,0 3-27-15,0 4-30 0,0 4-23 0,0 0-15 16,0 3 2-16,0 0 15 0,0 0 8 15,0 24 12-15,0-24-1 0,0 30-9 0,0-8 10 0,0 2 5 16,0 5 4-16,0 3 3 0,0-1-16 16,0 3-9-16,0 2-4 0,0-2-8 0,0 0 3 15,0-3-18-15,0-1-39 0,0-6-39 0,0 0-52 16,0-5-43-16,0-5-37 0,0-1-70 0,0-3-115 16,0-6-134-16,0-4-47 0,26 0 111 0</inkml:trace>
  <inkml:trace contextRef="#ctx0" brushRef="#br0" timeOffset="39791.66">9809 4412 2419 0,'0'0'32'0,"0"0"10"15,0 0 9-15,0 0 9 0,0 0-27 0,0 0-2 16,0 0-11-16,0 0-1 0,0 0-4 16,29 0-1-16,-29 0 0 0,30 0-4 0,-11 0-4 15,2 0-8-15,3 0 0 0,2 0-4 0,2 0 1 16,-2 0 0-16,3-17 1 0,-5 17 1 0,-2 0 0 15,0 0 2-15,-4 0-1 0,-3 0 1 0,-1 0-2 16,-1 0 8-16,-7 0 6 0,0 0 11 0,0 0 17 16,-2 28 11-16,-3-28 8 0,2 23 4 0,-3-8-12 15,0 1-17-15,0-1-11 0,0 2-14 0,0 0-1 16,0-1-3-16,0 0-2 0,0 0-5 0,0-3-9 16,0 2-33-16,0-4-50 0,0 1-56 15,0-2-87-15,0-3-82 0,0-1-127 0,0-2-120 16,0-4 41-16,0 0 117 0</inkml:trace>
  <inkml:trace contextRef="#ctx0" brushRef="#br0" timeOffset="39953.48">10159 4231 2285 0,'0'-5'19'0,"0"5"3"15,0-2-5-15,0 2 2 0,0 0-23 0,20-3-10 16,-20 3-24-16,0-3-45 0,17 3-45 0,-17 0-36 15,14 0-39-15,-4 0-27 0,-1 0-46 0,3 0-61 16,2 0-11-16,-3 28 71 0</inkml:trace>
  <inkml:trace contextRef="#ctx0" brushRef="#br0" timeOffset="40589.24">10464 4403 1857 0,'12'3'20'0,"-3"-1"20"15,4 0 11-15,-2-2 12 0,1 0-15 0,-3 0-3 16,1 0 17-16,-2 0 23 0,3 0 39 0,-5 0 17 15,-1 0 14-15,-1 0 11 0,-1 0-23 0,-2 0-8 16,-1-18-19-16,0 18-35 0,0 0-7 16,0 0-21-16,0 0-16 0,-26-13-12 0,26 13-11 15,-22 0-7-15,22 0-12 0,-26 0 3 0,26 0-3 16,-28 0-2-16,15 0 3 0,-1 0-3 0,4 24 2 16,-3-24 5-16,4 23-5 0,1-23 0 0,2 30 0 15,3-15 0-15,-1 1 0 0,4-4 3 0,0 1-13 16,0-1-4-16,0-3-5 0,24-1-7 0,-24-4-3 15,21 0 3-15,-21-3 3 0,20 2-2 0,-20-3 5 16,22 0 3-16,-22 0 4 0,20 0 8 0,-20 0 11 16,17 0-1-16,-9-22 7 0,-8 22 1 0,10 0 0 15,-6-22 5-15,-2 22 0 0,-1-14-4 0,-1 14-2 16,0-21-6-16,2 8-6 0,-2 1 3 0,0-3 1 16,0 2 2-16,0-1-3 0,0 2 1 0,0 0-3 15,0 0-1-15,0 4-1 0,21 2-2 0,-21-2 1 16,0 4 1-16,24-2 4 0,-24 4 2 15,23 0-1-15,-11 0-2 0,-1 2-1 0,3 0 3 16,-2 0 5-16,2 0 0 0,0 0 1 0,-1 0-1 16,-1 0-4-16,-1 26 0 0,3-26 3 0,-4 17-1 15,0-17 0-15,-1 27 0 0,-3-14 2 0,1 1-7 16,-2-1 1-16,3 3 1 0,-5-1 0 0,1-2 4 16,-1-1 3-16,-2-2 0 0,0-1-3 0,1 0-1 15,-2-2-4-15,0 0 2 0,0-3 5 16,0 0 0-16,0-3 2 0,0 2 3 0,0-1 0 0,0-2 6 15,-20 0 7-15,20 0 8 0,0 0 7 16,0 0-5-16,0 0-11 0,0-28-12 0,0 28-12 0,0-25-1 16,0 9 4-16,0-4-8 0,0-3-8 15,27 0-16-15,-27-4-11 0,29 1 2 0,-29 4 10 16,31-1 13-16,-13 4 9 0,0 5 1 0,-3 2 6 16,3 7-6-16,-1 4 4 0,-3 1 5 0,-1 0 8 15,2 27 6-15,-1-27 0 0,-3 37 8 0,1-12-11 16,-2 3 2-16,-2 0 0 0,-1-1-6 0,-2 3-3 15,-2-4-8-15,-3-1-28 0,0-3-56 0,0-1-67 16,0-2-90-16,-25-1-112 0,25-2-211 0,-26-3-124 16,26-1 96-16</inkml:trace>
  <inkml:trace contextRef="#ctx0" brushRef="#br0" timeOffset="47611.49">890 5141 1559 0,'0'-7'44'0,"-2"-1"30"0,0 1 32 0,2-3 37 15,0 0 5-15,0 0 8 0,0 0-8 0,0 1-21 16,0 0-21-16,0-1-15 0,0 1 12 0,0 1 22 16,0 2-7-16,0-1-4 0,0 3-23 15,0 0-32-15,0 1-14 0,0 1-19 0,0 2-16 16,0 0-11-16,0 0-10 0,0 0-9 0,0 0-1 16,0 0 1-16,0 0 6 0,-16 21 13 0,16-21 3 15,0 22 8-15,0-5-2 0,0 1-4 0,0 3-3 16,-9 1-3-16,9 1 2 0,-7 0-2 0,1 1 1 15,2-3 1-15,-3 0-6 0,1-3-1 0,2-1-11 16,0 0-28-16,2-4-36 0,0-2-49 0,1-3-56 16,1-2-56-16,0-1-50 0,0-3-86 0,0-1-78 15,0-1-67-15,0 0 72 0,21 0 136 16</inkml:trace>
  <inkml:trace contextRef="#ctx0" brushRef="#br0" timeOffset="47832.51">1034 5146 1504 0,'2'-1'58'0,"-1"0"30"16,0-1 25-16,1 2 29 0,-1-1-32 0,-1 1-11 15,0 0-8-15,0 0-16 0,0 0-15 0,0 0-14 16,0 0-19-16,0 0-16 0,0 0-12 0,0 0-2 16,0 21 18-16,0-21 11 0,0 16 5 0,0-16-5 15,0 24-17-15,0-10-4 0,0 2-4 16,-17 2 2-16,17-1 2 0,0 2-6 0,0-3-17 15,0-1-45-15,-13-3-64 0,13 3-93 0,0-5-108 16,0 0-76-16,0-3-51 0,0-3 41 0,0 0 124 16</inkml:trace>
  <inkml:trace contextRef="#ctx0" brushRef="#br0" timeOffset="48024.73">1102 5190 1642 0,'0'0'13'0,"0"0"4"0,0 0 7 0,0 0 19 16,0 0-4-16,0 0-2 0,0 23 2 16,0-23-14-16,0 0-6 0,0 24 1 0,0-24-11 15,0 22-6-15,0-10-4 0,0-2-2 0,0 2 0 16,0-2-1-16,0 2 1 0,0-3-23 0,0 1-45 16,0-2-76-16,0-1-109 0,0 1-85 0,0-2-66 15,0-1 76-15</inkml:trace>
  <inkml:trace contextRef="#ctx0" brushRef="#br0" timeOffset="48353.12">1387 5049 1628 0,'4'-5'31'0,"-1"3"8"15,2-1 16-15,-3 2 22 0,2 1-18 0,-2-1 12 16,0 0 6-16,4 1-7 0,-2 0-2 0,2 0-4 16,-1 0-16-16,2 0-9 0,0 0-3 0,1 25-8 15,1-25-2-15,0 20 0 0,0-6-5 16,-2 3-5-16,-2 4-6 0,-1 0-4 0,-2 4-4 15,-2 3 0-15,0-2 2 0,0 3-2 0,0 0 2 16,0 0-17-16,-27 0-30 0,27-4-48 0,-19 0-59 16,19-4-85-16,-24 0-122 0,24-7-105 0,-26 1-17 15,11-6 100-15</inkml:trace>
  <inkml:trace contextRef="#ctx0" brushRef="#br0" timeOffset="48693.34">739 4959 1464 0,'-2'-5'37'0,"-2"-1"26"16,4 1 33-16,-2 2 23 0,0-2 5 0,2 3-1 15,0 1-15-15,-1-1-2 0,0 2-27 0,-1 0-7 16,-1 0-14-16,1 0-22 0,0 0-17 0,-2 0-14 16,-2 24 2-16,-2-24 9 0,-1 24 15 0,-3-7 9 15,-1 3 4-15,-4 4 7 0,2 5-3 0,-1 0 4 16,1 6-3-16,3-2-10 0,4 4-3 16,1-2-12-16,3 1-4 0,4-1-2 0,0 1-9 15,0-5 3-15,0 1-8 0,40-3-1 0,-40 0-10 16,45-4-44-16,-16-2-52 0,5-6-68 0,4-1-96 15,6-3-160-15,4-4-184 0,2-6 30 0,1-3 103 16</inkml:trace>
  <inkml:trace contextRef="#ctx0" brushRef="#br0" timeOffset="49484.83">2241 5223 1538 0,'6'-7'32'0,"1"1"36"15,0-2 49-15,0 1 50 0,-2-2 20 0,0 1 4 16,-4 0-18-16,2-4-31 0,-3 3-18 0,0-2-8 15,0 1-5-15,0-1-5 0,0 1-27 16,0-2-20-16,-25-1-19 0,25 2-3 0,0 1 8 16,-30 0-4-16,30 1 0 0,-21 1-13 0,21 3-14 15,-23 2-8-15,23 1-11 0,-23 2-2 0,12 0 1 16,-2 0-1-16,-1 22 2 0,-4-22 1 0,2 32-3 16,-4-14 2-16,2 6 4 0,-2 0-1 0,3-1-1 15,3 5 2-15,1-3-5 0,2 0-1 0,5 0 3 16,2-2 2-16,3 1 2 0,1-3 4 0,0 2-1 15,0-4 0-15,0 3 3 0,36-3-5 0,-36-2 4 16,33 0-2-16,-14 0 1 0,0 1-3 0,0-3-6 16,-1 1-3-16,5-1-2 0,-5-1 5 0,1-1 0 15,-3 2 0-15,-3-2-9 0,-2-1-1 16,0 1 5-16,-7-3 0 0,-4 3 9 0,0-1 4 16,0-2-3-16,0 2 3 0,-30-2 5 0,30 2-7 15,-34-5 3-15,14 2 2 0,-1-1-6 0,0-3 2 16,-2-2 2-16,4-3-5 0,-2 0 3 0,1 0-4 15,6 0 1-15,0 0-3 0,4 0-3 0,4-20-2 16,6 20-7-16,-5 0 0 0,5 0 1 0,0 0 3 16,0-15 4-16,25 15 1 0,-25 0-4 0,28 0-20 15,-28 0-10-15,36 0-21 0,-17 0-21 0,0 0-3 16,-3 0-20-16,3 0-6 0,-3 0 0 0,0 17-7 16,3-17 6-16,-1 0 0 0,0 0 5 0,4 0 8 15,1 0 4-15,0-25 15 0,2 25 13 16,-3-21 21-16,0 21 18 0,-1-24 13 0,0 9 8 15,-4-1 4-15,-1 1 13 0,0-2 11 0,-2 0 15 16,0 3 22-16,-1-1 26 0,-1 1 27 0,-1-1 10 16,-4 5 3-16,2 1-8 0,-4 1-14 0,-1 4-10 15,-1-1-8-15,-3 3-16 0,2 2-14 0,-2 0-11 16,0 0-18-16,0 0-10 0,0 0-10 0,0 0-5 16,0 0 2-16,0 0 4 0,0 22 1 0,0-22 6 15,0 0-9-15,0 20-1 0,0-20-1 0,0 20-5 16,0-6 5-16,0-1 2 0,0 0 0 0,0 0 0 15,0 0-10-15,0-1-30 0,0 1-31 0,0-3-38 16,0 0-38-16,0-2-17 0,0-3-13 16,0-3-8-16,0 1-22 0,0-3-52 0,21 0-47 15,-21 0-77-15,24 0 9 0,-24-32 98 0</inkml:trace>
  <inkml:trace contextRef="#ctx0" brushRef="#br0" timeOffset="50507.64">2655 5311 1698 0,'0'-12'11'15,"-18"1"4"-15,18 4 0 0,0 1-1 0,0 2-14 16,0-1-15-16,-12 2 1 0,12 1-7 0,0 0 3 16,0 2 7-16,0 0-21 0,0 0-20 0,30 0-19 15,-30 0-9-15,22 0 13 0,-22 25 19 0,28-25 23 16,-28 18 5-16,24-18 16 0,-24 18 12 16,23-18 32-16,-23 16 40 0,18-16 24 0,-9 15 34 15,-2-15 9-15,-2 15-1 0,0-8 12 0,-1-1-9 16,0 2-2-16,1 0 3 0,-3 1-18 0,2 3-3 15,-1-3-14-15,-1 4-7 0,2-1 0 0,-3 3-8 16,3 1-7-16,-3-2-13 0,-1 1-12 0,0 0-7 16,0 1-12-16,0-3-5 0,0 1-5 0,0-1-7 15,0-1-5-15,0-2-6 0,0-3-6 0,0-1 0 16,0-2-6-16,0-2 1 0,0 0 5 0,0-2 0 16,0 0 9-16,0 0-3 0,0 0-3 0,0 0-7 15,0 0-10-15,0-24-3 0,0 24-3 0,0-22-1 16,19 22-7-16,-19-29-7 0,0 12-14 15,23-2-9-15,-23 2-6 0,17 3-8 0,-8 2 5 16,1 0 2-16,-2 4 4 0,1 8 14 0,0 0 10 16,0 0 8-16,0 0 10 0,3 0-4 0,-2 32-2 15,1-32-2-15,2 31 1 0,0-31 7 0,1 32-5 16,0-15-9-16,2-3-16 0,-3 1-20 16,2-3-26-16,0-12-27 0,0 17-21 0,-1-17-17 0,2 9-12 15,-2-9 7-15,2 0 13 0,-1 0 12 0,1 0 15 16,-2 0 11-16,0-30 12 0,-1 30 20 0,-1-25 34 15,-2 25 21-15,-3-29 10 0,-3 14 4 16,-2 1-10-16,-2-3 21 0,0 0 32 0,0 2 36 16,0 1 53-16,0 3 32 0,0 2 16 0,0 3 8 15,0 3-21-15,-21 0-40 0,21 3-48 0,0 0-40 16,0 0-28-16,-17 0-12 0,17 0-2 0,-17 25-3 16,7-25 2-16,0 19-2 0,-1-19 1 0,1 25 0 15,-1-25 1-15,2 26-5 0,3-26-3 0,2 23-10 16,1-14-14-16,3 0-15 0,0-1-10 0,0-2 3 15,0-1 8-15,0 0 19 0,0-2 14 0,34-3 11 16,-34 0 4-16,23 0 1 0,-23 0 2 0,27 0-4 16,-27 0 4-16,26-23-3 0,-26 23 4 0,24 0 1 15,-12 0 6-15,-1 0 5 0,-1 0 4 0,0 0 19 16,-1 0 8-16,0 0 21 0,1 0 0 16,-1 23-12-16,0-4-11 0,-2 3-14 0,1 4-6 15,-1 5-5-15,-1 3-5 0,-2 2-8 0,-3 0 2 16,-1 4-1-16,0-1-3 0,0 6-1 0,0-1-2 15,0 0-2-15,0-2 7 0,-28 1-4 0,28-3 2 16,-17-1-4-16,17-3-1 0,-27-7 2 0,27-2 1 16,-29-5 3-16,12-5 0 0,3-5-5 0,-2-4-5 15,2-4-4-15,3-4-4 0,-1 0 2 0,3 0-1 16,3-34 2-16,1 34 2 0,3-39 0 0,2 9-9 16,0-5-20-16,0-5-36 0,27-6-35 0,-27-4-23 15,30-3-11-15,-30-7 21 0,40-1 18 16,-19-5 11-16,0 2 19 0,3-2 7 0,-3 3 17 15,1-3 23-15,-2 6 14 0,-4 2 4 0,0 5 11 16,-5 3 12-16,-3 8 22 0,-8 4 43 0,0 6 30 16,0 3 25-16,0 4 9 0,0 7-11 0,0 3-8 15,0 3-13-15,-28 0-10 0,28 5-10 0,0 1-13 16,-18 1-15-16,18 0-13 0,0 4-7 0,0-2-12 16,-12 2-14-16,12 1-13 0,0-1-22 0,0 1-12 15,0 0 9-15,0 0 5 0,0 22 18 0,0-22 6 16,0 36 0-16,0-13 3 0,0 5-9 0,0 3 4 15,0 5 3-15,0 1-3 0,0-2 5 16,17 3-9-16,-17-1-4 0,0 1 0 0,0-2 1 16,0-2 6-16,0 2-4 0,0-5-7 0,0 1-30 15,0-6-44-15,0-2-58 0,0-3-64 0,23-3-70 16,-23-6-80-16,20-4-130 0,-20-4-150 0,30-4 36 16,-13 0 121-16</inkml:trace>
  <inkml:trace contextRef="#ctx0" brushRef="#br0" timeOffset="50836.33">3713 5610 2379 0,'0'16'10'16,"2"-16"12"-16,-1 0 16 0,-1 0 11 0,0 10-5 16,0-10-7-16,0 0-7 0,0 0-3 0,1 0-3 15,0 0-4-15,3 0-8 0,-3 0 0 0,1 0-6 16,0 0 2-16,1 0-2 0,2 0-7 0,0-21 1 15,-1 21 2-15,2-16-1 0,1 16 5 0,-2-25-5 16,-1 13-4-16,0-4-10 0,-4 0-7 0,0-1 6 16,0-2 0-16,0 0 9 0,0 1 14 0,0 2 11 15,0 2 25-15,-24 2 22 0,24 4 5 0,0 3-3 16,0 3-25-16,0 2-22 0,-14 0-7 0,14 0 0 16,0 0 17-16,0 32 7 0,-14-32 3 0,14 28 5 15,-11-9-10-15,6 1-7 0,1-1-9 16,1 3-13-16,0-3-6 0,3-2 0 0,0 1-2 15,0-1-24-15,0-3-39 0,0 0-59 0,34-2-61 16,-34-2-85-16,35-2-156 0,-13-3-211 0,6-4-6 16,-3-1 107-16</inkml:trace>
  <inkml:trace contextRef="#ctx0" brushRef="#br0" timeOffset="51399.36">4493 5172 3730 0,'1'-7'0'0,"-1"2"4"0,0 2 9 16,0 0 5-16,0-2 2 0,0 2 0 0,0 2-9 15,0 1-7-15,-19 0-4 0,19 0-11 0,0 0 1 16,0 0-2-16,0 0 3 0,0 25 7 0,0-25 1 16,0 32 5-16,0-11 3 0,0 6 0 0,0 2-3 15,0 4-1-15,0 1-5 0,0 2 4 0,0 1 4 16,0-3-4-16,0 0 1 0,-20-3 0 0,20-1-4 15,0-4 3-15,0-4 0 0,-16-2-2 0,16-7-3 16,0-1 6-16,0-4 4 0,0-4-1 0,0-1 13 16,0-3 1-16,0 0 1 0,0 0-1 15,0 0-5-15,0 0-10 0,20-30-7 0,-20 30 0 0,25-27-4 16,-25 27 1-16,31-33-1 0,-13 16-2 16,4 3-1-16,0 2-3 0,-1 12-8 0,0-15-8 15,3 15-13-15,-4 0-9 0,0 0 1 0,0 0 3 16,-6 0 10-16,2 0 7 0,-6 32 9 0,-1-32 2 15,-5 27 3-15,-3-27 3 0,-1 31 1 0,0-16 11 16,0 1 0-16,-33 1 5 0,33-2-1 0,-29-1-4 16,29-1 2-16,-37-2-2 0,21-1 3 0,-2-3-3 15,4-1 4-15,14-4-2 0,-23-1-8 0,23-1-8 16,-15 0-11-16,15 0-8 0,0 0 4 0,0-26-3 16,0 26-4-16,0-26-9 0,0 26-10 0,0-36-9 15,33 19-1-15,-33 0 12 0,32 0 5 0,-13 2 16 16,1 1 8-16,2 2 11 0,1 4 6 15,-1 1-1-15,-2 7 1 0,0-7 0 0,-5 7 4 16,3 0-1-16,-6 0 3 0,-3 0 1 0,0 25-7 16,-3-25 9-16,0 23 2 0,1-23-4 0,-1 23 4 15,-3-23-2-15,1 23-4 0,0-23 3 0,-3 24 0 16,1-14-3-16,-2 0-23 0,0-10-44 0,0 14-63 16,0-14-75-16,0 8-96 0,0-8-149 0,1 0-148 15,1 0 81-15</inkml:trace>
  <inkml:trace contextRef="#ctx0" brushRef="#br0" timeOffset="51561.32">4836 5298 2761 0,'0'-10'13'0,"-9"3"13"0,9 1 9 16,-6 1 2-16,6 0-16 0,0-1-17 0,-8 4-14 15,8-1-6-15,0 1-9 0,0 0-24 0,0 1-30 16,0 1-58-16,0-1-76 0,23 1-110 0,-23 0-150 15,26 0-102-15,-26 0 89 0</inkml:trace>
  <inkml:trace contextRef="#ctx0" brushRef="#br0" timeOffset="51781.21">5159 5196 2429 0,'3'-9'14'0,"0"9"15"15,-2-8 11-15,3 6 21 0,-3 2-2 0,0-5 4 16,-1 5 9-16,0 0-2 0,0 0 36 0,0 0 23 15,0 24 8-15,0-24-6 0,0 34-26 0,0-10-23 16,0 3-18-16,-21 3-6 0,21 3-19 0,0 1-16 16,0-1-13-16,-14 1-3 0,14 0-5 0,0 0 2 15,0-5 0-15,0 0-14 0,0-4-22 0,0-4-43 16,0 1-38-16,0-5-49 0,0-3-58 0,0-5-35 16,0-1-53-16,0-3-56 0,0-2-80 15,0-3-107-15,0 0 37 0,0 0 115 0</inkml:trace>
  <inkml:trace contextRef="#ctx0" brushRef="#br0" timeOffset="51945.22">5022 5513 2600 0,'-12'0'49'0,"5"0"29"15,7 0 16-15,-6 0 14 0,6 0-36 0,-4 0-13 16,3 0-7-16,1 0-6 0,0 0-14 0,0 0-12 16,0 0-8-16,0 0-8 0,0 0-2 0,23 0-1 15,-23 0-3-15,35-27-1 0,-13 27-7 0,6-19-35 16,3 19-49-16,-2-17-57 0,2 17-71 0,-1-21-62 15,-4 21-95-15,-2-14-121 0,-4 14-75 0,-2-11 97 16</inkml:trace>
  <inkml:trace contextRef="#ctx0" brushRef="#br0" timeOffset="56864.85">756 6542 1426 0,'11'-1'58'0,"-11"-1"48"0,0 2 43 15,0-2 37-15,0 1-21 0,0 1-13 16,0 0-11-16,0 0-12 0,0 0-5 0,0 0-9 15,0 0-8-15,0 0-7 0,0 0-18 0,0 0-16 16,0 0-17-16,0 0-20 0,0 0-10 0,0 0-13 16,0 0-4-16,0 0-6 0,0 0-6 0,0 0-1 15,0 0-1-15,0 0 12 0,0 0 12 0,0 22 5 16,0-22 3-16,0 17-5 0,0-17-3 0,0 27-2 16,0-12-1-16,0 2-1 0,0-1-7 0,0 4 0 15,0-4-1-15,0 2-2 0,0-4 1 16,0 0 0-16,0 1 3 0,0-3-3 0,0 0 6 15,0 0-7-15,0-2 2 0,0 0 3 0,0-2-5 16,24-2 5-16,-24 1-15 0,0-2-34 0,0 1-35 16,0-4-46-16,0 0-47 0,0 2-33 0,0-4-55 15,0 0-127-15,0 0-127 0,0 0-52 0,0 0 90 16</inkml:trace>
  <inkml:trace contextRef="#ctx0" brushRef="#br0" timeOffset="57217.98">951 6561 1806 0,'0'0'33'0,"-22"0"15"16,22 0 17-16,0 0 22 0,0 0-16 0,0 0 2 16,0 0-7-16,0 0-21 0,0 0-21 0,0 0-19 15,0 0-10-15,0 0 13 0,0 0 20 0,0 0 14 16,0 0 14-16,0 23-6 0,22-23-7 0,-22 19-5 15,21-19-15-15,-21 25-3 0,16-11-10 0,-16 2-4 16,13 0 3-16,-13 0-3 0,11-1-1 0,-11 3-1 16,9-3-6-16,-4 1 3 0,-1-1-3 15,2-2 2-15,-2-2 5 0,-1-1-2 0,2-4 2 16,-1 0 3-16,-3-4 3 0,3 2 4 0,-4-4 9 16,4 0 8-16,-2 0-6 0,-1 0-1 0,1 0-7 15,0 0-9-15,2-28-4 0,1 28-6 0,0-23 0 16,1 23 0-16,-1-28-2 0,2 13 2 0,-1-1-5 15,1 0-3-15,-2 0-18 0,-1 2-46 0,4-1-56 16,-3 0-102-16,1 4-124 0,-2-2-128 0,3 2-92 16,-2 1 103-16</inkml:trace>
  <inkml:trace contextRef="#ctx0" brushRef="#br0" timeOffset="57489.52">1275 6515 1986 0,'4'-8'42'0,"-2"8"19"15,-1 0 7-15,-1 0-3 0,0 0-38 0,1 0 0 16,2 0 18-16,-2 0 19 0,3 0 9 0,1 0-4 16,1 0-18-16,2 22-14 0,1-22-9 0,1 0-10 15,1 22 14-15,1-22 7 0,0 20 1 0,1-9-2 16,1 2-18-16,-1 1-5 0,0 1-6 0,-3 2-3 15,-1 2-2-15,-1 0-1 0,-6 2 2 16,-2 3-1-16,0-1 2 0,0 1-7 0,0-1-28 16,-28 0-52-16,28-1-55 0,-32 0-77 0,32-1-82 15,-42-2-79-15,24-3-101 0,-8 0-28 0,3-4 106 16</inkml:trace>
  <inkml:trace contextRef="#ctx0" brushRef="#br0" timeOffset="57847.74">601 6345 1599 0,'-2'-2'77'15,"-1"2"41"-15,1 0 14 0,-3 0 7 0,3 0-71 16,-2 0-30-16,-1 0 0 0,-3 0 14 0,1 27 20 16,-3-27 9-16,1 26-2 0,-3-9-6 0,-2 7-18 15,0 1-14-15,0 3-3 0,1 2-12 16,1 3-7-16,2-1-6 0,1 3-10 0,1-1-1 15,4-1 0-15,4 0-2 0,0-3-1 0,0 1-18 16,0-5-31-16,41-1-54 0,-41-3-67 0,47-2-84 16,-14-4-137-16,6-3-155 0,1-4 30 0,1-1 99 15</inkml:trace>
  <inkml:trace contextRef="#ctx0" brushRef="#br0" timeOffset="69988.14">2657 6763 1466 0,'0'-4'38'0,"0"4"32"15,5 0 22-15,-5 0 27 0,0 0-15 0,0 0-13 0,0 0 0 16,0 0-2-16,0 0-4 0,0 0-5 16,0 0-7-16,0 0-7 0,0 0-5 0,0 0 0 15,0 0-4-15,0 0-3 0,0 0-2 0,0 0 3 16,0 0-5-16,0 0-3 0,0 0-8 0,-17 0-9 16,17 0 10-16,0 0 0 0,-14 0 8 0,14 0 2 15,-11 12-3-15,11-12-2 0,-10 0-3 0,10 0 1 16,-8 0-7-16,8 0-6 0,-4 0-8 0,3 0-8 15,0 0-3-15,1 0 1 0,-2 0-6 16,2-18 1-16,0 18-5 0,0 0-6 0,0-13 2 16,0 13-2-16,0-12-1 0,0 12 3 0,0-8-3 15,0 8-3-15,0-7 2 0,0 7-1 0,0-4-1 16,21 4-5-16,-21 0 2 0,0 0-2 0,0 0 4 16,0 0 1-16,0 0 1 0,0 0 4 0,0 0 1 15,0 0 8-15,0 0-2 0,0 0-2 0,0 19 2 16,0-19-3-16,0 0 5 0,0 0 0 0,0 14 0 15,0-14-2-15,0 0 1 0,0 0-1 0,0 0 0 16,-15 6 1-16,15-6-3 0,0 0 3 0,0 0 6 16,0 0 2-16,0 0 5 0,0 0-1 0,0 0-4 15,0 0-3-15,0 0-4 0,0 0-4 16,0 0-4-16,0-20-4 0,0 20 6 0,0 0 0 16,0-13 0-16,0 13 2 0,0 0-8 0,0-10 4 15,0 10-2-15,0-6 2 0,0 6-2 0,0 0-1 16,0 0-1-16,0 0-2 0,0 0 3 0,0 0-5 15,0 0 1-15,0 0 0 0,0 0 1 0,0 0 0 16,0 0 7-16,0 0-1 0,0 0 1 0,0 0 3 16,0 14-1-16,0-14 1 0,0 0 0 0,0 10 1 15,0-10-3-15,0 0 2 0,0 7-1 0,0-7-1 16,0 3 3-16,0-3-3 0,0 0 1 0,0 0 1 16,0 0 0-16,0 0 2 0,0 0 0 0,0 0 1 15,0 0-5-15,0 0 0 0,0 0-1 16,0 0-5-16,0 0 2 0,0 0-1 0,0 0-1 15,0 0-2-15,0 0 3 0,0-14 1 0,0 14-3 16,0 0 3-16,0 0-1 0,0 0-5 0,0 0 7 16,0 0-7-16,0 0 2 0,0 0 3 0,0 0-5 15,0 0 5-15,0 0 1 0,0 0-2 0,0 0 1 16,0 0-3-16,0 0-1 0,0 0 2 0,0 0 2 16,0 0 3-16,0 0 0 0,0 0 2 0,0 0 0 15,0 0 0-15,0 0 0 0,0 0 0 0,0 0-1 16,0 0 2-16,0 0 1 0,0 0 0 0,0 0-2 15,0 0 1-15,0 0-1 0,0 0 1 16,0 0 7-16,0 0-2 0,0 0-1 0,0 0-1 16,0 0-8-16,0 0 0 0,0 0 1 0,0 0 0 15,0 0 3-15,0 0-1 0,0-15 1 0,0 15-2 16,0 0-1-16,0 0 3 0,0 0-3 0,0 0 2 16,0 0-3-16,0 0-2 0,0 0 0 0,0 0-1 15,0 0 0-15,0 0 0 0,0 0 2 0,0 0-1 16,0 0 5-16,0 0 2 0,0 0 0 0,0 0 4 15,0 0-2-15,0 0-3 0,0 14 0 0,0-14-1 16,0 0 0-16,-15 0 3 0,15 10-1 0,0-10 1 16,0 0 0-16,0 0-3 0,0 0 3 0,0 0 2 15,0 0 2-15,0 0-3 0,0 0 1 16,0 0-3-16,0 0 3 0,0 0 3 0,0 0-5 16,0 0 0-16,0 0-6 0,0 0 0 0,0 0 2 15,0 0 0-15,0 0 2 0,0-15-1 0,0 15 1 16,0 0 0-16,0 0-4 0,0 0 2 0,0 0-2 15,0 0 1-15,0 0 1 0,0 0 1 0,0 0-2 16,0 0 0-16,0 0 0 0,0 0-3 0,0 0 2 16,0 0 4-16,0 0 0 0,0 0 2 0,0 0-2 15,0 0-2-15,0 0 2 0,0 0-2 0,0 0 2 16,0 0 0-16,0 0 0 0,0 0 0 0,0 0 3 16,0 0-1-16,0 0-1 0,0 0 2 0,0 0-4 15,0 0 3-15,0 0 1 0,0 0-1 16,0 0 3-16,0 0-3 0,0 0 0 0,0 0-1 15,0 0 1-15,0 0 1 0,0 0-1 0,0 0-2 16,0 0 2-16,0 0-1 0,0 0-1 0,0 0 0 16,0 0 0-16,0 0-4 0,0 0 6 0,0 0-1 15,0 0-2-15,0 0 1 0,0 0-4 0,0 0-2 16,0 0-1-16,0 0 6 0,0 0-3 0,0 0 0 16,0 0 0-16,0 0-2 0,0 0 1 0,0 0 0 15,0 0-2-15,0 0-2 0,0 0 2 0,0 0 1 16,0 0 1-16,0 0 3 0,0 0 1 0,0 0 2 15,0 0 1-15,0 0-2 0,0 0 1 0,0 0-1 16,0 0 0-16,0 0 2 0,0 0-4 16,0 0 2-16,0 0 2 0,0 0-6 0,0 0 4 15,0 0-1-15,0 0 2 0,0 0 2 0,0 0-3 16,0 0 1-16,0 0-4 0,0 0 1 0,0 0 4 16,0 0-3-16,0 0 2 0,0 0 3 0,0 0-6 15,0 0 4-15,0 0-2 0,0 0-2 0,0 0 4 16,0 0 0-16,0 0-1 0,0 0-3 0,0 0 3 15,0 0 1-15,0 0-2 0,0 0 2 0,0 0-4 16,0 0 2-16,0 0-2 0,0 0 2 0,0 0 0 16,0 0-2-16,0 0 4 0,0 0-1 0,0 0 0 15,0 0 1-15,0 0-2 0,0 0 0 0,0 0 0 16,0 0-2-16,0 0 0 0,0 0 2 16,0 0-1-16,0 0 2 0,0 0 4 0,0 0-5 15,0 0 1-15,0 0 0 0,0 0 1 0,0 0-2 16,0 0-2-16,0 0 1 0,0 0-3 0,0 0 1 15,0 0 4-15,0 0-1 0,0 0 0 0,0 0-1 16,0 0-3-16,0 0 3 0,0 0 2 0,0 0-1 16,0 0 2-16,0 0-4 0,0 0 0 0,0 0 1 15,0 0 0-15,0 0-2 0,0 0 2 0,0 0 1 16,0 0 0-16,0 0 2 0,0 0-4 0,0 0 2 16,0 0 2-16,0 0-4 0,0 0 2 0,0 0-2 15,0 0 2-15,0 0 3 0,0 0 4 16,0 0-4-16,0 0-1 0,0 0-3 0,0 0-2 15,0 0-1-15,0 0 2 0,0 0 2 0,0 0 1 16,0 0 2-16,0 0-1 0,0 0-6 0,0 0 4 16,0 0-1-16,0 0 2 0,0 0 3 0,0 0-4 15,0 0 1-15,0 0-1 0,0 0-2 0,0 0 2 16,0 0-1-16,0 0 0 0,0 0 3 0,0 0-2 16,0 0-1-16,0 0 2 0,0 0-4 0,0 0 3 15,0 0 0-15,0 0-2 0,0 0 3 0,0 0-3 16,0 0 2-16,0 0-2 0,0 0 6 0,0 0-2 15,0 0-2-15,0 0 3 0,0 0-5 0,0 0 2 16,0 0 0-16,0 0-1 0,0 0 1 16,0 0 0-16,0 0 0 0,0 0 2 0,0 0-2 15,0 0 2-15,0 0-2 0,0 0-1 0,0 0 1 16,0 0 0-16,0 0 2 0,0 0-1 0,0 0 1 16,0 0-3-16,0 0 1 0,0 0 0 0,0 0 0 15,0 0-2-15,0 0 2 0,0 0-4 0,0 0 3 16,0 0 0-16,0 0-3 0,0 0 6 0,0 0-3 15,0 0 3-15,0 0-2 0,0 0 0 0,0 0 0 16,0 0-2-16,0 0 2 0,0 0 0 0,0 0 0 16,0 0 0-16,0 0 2 0,0 0-5 0,0 0 1 15,0 0 5-15,0 0-3 0,0 0 1 0,0 0 1 16,0 0-4-16,0 0 4 0,0 0-2 16,0 0 3-16,0 0-3 0,0 0-1 0,0 0 5 15,0 0-5-15,0 0 3 0,0 0 1 0,0 0-5 16,0 0 3-16,0 0-2 0,0 0-2 0,0 0 7 15,0 0-6-15,0 0 5 0,0 0-2 0,0 0-3 16,0 0 0-16,0 0-1 0,0 0 0 0,0 0-2 16,0 0 3-16,0 0-2 0,0 0 2 0,0 0 2 15,0 0-3-15,0 0 2 0,0 0-2 0,0 0 1 16,0 0 2-16,0 0-3 0,0 0 5 0,0 0-2 16,0 0 0-16,0 0 0 0,0 0-1 0,0 0 3 15,0 0-2-15,0 0 4 0,0 0-3 16,0 0-1-16,0 0 3 0,0 0-4 0,0 0 2 15,0 0-4-15,0 0 5 0,0 0 0 0,0 0-3 16,0 0 4-16,0 0-5 0,0 0 0 0,0 0 2 16,0 0 2-16,0 0-2 0,0 0 5 0,0 0-1 15,0 0-3-15,0 0 3 0,0 0-3 0,0 0 1 16,0 0 1-16,0 0 1 0,0 0-2 0,0 0 3 16,0 0-2-16,0 0 6 0,0 0-1 0,0 0-1 15,0 0 2-15,0 0-5 0,0 0-3 0,0 0 0 16,0 0 0-16,0 0-1 0,0 0 2 0,0 0-3 15,0 0-3-15,0 0-1 0,0 0-6 0,0 0 2 16,0 0 2-16,0 0 0 0,0 0 6 16,0 0 3-16,0 0 1 0,0 0 1 0,0 0-1 15,17 0-1-15,-17 0-2 0,0 0 2 0,0 0 3 16,0 17 2-16,0-17 3 0,0 0 3 0,0 10 2 16,0-10-6-16,0 7 3 0,0-7-5 0,-26 9-2 15,26-6 4-15,0 1-3 0,-26-1 4 0,26 1 0 16,-14-3 4-16,14-1 2 0,0 0 1 0,-14 0 3 15,14 0-4-15,-7 0 1 0,7 0 4 0,-5 0 1 16,2 0 3-16,-2 0-4 0,3 0-5 0,-1-17-4 16,2 17-6-16,1 0-2 0,-1 0-4 0,1-12-4 15,0 12-2-15,0 0 2 0,0-10-2 0,0 10 0 16,0-8 2-16,0 2-2 0,22 1 2 0,-22 0 2 16,0 1-2-16,29-1-2 0,-29-1 4 15,27 3-3-15,-27 0 1 0,25 2 0 0,-11 1 1 16,-1 0 3-16,1 0-1 0,-1 0 1 0,-2 0-4 15,1 0 2-15,0 27 0 0,-2-27 4 0,-1 22 2 16,-1-22 0-16,-1 28 0 0,-3-10-2 0,0 1 0 16,-3 2 0-16,-1-1 2 0,0 2 0 0,0 0-2 15,0 0-2-15,0 1 0 0,-25 0 0 0,25 1 4 16,-24-2 3-16,24 0-3 0,-26-1 1 0,26-3 0 16,-33 1-3-16,16-2 0 0,-4 2-2 0,-1-2-2 15,1 0 1-15,-3-3 1 0,0 4 2 0,0-2 0 16,2-2 0-16,-2 0 2 0,3-4 2 15,-1-2 0-15,5-1 1 0,0-1-1 0,2-6 1 16,-1 0 1-16,2 0 1 0,1 0 1 0,2 0 1 16,2-24 3-16,-1 24-7 0,2-21-7 0,2 21-2 15,3-26-9-15,3 26 6 0,0-26-3 0,0 26-3 16,0-23 3-16,32 23-1 0,-32-18 1 0,33 18 6 16,-12-10 0-16,2 10-1 0,-1 0 6 0,2 0-5 15,-2 0 4-15,0 0 1 0,1 0-4 0,-2 0 1 16,-3 0 0-16,0 19-1 0,-2-19 6 15,0 18-1-15,0-18-4 0,-3 18 0 0,-2-18-16 16,1 18-21-16,-1-18-27 0,-4 16-34 0,3-16-27 16,-5 13-32-16,2-13-30 0,-2 10-49 0,1-9-80 15,-1 3-151-15,0-1-161 0,-1-3 64 0,-1 0 122 16</inkml:trace>
  <inkml:trace contextRef="#ctx0" brushRef="#br0" timeOffset="70864.68">2943 6486 1878 0,'-3'0'47'0,"2"-2"27"15,0 1 26-15,-2-1 33 0,0 2-12 0,1-3 5 16,-2 1 5-16,2 0-2 0,1 2-7 0,-2-3-11 15,2 3-10-15,-1-2-15 0,2 2-15 0,0 0-17 16,0 0-20-16,0 0-14 0,0 0-20 0,-1 0-10 16,1 0-1-16,0 0 1 0,0 0 6 0,0 0 4 15,0 22 3-15,0-22 1 0,0 22-1 16,0-8 2-16,0 4 1 0,0 0-3 0,0 2 2 0,0 1 1 16,0 0-3-16,0 2 3 0,0-1-5 15,0 1 2-15,0-1 0 0,0 0 0 0,0-2 2 16,0 1-2-16,0-1 1 0,0-4-5 0,0 2 3 15,0-5-4-15,0 1 2 0,-15-1 4 0,15-3-8 16,0-2-16-16,0-1-31 0,0-1-39 0,0-2-43 16,0 0-36-16,0-3-27 0,0 1-29 0,0-2-77 15,0 0-115-15,0 0-125 0,-10 0 13 0,10 0 124 16</inkml:trace>
  <inkml:trace contextRef="#ctx0" brushRef="#br0" timeOffset="71168.23">2853 6523 2012 0,'0'-6'59'0,"0"2"39"16,0-1 44-16,0 0 32 0,0 2-37 0,0-4-20 16,0 0-35-16,0 0-34 0,0 2-14 0,0-5-17 15,0 3-5-15,0-4 2 0,0 3-4 0,31-2-1 16,-31 0 2-16,25 3 0 0,-25-1 1 0,30 1-1 15,-16 4-5-15,2 1 2 0,-2 2-6 0,1 0-1 16,0 0 1-16,-2 0-2 0,0 25-1 0,-2-25 4 16,0 25-1-16,-2-25 3 0,-2 33 0 0,-1-16-2 15,-4 1 1-15,-2 0-4 0,0 0 3 0,0 0-2 16,0-1-2-16,0-2 4 0,0-1-7 16,-27-2-10-16,27 0-28 0,-21-2-33 0,21 0-41 15,-22-3-55-15,22-2-60 0,-21 0-106 0,21-3-118 16,-20-2-123-16,20 0 88 0</inkml:trace>
  <inkml:trace contextRef="#ctx0" brushRef="#br0" timeOffset="72004.8">3344 6759 2213 0,'0'-3'46'15,"0"3"33"-15,0-2 25 0,0 2 9 0,0-1-41 16,0 1-36-16,0 0-30 0,0 0-14 0,0 0 3 15,0 0 24-15,0 0 22 0,0 21 12 0,0-21 3 16,0 0-9-16,0 21-1 0,32-21-2 0,-32 19-2 16,26-19-7-16,-26 18-17 0,31-11 1 0,-16 3-12 15,0-3-4-15,3 0 4 0,-3 2-7 16,2-2 4-16,-2 1 0 0,3 0-4 0,-3-1 1 0,3 0 3 16,-4 0-1-16,0-2-1 0,-1 1 1 0,-1 0-4 15,-4-4 2-15,-2 1 1 0,0 0 0 16,-2 0 2-16,1-3 0 0,-4 1-1 0,-1 0 2 15,0 1-2-15,0-2 10 0,0 0 8 0,0 0-2 16,0 2-3-16,0 1-8 0,0 1-10 0,-28 4 2 16,28-1 1-16,-30 3 0 0,12 4 1 0,-2 1-5 15,1 2 4-15,-6 0-1 0,2 0 2 0,-3 2 4 16,3 0-7-16,-3 6-1 0,1-5 1 0,-1 4 0 16,0-1 2-16,1 2-4 0,3-2 1 0,2-1-3 15,1-2 1-15,3-2 6 0,1-3-3 0,3-2 3 16,3-4 1-16,4-1-3 0,-2-2 3 15,3-1-1-15,1-3 2 0,2-2 2 0,1 0-2 16,0 0-2-16,0 0 0 0,0 0-3 0,0 0 1 0,0 0-9 16,0 0-25-16,0-18-30 0,23 18-54 15,-23 0-48-15,0-26-43 0,23 26-62 0,-23-19-66 16,19 19-88-16,-8-18-107 0,1 6 59 0,-2 12 121 16</inkml:trace>
  <inkml:trace contextRef="#ctx0" brushRef="#br0" timeOffset="72395.75">3826 7108 1679 0,'3'-2'52'0,"-2"-1"42"0,1 0 37 15,1 3 31-15,-2-2-17 0,0 0-10 0,-1 2-10 16,0-3-9-16,0 3-13 0,0 0-13 0,0-2-5 15,0 2-14-15,0 0-13 0,0 0-13 0,0 0-20 16,0 0-6-16,0 0-5 0,0 0 1 0,0 0-5 16,0 0 8-16,0 0-1 0,0 0-3 0,0 17 10 15,-20-17-11-15,20 0-1 0,0 19 2 0,-29-7-5 16,29 1-5-16,-26 4 2 0,8 2-6 0,1 3 1 16,-5-1 5-16,0 1-7 0,0 3 0 0,-2-1-4 15,-1 1 2-15,1-1 4 0,1 2 1 16,2-3-1-16,3 1-2 0,3-2-2 0,0-1-1 15,1-3 5-15,3-1-3 0,3-5 3 0,2-2-1 16,-1-1-1-16,0-3-1 0,4-2 4 0,1-1-2 16,0-2 0-16,2 0-1 0,0-1-5 0,0 0-7 15,0 0-15-15,0 0-14 0,0 0-30 0,0 0-41 16,0 0-35-16,0-18-30 0,0 18-39 0,0 0-43 16,0-20-83-16,0 20-119 0,17-20-68 0,-17 20 91 15</inkml:trace>
  <inkml:trace contextRef="#ctx0" brushRef="#br0" timeOffset="73104.22">4189 6866 1787 0,'0'0'56'0,"0"-1"25"0,0 1 14 16,0 0 18-16,0 0-44 0,0 0-8 16,0 0 21-16,0 0 19 0,0 0 11 0,0 0 5 15,0 22-24-15,0-22-30 0,0 20-9 0,21-20-11 16,-21 28-5-16,0-10 2 0,0 2-7 0,15 3-5 16,-15 1-5-16,0-2-9 0,0 5-2 0,0 3-5 15,0 0-5-15,0 2 0 0,0-1 3 0,0-2-6 16,0 3 6-16,0-3-3 0,0 0-8 0,0-4 4 15,0-3-12-15,0-2-26 0,0-3-34 0,0-3-42 16,0 0-44-16,0-5-24 0,0-4-39 0,0 1-37 16,0-3-40-16,0-3-77 0,0 0-89 0,0 0 61 15,0 0 95-15</inkml:trace>
  <inkml:trace contextRef="#ctx0" brushRef="#br0" timeOffset="73440.46">4188 6935 2123 0,'0'-6'33'0,"0"-2"26"0,18 2 34 0,-18 0 25 15,0 0-13-15,0-2-7 0,14 3-20 0,-14-3-20 16,10 1-17-16,-10-1-8 0,15 2-14 0,-6-2-4 16,1 0-7-16,5-1-9 0,0 2-2 0,4-1 3 15,1 1-3-15,0 0 3 0,2 3-2 16,1 1-3-16,-1 3 4 0,-2 0 1 0,-1 0-3 15,1 0 4-15,-5 0 1 0,0 32-5 0,-4-32 6 16,-2 33-1-16,-4-15-6 0,-2 2 5 0,-3 2-5 16,0 3-2-16,0-2 0 0,0 0 7 0,-34 1-2 15,34-4 5-15,-28-1 1 0,28-1-2 0,-32-5-5 16,15 0-3-16,0-3 6 0,3-3-5 0,1-1 8 16,-1-3 1-16,4 2 1 0,-1-3 5 0,4-2-5 15,1 0-3-15,2 0-22 0,-2 0-32 0,4 0-36 16,-1 0-50-16,2-21-59 0,1 21-81 0,0 0-99 15,0 0-132-15,0 0 4 0,0 0 106 16</inkml:trace>
  <inkml:trace contextRef="#ctx0" brushRef="#br0" timeOffset="73679.83">4672 7100 2094 0,'4'0'35'0,"0"0"30"0,-1 0 25 0,0 0 30 16,-1 0-12-16,2 0 0 0,-1 0-5 0,1 0-12 16,3 0-16-16,2 0-21 0,4 0-20 0,1 0-17 15,3 0-11-15,4 0-4 0,1-19 2 0,5 19-2 16,2 0 3-16,5-20-3 0,1 20 1 16,-1-12-4-16,3 12-16 0,-1-9-28 0,-3 9-38 15,-1-5-46-15,-5 5-45 0,-5 0-44 0,-5-4-64 16,-1 4-69-16,-5-3-68 0,-6 3-70 0,-2 0 97 15,-3 0 118-15</inkml:trace>
  <inkml:trace contextRef="#ctx0" brushRef="#br0" timeOffset="73919.69">4972 6875 1970 0,'-2'-6'47'0,"2"0"45"0,0 1 37 0,-2 1 33 16,2 2-15-16,0-1-25 0,0-1-20 0,0 4-22 15,0-1-24-15,0 1-19 0,0 0-20 0,0 0-17 16,0 0-4-16,0 0 9 0,0 0 16 0,0 0 16 16,0 21 4-16,0-21-8 0,0 21-9 0,0-21-5 15,0 30-6-15,19-13 1 0,-19 3-6 0,0-1-2 16,0 1-2-16,0 1 0 0,0-1 3 0,0-2-6 16,0 0-1-16,0-1-41 0,0 0-55 0,0 0-58 15,0-3-79-15,0 1-73 0,0-3-102 0,0 2-110 16,0-4-44-16,0 0 111 0</inkml:trace>
  <inkml:trace contextRef="#ctx0" brushRef="#br0" timeOffset="74560.19">5312 6945 2488 0,'3'-7'25'15,"-2"-1"35"-15,1 3 33 0,-2 4 31 0,0-3 3 16,0 3-18-16,0-1-23 0,0 2-31 0,0 0-24 16,0 0-22-16,0 0-18 0,0 0-7 0,0 0-4 15,0 0 14-15,0 0 9 0,0 21 6 16,0-21 1-16,0 18-6 0,0-18-2 0,0 28 3 16,0-10 0-16,0 1-4 0,17 0 1 0,-17-2-1 15,0-3 1-15,0 4 2 0,0-3-2 0,0 1-3 16,0-4 2-16,0 0 0 0,0-2-1 0,0 2 5 15,0-3-3-15,0-1 5 0,0-6 1 0,0 3 0 16,0-3 11-16,0-2 13 0,0 0 18 0,0 0-8 16,-16 0-10-16,16 0-18 0,0 0-17 0,0-31 5 15,0 31 0-15,0-22-3 0,0 22 4 0,0-31-7 16,0 13-5-16,0-3 1 0,0 2-5 0,0 1 5 16,0-1-3-16,28 2 2 0,-28 0-2 0,23 8-3 15,-23 1 4-15,26 8 2 0,-13 0 8 16,1 0-1-16,-1 0 4 0,-1 25-1 0,1-25-2 15,-2 36 7-15,2-19-3 0,-3 0 2 0,-1 4-1 16,1-1-1-16,-4-3-3 0,0 2 0 0,-1-4-1 16,-1-3-2-16,-1 2 5 0,-2-1 2 0,1-3 0 15,-2-2 3-15,2-4-1 0,-2 0 5 0,0-2 14 16,0-2 22-16,0 0 22 0,0 0-8 0,0 0-16 16,0 0-28-16,0-24-26 0,0 24 4 0,0-22 2 15,0 22 3-15,0-26 5 0,0 9-9 0,0-2-9 16,0 0 1-16,0-1-8 0,23 1 0 0,-23 2 6 15,21 1 1-15,-21 1 4 0,26 1 6 0,-26 8-1 16,25-1 1-16,-13 5-1 0,3 1-4 16,-3 1 4-16,-1 0 4 0,1 0-7 0,0 0 6 15,-1 20-2-15,-1-20-1 0,0 21 3 0,0-21 1 16,-1 29 2-16,-2-14-3 0,1 2 2 0,-3 2-2 16,1-1 0-16,-2 3-12 0,-3-1-17 0,0-2-23 15,-1 2-39-15,0 2-30 0,0-1-44 0,0-4-37 16,0 3-40-16,0-7-82 0,0 0-120 0,0-3-148 15,0-5 40-15,0-2 124 0</inkml:trace>
  <inkml:trace contextRef="#ctx0" brushRef="#br0" timeOffset="74830.8">5961 7067 2357 0,'0'0'32'16,"0"0"29"-16,0 0 24 0,0 0 25 0,0 0-6 16,0 0-8-16,0 0-12 0,0 0-17 0,0 0-22 15,0 0-19-15,0 0-10 0,0 0-2 0,0 0-9 16,0 0 4-16,30 0-3 0,-30 0-3 16,34-17 1-16,-16 17 0 0,3 0-3 0,0-17-4 0,2 17 4 15,-4-9-10-15,0 9-1 0,0-9-25 16,-2 9-27-16,-1-6-24 0,-1 1-29 0,-2 3-21 15,2-1-24-15,-5 0-37 0,-1 3-75 0,-3-4-103 16,-1 0-134-16,-1 0 18 0,-4-1 108 0</inkml:trace>
  <inkml:trace contextRef="#ctx0" brushRef="#br0" timeOffset="75080.1">6087 6786 2112 0,'-6'-3'47'0,"3"2"31"15,2 0 31-15,0-1 30 0,1 2-22 0,0-1-14 16,-1 1-24-16,1 0-24 0,0 0-24 16,0 0 2-16,0 0 12 0,0 0 14 0,0 22 18 15,0-22 0-15,0 17-4 0,0-17-8 0,0 28-19 16,0-12-6-16,0 0-11 0,0 2-10 0,0 3 4 16,0-2-11-16,0 3-3 0,0 0-4 0,0 1-3 15,0-1 5-15,0-1-5 0,0-4 3 0,0 3-5 16,0-3-2-16,0-1-12 0,0-2-42 0,0 1-44 15,0-2-66-15,0 0-70 0,0 0-63 0,0-4-119 16,26 2-145-16,-26-4-62 0,0-6 105 0</inkml:trace>
  <inkml:trace contextRef="#ctx0" brushRef="#br0" timeOffset="75452.86">6571 6732 1781 0,'-15'-4'60'0,"15"3"43"0,0 1 47 0,0-3 30 15,0 3-22-15,0 0-7 0,0 0-6 16,0 0 5-16,0 0-4 0,0 0-7 0,0 0-14 0,0 0-12 15,0 0-15-15,0 0-13 0,0 0-7 16,0 0-11-16,0 0-10 0,0 0-1 0,0 0-11 16,0 0-2-16,0 0-1 0,0 0 6 0,0 16 11 15,0-16 2-15,0 0 2 0,0 14-17 0,0-5-13 16,0 2 2-16,0 1-10 0,0 1 1 0,0 2-4 16,0 0-12-16,0 5-6 0,0-3-2 0,0 4-3 15,14-1-7-15,-14 2 10 0,0 2-3 0,0-2 4 16,9 2-38-16,-9-2-72 0,6-1-80 15,-6 1-88-15,4 0-71 0,-3 5-72 0,2-1-153 16,-2 1-251-16,-1-3 107 0,0 6 139 0</inkml:trace>
  <inkml:trace contextRef="#ctx0" brushRef="#br0" timeOffset="85356.14">812 7813 2251 0,'-4'-6'17'0,"1"2"21"0,1 1 23 0,2-2 27 0,0 3 10 16,0-1 6-16,0-2-1 0,0 5-8 15,0 0-24-15,0-1-21 0,0 1-22 0,0 0-19 16,0 0-10-16,0 0-10 0,0 0-3 0,0 0-1 15,0 0 6-15,0 0 6 0,0 0 8 0,0 22-3 16,0-22 4-16,0 18-1 0,0-18-6 0,0 26 8 16,0-8-3-16,20-4-1 0,-20 4 3 0,0-2-3 15,19 3 4-15,-19-3-2 0,12 0-3 0,-12-1-1 16,9-2-5-16,-9 1 4 0,14-2 3 0,-14-2 0 16,9-4-1-16,-5 1-3 0,0-2 1 0,0-1 8 15,0-1 10-15,1-2 12 0,-4-1 17 16,2 0 8-16,-1 0 5 0,-2 0-5 0,4 0-16 15,-2 0-18-15,1-22-14 0,-1 22-9 0,5-22-3 0,-3 22 0 16,1-27-30-16,-1 11-44 0,1 0-62 16,-1-1-68-16,2 1-68 0,-2 1-89 0,2-2-138 15,3 2-121-15,-1-2 99 0</inkml:trace>
  <inkml:trace contextRef="#ctx0" brushRef="#br0" timeOffset="85632.43">1120 7773 1864 0,'0'0'33'0,"0"0"22"16,0 0 11-16,0 0 11 0,0 0-23 0,0 0-14 16,0 0-5-16,0 0-5 0,0 0-2 0,0 0 4 15,21 0 7-15,-21 0 6 0,13 0-11 0,-13 0-1 16,18 22-12-16,-9-22-10 0,1 20 4 0,0-20-4 15,1 25 0-15,-2-9 0 0,1-2-3 0,-2 5-1 16,-2 0 4-16,-1 1 3 0,1 2 2 0,-3-2-4 16,-1 1-4-16,-2 3-10 0,0-3 5 0,0 0-1 15,0 0-13-15,-30-2-33 0,30-1-63 0,-30 0-95 16,11 0-142-16,-1-4-130 0,1-1-78 16,-2-3 97-16</inkml:trace>
  <inkml:trace contextRef="#ctx0" brushRef="#br0" timeOffset="85959.86">693 7664 1957 0,'-9'-4'21'0,"2"1"18"0,0 0 18 15,1 1 15-15,-1 0-4 0,0 2-1 0,2 0-4 16,-1 0-5-16,-1 0-4 0,1 0-4 0,-2 0-4 16,0 27-2-16,1-27-1 0,-2 22-3 0,-2-22-5 15,0 30 3-15,2-12-6 0,-3 3-3 0,1 1 4 16,3 3-5-16,-4 0 2 0,5 5-2 0,-2-3 0 16,2 4-3-16,3 1-4 0,1-1 2 0,3 1-12 15,0-1 0-15,0 0-5 0,0-1-3 0,0-1 3 16,29-3-3-16,-29-1 7 0,28-4-6 0,-28 2-16 15,38-5-46-15,-16-5-67 0,5 0-73 16,-2-5-79-16,5 0-100 0,-3-7-112 0,-3-1-84 0,1 0 93 16</inkml:trace>
  <inkml:trace contextRef="#ctx0" brushRef="#br0" timeOffset="87461.14">7829 6945 1604 0,'0'0'52'0,"0"0"27"0,0 0 24 0,-11 0 24 16,11 0-32-16,0 0-12 0,0 0-5 0,0 0-13 15,0 0 5-15,0 0-3 0,0 0-10 16,0 0-11-16,0 0-16 0,0 0-7 0,0 0-14 0,0 0 0 15,0 0-4-15,0 0-4 0,0 0 8 16,0 0 8-16,0 0 9 0,0 0 14 0,22 0 7 16,-22 0-2-16,19 0-15 0,-19 0-9 0,27 0-6 15,-13 0-7-15,5 0 6 0,-4 0-2 0,5 0-6 16,-3 0 2-16,1 0-1 0,1 0-4 0,-2 0-2 16,2-18-3-16,-2 18 2 0,-1 0-1 0,0 0 1 15,-5 0-5-15,-1-11-2 0,-1 11-11 0,-2 0-14 16,-3 0-22-16,-1 0-31 0,-2 0-20 0,-1 0-28 15,0 0-37-15,0 0-37 0,0 0-53 0,0 0-45 16,-26 0-24-16,26 0-21 0,-21 0 6 16,21 0 88-16</inkml:trace>
  <inkml:trace contextRef="#ctx0" brushRef="#br0" timeOffset="87804.25">7869 6999 1290 0,'-3'3'56'16,"1"-1"47"-16,-2 0 31 0,3-2 22 0,1 3-22 15,0-3-21-15,0 0-3 0,0 0-1 0,0 0-11 16,0 0-10-16,0 0-12 0,0 0-9 16,0 0-16-16,0 0-13 0,0 0-3 0,0 0-8 15,0 0 4-15,0 0 2 0,0 0-2 0,26 0-6 16,-26 0-13-16,26 0-4 0,-11 0-10 0,3 0-2 15,1-18 3-15,-1 18 2 0,4 0-2 0,-5 0-1 16,2 0 5-16,-1 0-4 0,-1-9 1 0,0 9 1 16,-3 0 1-16,-1 0-2 0,2 0 0 0,-6 0 1 15,2-5-4-15,-4 5 2 0,0-3-4 0,-3 2-4 16,0 0 6-16,-1 1 0 0,-2 0 2 0,0 0-10 16,-1-2-31-16,0 2-28 0,0-5-24 0,0 3-31 15,0-1-22-15,0-1-53 0,0-4-66 16,0 3-48-16,0-3-59 0,0 2-18 0,0-2 53 15,0 2 91-15</inkml:trace>
  <inkml:trace contextRef="#ctx0" brushRef="#br0" timeOffset="88096.19">8100 6817 1255 0,'-1'-2'58'0,"-2"1"53"15,3-2 33-15,-1 1 29 0,1 1-39 0,0 1-29 16,0-1-19-16,-1 1-7 0,1 0-7 0,0 0-8 15,0 0-4-15,0 0-13 0,0 0-8 0,0 0-3 16,0 0 3-16,0 0 14 0,0 0 7 0,0 0 3 16,0 0-2-16,0 0-17 0,21 17-6 0,-21-17-9 15,0 0-6-15,23 11 5 0,-23-11 1 16,20 9 2-16,-20-9-3 0,20 8-11 0,-9-8-5 16,2 9-5-16,-1-7-7 0,1 2-3 0,-3 1 1 15,1 0-2-15,-1 1 6 0,-1-1-2 0,-1 2-2 16,0 1 7-16,-2 0 0 0,-1 2 1 0,-2-1-2 15,1 1-10-15,-2 0-17 0,-1 2-22 0,-1-2-32 16,0 2-48-16,0 0-50 0,0-2-71 0,-25 1-129 16,25 0-159-16,-23-1-29 0,23-2 96 0</inkml:trace>
  <inkml:trace contextRef="#ctx0" brushRef="#br0" timeOffset="91301.5">2200 8029 1659 0,'0'0'32'0,"0"0"18"0,0 0 9 16,0 0 14-16,0 0-26 0,0 0-6 0,0 0-2 15,0 0-5-15,0 0-2 0,0 0 4 0,0 0-2 16,0 0-4-16,0 0-4 0,0 0-12 0,0 0-1 15,0 0 1-15,0 0 3 0,0 0 3 0,0 0 6 16,0 0 1-16,0 0 3 0,0 0 8 0,0 0-5 16,0 0 2-16,0 0-1 0,0 0-5 15,0 0-1-15,0 0-2 0,0 0-3 0,0 0-6 16,0 0-4-16,0 0-3 0,0 0-6 0,0 0 1 16,0 0-5-16,0 0-2 0,0 0 1 0,0 0-2 15,0 0 0-15,0 0 3 0,0 0-3 0,0 0-1 16,0 0 6-16,0 0-4 0,0 0 3 0,0 0-2 15,0 0-5-15,0 0 5 0,0 0-3 0,0 0 0 16,0 0 0-16,0 0 1 0,0 0 1 0,0 0 2 16,0 0 2-16,0 0-2 0,0 0 0 0,0 0 3 15,0 0 1-15,0 0-2 0,0 0 1 0,0 0 0 16,0 0 1-16,0 0 6 0,0 0 9 16,0 0 2-16,0 0 6 0,0 0 5 0,0 0 2 15,0 0 4-15,0 0-4 0,0 0-1 0,0 0-6 16,0 0-6-16,0 0-1 0,0 0-4 0,0 0 0 15,0 0 1-15,0 0 0 0,0 0 0 0,0 0-1 16,0 0 0-16,0 0 3 0,0 0-6 0,0 0-4 16,0 0-2-16,0 0-8 0,0 0 1 0,0-11 3 15,0 11-3-15,0 0 2 0,19-8 1 0,-19 8 0 16,0 0 2-16,0-2-1 0,0 2 0 0,0 0-2 16,0-2-2-16,9 2-2 0,-9 0-2 0,0 0 3 15,0 0-5-15,6 0 4 0,-6 0-2 16,0 0 0-16,0 0 4 0,0 0-3 0,0 0 1 0,0 0 1 15,0 0 1-15,0 0 2 0,0 0-2 16,0 0 6-16,0 12 0 0,0-12 1 0,0 0 7 16,0 0-6-16,0 10 4 0,0-10 0 0,-18 7 0 15,18-7 5-15,0 5 1 0,-19-3 2 0,19 1 4 16,-12-2 4-16,12-1-1 0,-11 0 1 0,4 0-2 16,7 0-4-16,-10 0 2 0,6 0 5 0,2 0 1 15,0 0 1-15,0 0 2 0,2-21-9 0,0 21-2 16,0 0-3-16,0 0-5 0,0 0 0 0,0-11-8 15,0 11-8-15,0 0-6 0,0 0-6 0,0 0 2 16,0 0 4-16,0 0 2 0,0 0 4 0,0 0 1 16,0 0-1-16,0 0-2 0,0 0 4 15,35-6-2-15,-35 6 4 0,26 0 0 0,-26 0-2 16,34 0 1-16,-34 0-5 0,30 0 2 0,-16 0-2 16,1 0 2-16,-4 0-2 0,1 19 0 0,0-19 4 15,-2 0 0-15,0 25 5 0,-3-11-3 0,-3 1 0 16,0 4 1-16,-4 3-1 0,0 0 5 0,0 2-9 15,0 2 1-15,-31 0-1 0,31-3 3 0,-31 2 1 16,31-2 1-16,-36 0-2 0,19-2-1 0,-2-2 3 16,0-2 3-16,3-1-2 0,1 2-4 0,2-6 6 15,-1 1 18-15,3-4 1 0,0-2 22 16,2 0 8-16,2-4-16 0,-2-3 4 0,-1 0-19 0,1 0-18 16,2 0 5-16,-3 0-7 0,1-25-4 15,1 25 6-15,2-21-13 0,-1 21 2 0,3-23-1 16,1 23-7-16,2-19 5 0,1 19-1 0,0-16 4 15,0 16 2-15,0-12 4 0,0 12-9 0,28-11-2 16,-28 11-1-16,23-7-11 0,-23 5 4 0,26 0 1 16,-26 2-1-16,27-3 5 0,-12 3-1 0,1 0 1 15,-2 0 1-15,1 0 1 0,0 0 1 0,1 0-6 16,-2 0-13-16,2 0-11 0,-4 21-12 0,-1-21-4 16,1 0-6-16,-3 18-20 0,1-18-17 15,-1 14-32-15,-1-14-37 0,0 13-37 0,-1-13-62 16,-1 9-114-16,0-9-156 0,-2 0-49 0,2 0 93 15</inkml:trace>
  <inkml:trace contextRef="#ctx0" brushRef="#br0" timeOffset="92856.29">2532 7661 1418 0,'0'-1'49'0,"0"-2"38"0,0 3 33 15,0-3 27-15,0 3-25 0,0 0-7 16,0 0-13-16,0 0-17 0,0 0-15 0,0 0-27 16,0 0-19-16,0 0-15 0,0 0-13 0,0 0-1 15,0 0 4-15,0 0 8 0,0 0 13 0,0 17 3 16,0-17 2-16,0 18 4 0,0-18-3 0,13 23-4 16,-13-8 2-16,0 2-8 0,0-3-9 0,0 5 6 15,0-3-10-15,0 3 2 0,0-3 2 0,0 1-5 16,0-1 2-16,0 0-2 0,0-1 1 0,0-2 1 15,-19-3-3-15,19 0-2 0,0-2-2 0,0-3-2 16,0 0 3-16,0-3 6 0,0-2-2 16,0 0 3-16,0 0 6 0,0 0 14 0,0 0 11 15,0 0 4-15,0 0-6 0,0 0-11 0,0 0-7 16,0 0-4-16,0-26-5 0,21 26 0 0,-21-17-2 16,21 2-4-16,-21 3 4 0,22-5-6 0,-22 2 3 15,23-1-1-15,-23 1-1 0,22 0 4 0,-13 2-5 16,1 0-1-16,-2 3 1 0,-1 2-2 0,-2 1 4 15,-2 2 8-15,0 1 7 0,-2 3 6 0,1 1-4 16,-2 0-8-16,0 0-9 0,0 0-7 0,0 0-3 16,0 0 7-16,0 0 3 0,0 0 0 0,0 0 9 15,0 18-4-15,0-18-2 0,0 0 4 0,0 20-3 16,0-20 3-16,0 14 0 0,-18-14-2 0,18 15 0 16,0-15-2-16,0 12 1 0,-20-6 2 15,20 0 0-15,-10-4-2 0,10 4 5 0,-13-5-2 16,13 2 7-16,-10-2 1 0,5 2-4 0,0-3-1 15,0 0-4-15,0 3-3 0,2-1-3 0,-2-1 5 16,1 0-7-16,1-1 6 0,2 3-3 0,-2 0-2 16,2-3 2-16,1 0-7 0,0 0 7 0,0 2 2 15,0 0 4-15,0-1 11 0,0 2 10 0,0-2 10 16,0 4 11-16,20-4 1 0,-20 3-6 0,0-1-7 16,21-2-11-16,-21 2-6 0,18 0-1 0,-18 1-2 15,16-1-3-15,-16-1-1 0,19 1-2 16,-10 2-4-16,-1-1 2 0,1 1-6 0,1 0-3 15,-1 2 3-15,0-2-4 0,0 4 4 0,-3-1-4 16,3-1 0-16,-2 1-18 0,-1 1-50 0,-1 0-62 16,-1-1-99-16,1 0-122 0,-1 0-161 0,2-4-203 15,-1-1 60-15,-1 2 141 0</inkml:trace>
  <inkml:trace contextRef="#ctx0" brushRef="#br0" timeOffset="94297.38">3202 8269 2064 0,'-4'-4'41'16,"1"2"28"-16,1 0 35 0,-1 1 30 0,0-2-12 15,1 2-2-15,0-2-12 0,0 2-14 0,2 1-11 16,-2 0-18-16,2-2-19 0,0 2-18 0,0 0-18 15,0 0-9-15,0 0-4 0,0 0 3 0,0 0 3 16,0 0 1-16,30 0 0 0,-30 0 5 0,27 0-3 16,-9 0-2-16,3 0-4 0,2 0-4 15,1 0 2-15,0 0 3 0,-1 0 1 0,0 0 1 16,-2 0-4-16,-1 0 1 0,-3 0 1 0,-1 0 1 16,-3 0 0-16,-1 0-1 0,-4 0 0 0,0 0 3 15,-3 0 1-15,0 0 6 0,-1 0 2 0,-3 0-2 16,0 0-6-16,-1 0-3 0,0 0-1 0,0 0-7 15,0 0 7-15,0-19-1 0,0 19 0 0,0 0 2 16,-24-24 0-16,24 24-2 0,0-16 0 0,0 16 1 16,0-16-5-16,-16 16 8 0,16-12 6 0,0 12 10 15,-12-6 14-15,12 6-1 0,0-6 1 16,-7 6 0-16,7 0-13 0,-2 0-6 0,2 0-11 16,0 0-4-16,-1 0 0 0,1 0-2 0,0 0 0 15,0 0-7-15,0 0 1 0,0 0-1 0,0 0 3 16,0 0 6-16,0 0-3 0,0 0 6 0,0 17-2 15,20-17-1-15,-20 0 6 0,0 17-4 0,0-17 2 16,15 14-3-16,-15-14-4 0,0 16 2 0,17-8 0 16,-17 1 0-16,13 1 2 0,-5 1-1 0,-1 0 4 15,-2-1-5-15,-5-1-6 0,0 2-13 0,0 1-30 16,0 0-6-16,0-1-23 0,0 0-11 0,-27 3-15 16,27 0-27-16,-20 2-20 0,20-2-37 0,-21 0-39 15,21-2-54-15,-19 3-66 0,19-6-48 16,-17-4-44-16,17 0 74 0,-11 0 113 0</inkml:trace>
  <inkml:trace contextRef="#ctx0" brushRef="#br0" timeOffset="95871.5">4018 8078 671 0,'0'0'51'16,"0"0"30"-16,0 0 13 0,0 0 22 0,0 0-42 16,0 0-13-16,0 0-3 0,0 0-13 0,0 0 6 15,0 0-1-15,0 0 0 0,0 0 5 16,0 0 2-16,0 0-6 0,0 0 12 0,0 0-12 15,0 0-7-15,0 0-8 0,0 0-14 0,0 0 5 16,0 0-3-16,0 0 4 0,0 0 11 0,0 0-4 16,0 0-4-16,0 0 9 0,0 0-12 0,0 0 9 15,0 0 3-15,0 0-8 0,0 0 1 0,0 0-2 16,0 0 0-16,0 0-4 0,0 0 1 0,0 0 0 16,0 0-1-16,0 0 4 0,0 0-2 0,0 0-2 15,0 0-6-15,0 0-3 0,0 0-5 0,0 0-2 16,0 0 7-16,0 0-6 0,0 0-2 0,0 0 5 15,0 0-6-15,0 0 5 0,0 0 3 16,0 0 1-16,0 0 7 0,0 0 3 0,0-11 0 0,0 11 0 16,0 0-3-16,0 0-5 0,0-6 5 15,0 6 0-15,0-3 8 0,0 2 2 0,0 0-3 16,0-1-1-16,0 0-1 0,0 1 9 0,0 1 4 16,0-2 5-16,0-1-2 0,0 2-3 0,0 0 1 15,0-1 3-15,0 0-3 0,0 2-8 0,0-1-1 16,0 1 0-16,0 0-6 0,0 0 4 0,0 0-3 15,0-2-3-15,0 2 0 0,0 0 0 0,0 0-3 16,0 0-1-16,0 0 3 0,0 0-8 0,0 0-1 16,0 0 1-16,0 0-3 0,0 0-2 0,0 0-2 15,0 0-9-15,0 0-2 0,0 0 2 0,0 0-4 16,0 0 2-16,0 0-7 0,0 0-1 16,0 0-8-16,0 0 0 0,0 0 1 0,0 0 6 15,0 0 11-15,0 23 4 0,0-23-1 0,0 21-1 16,0-21-3-16,0 29 0 0,0-10 5 0,0 1-3 15,0 1-1-15,0-1-2 0,0 1 0 0,0 0 0 16,0-1 2-16,-17-3 0 0,17 0 1 0,0-4-1 16,0 1 2-16,-12-5-3 0,12 1-2 0,0-3-4 15,0 1 4-15,-8-1-1 0,8-3 7 0,0 2-3 16,0-4-4-16,0 0 5 0,0 1-10 0,0-2 9 16,0-1-4-16,0 0 4 0,0 0 3 0,0 0-1 15,0 1 5-15,0-1-4 0,0 0 4 16,0 0 1-16,0 0 3 0,0 0-1 0,0 0-1 15,0 0-1-15,0 0-4 0,0 0 0 0,0 0-3 16,0 0-6-16,0 0-12 0,0 0-28 0,0 0-34 16,0-19-39-16,0 19-44 0,0 0-38 0,0-12-32 15,0 12-32-15,0 0-42 0,0-10-88 0,-17 10-125 16,17-9-64-16,0 9 99 0</inkml:trace>
  <inkml:trace contextRef="#ctx0" brushRef="#br0" timeOffset="96198.53">4223 8393 1816 0,'2'0'52'0,"1"-17"41"0,-2 17 33 15,2 0 39-15,-2 0-15 0,-1 0-12 0,0 0 1 16,0 0-16-16,0 0-19 0,0 0-10 0,0 0-19 15,0 0-10-15,0 0-7 0,0 0-7 0,0 19-7 16,0-19-8-16,0 0-6 0,0 22-12 0,0-22-6 16,-23 19-4-16,23-6-6 0,-16 1 1 0,16 1-2 15,-24 2-3-15,11 2 1 0,-2 0 0 0,1-1 1 16,-3 0-2-16,2-1 5 0,0-2-3 16,4-1-2-16,0-1 3 0,0-4-5 0,4-1 0 15,2-1-3-15,0-3-12 0,3 0-27 0,-1-3-33 16,2-1-41-16,1 0-45 0,0 0-45 0,0 0-48 15,0 0-73-15,0-32-112 0,0 32-109 0,30-26 43 16,-30 7 117-16</inkml:trace>
  <inkml:trace contextRef="#ctx0" brushRef="#br0" timeOffset="96713.07">4435 8133 2072 0,'0'-4'31'16,"0"-1"19"-16,0 1 18 0,0-1 15 0,0 0-13 15,0-2 0-15,0 1-4 0,0 2 2 0,0-3-7 16,0 0-7-16,22 1-5 0,-22 0-14 16,0 0-3-16,23-1-8 0,-23 2-3 0,21 2 1 15,-9-1-5-15,-1 2 0 0,-1 1-2 0,0 1-4 16,1 0-2-16,-2 0-1 0,-1 0 2 0,-2 0 2 16,-1 21-2-16,-1-21-1 0,0 18-3 0,-1-18 2 15,-1 24 2-15,-2-24-3 0,0 24 4 0,0-10 4 16,0-1 5-16,0 2 13 0,0-1 0 0,-22-2 6 15,22 1-6-15,0 0-7 0,-17 0-3 0,17 1-4 16,-15-1-3-16,15-1 5 0,-18-2-7 0,18-1 0 16,-15 0-5-16,7-2-4 0,1 1 3 0,2-2-7 15,1-1 1-15,2-2-2 0,-1 0-4 16,1 1 4-16,2 0-1 0,0 0 8 0,0-1 5 16,0-1 7-16,0-2 8 0,0 2-3 0,24-1 3 15,-24-1-11-15,21 0-6 0,-21 0-5 0,26 0-3 16,-9 0-2-16,-1 0-12 0,2-20-34 0,0 20-47 15,-2 0-51-15,2 0-51 0,-3 0-40 0,-2-14-45 16,-1 14-79-16,-2 0-106 0,-1 0-106 0,-3 0 65 16,0 0 132-16</inkml:trace>
  <inkml:trace contextRef="#ctx0" brushRef="#br0" timeOffset="96955.46">4885 8354 1916 0,'8'0'50'15,"0"0"45"-15,0 0 40 0,-4 0 36 0,0 0-9 16,0 0-9-16,-3 0-6 0,0 0-5 0,1 0-20 16,-2 0-18-16,0 22-22 0,0-22-17 0,0 0-16 15,0 26-9-15,0-26-9 0,-26 22-12 0,26-7-10 16,0-1-4-16,-28-2-5 0,28 4 0 0,-16-3 3 16,16 1-3-16,0 2 2 0,-19 0 1 0,19-1-3 15,-12-1 0-15,12 1-2 0,-11-1 0 0,3-1-12 16,0-1-21-16,2-3-38 0,-1 1-49 0,1-3-44 15,2 0-45-15,1-2-45 0,-2-2-63 16,1-3-89-16,3 0-88 0,-1 0-51 0,1 0 113 16</inkml:trace>
  <inkml:trace contextRef="#ctx0" brushRef="#br0" timeOffset="97435.11">5025 8231 2484 0,'7'-7'36'16,"2"1"21"-16,-1 2 27 0,-1-3 31 0,-1 2 2 16,-2 0 10-16,0-1 6 0,-2 2-6 0,2-1-20 15,0 1-19-15,-2 1-32 0,2 1-23 0,-3-1-18 16,2 3-8-16,-2 0-7 0,0 0-4 0,-1 0-4 16,1 0-4-16,-1 0 5 0,2 0 4 15,-2 0 3-15,0 0 6 0,0 22 1 0,0-22-2 16,0 18 0-16,0-18-2 0,0 22-8 0,0-11 0 15,0 2-2-15,0-4 2 0,0 3 3 0,0-3-8 16,0 1-10-16,0-3-8 0,0-3-12 0,19 0 0 16,-19-1 6-16,17-2 1 0,-17-1 7 0,19 0 3 15,-7 0 3-15,3 0 1 0,-2 0 8 0,0 0 7 16,3 0 6-16,-5-24 3 0,3 24-2 0,-4-17-2 16,0 17 1-16,0-17-1 0,-4 17 1 0,0-17-5 15,-1 17 3-15,0-16-2 0,1 16-1 16,-3-9 4-16,-2 9-4 0,0-5 6 0,2 5 7 15,-2 0 3-15,-1 0 5 0,1 0 10 0,1 0-1 16,-1 0 10-16,0 0 3 0,1 0-2 0,-1 18 0 16,-1-18-8-16,1 0-8 0,0 25-9 0,-1-25-2 15,0 21-5-15,0-21-1 0,0 25 0 0,0-11-5 16,0-1 1-16,0 3-1 0,0-1 2 0,-22 1 5 16,22 1-10-16,0 5-3 0,-18-3-21 0,18 0-43 15,-12 1-33-15,12-2-51 0,-15 0-34 0,15-3-24 16,-13-3-43-16,13 0-74 0,-8-2-118 0,8-5-137 15,-4-2 46-15,4-1 126 0</inkml:trace>
  <inkml:trace contextRef="#ctx0" brushRef="#br0" timeOffset="97695.87">5568 8499 2125 0,'5'0'30'0,"-3"0"27"15,-1 0 25-15,-1 0 32 0,0 0 0 0,0 0 8 16,0 22-4-16,0-22-14 0,0 17-15 0,0-17-12 16,-24 18-12-16,24-18 1 0,0 20-13 0,-22-10-18 15,22 2-5-15,-15 0-13 0,15 0-8 0,-16 2 2 16,16-1 0-16,-17 1-3 0,7-1 2 16,2 1-6-16,-1-2-1 0,-1 0-5 0,1-1 1 15,1-1 2-15,0-3-9 0,-1 0-24 0,3-3-39 16,1 0-48-16,0-1-59 0,1-2-47 0,-2-1-47 15,2 0-72-15,3 0-97 0,-1 0-128 0,-1 0 76 16,2-25 118-16</inkml:trace>
  <inkml:trace contextRef="#ctx0" brushRef="#br0" timeOffset="98272.48">5970 8253 2280 0,'-12'-5'23'0,"12"-1"24"0,0 2 36 15,0-2 25-15,0 0 5 0,0-1 10 0,0 2-12 16,0-3-3-16,0 1-9 0,0-1-19 0,0 0-14 15,0 0-14-15,0-2-6 0,0 2 2 0,-19 0-6 16,19-2-2-16,0 3-9 0,-17-1-15 0,17 2-7 16,-15-1-4-16,15 6-7 0,-18-2-3 15,9 3 3-15,-1 0-5 0,-1 0 2 0,1 0 3 16,-2 0-3-16,-1 22 5 0,0-22 0 0,1 18-5 16,1-18 3-16,-1 23 0 0,1-23-1 0,4 24 1 15,-1-12 1-15,5-2 1 0,-1 2-3 0,2-2 3 16,2-1-3-16,0 1 3 0,0-3 0 0,0 1 0 15,0-2 3-15,23-1-6 0,-23 3 0 0,21-3-7 16,-21-1-7-16,30 2-1 0,-13-5-2 0,-1 3 5 16,-1-2 5-16,2-1 3 0,-4 0 7 15,0-1 0-15,-3 0-6 0,-2 3 4 0,0-1-3 16,-2 0 3-16,-2 4 8 0,-3 2-5 0,-1 0 0 16,0 2-2-16,0 0-3 0,0 2 4 0,0-1 0 15,-23 1 2-15,23 1 1 0,-21-3 0 0,21 1 5 16,-17-1-5-16,17 0 4 0,-23-2 0 0,23-1 0 15,-18-5 15-15,18 1 11 0,-15-1 0 0,15-2-6 16,-11 0-13-16,11 0-14 0,-7 0-5 0,7-22 2 16,0 22 6-16,0-27-8 0,0 27-15 0,0-33-18 15,0 16-45-15,34-5-37 0,-34 4-32 0,30-3-36 16,-10 3-14-16,-1-1-14 0,1 2-30 0,0 4-52 16,2-2-85-16,-3 6-99 0,1 0 18 0,-3 1 106 15</inkml:trace>
  <inkml:trace contextRef="#ctx0" brushRef="#br0" timeOffset="98503.86">6181 8385 2169 0,'0'8'33'0,"0"-4"26"16,1 2 17-16,-1 2 44 0,0-2-6 0,0-1 8 16,0 2 5-16,0 0-27 0,0 2-10 0,0 2-26 15,0-2-5-15,0 1-4 0,-25 2-12 0,25-2 3 16,0 4-16-16,-26-2-4 0,26 3-10 0,-20-2-7 15,20 0 1-15,-18 0-9 0,18 0 4 0,-18 0-5 16,9-1 0-16,2 0-2 0,0-2-2 0,0 2 2 16,2-4-13-16,-1 1-26 0,1-2-35 15,1 1-53-15,0-4-52 0,1 1-53 0,1-3-74 16,0 1-109-16,0-3-117 0,1 0-31 0,1 0 107 16</inkml:trace>
  <inkml:trace contextRef="#ctx0" brushRef="#br0" timeOffset="98768.16">6359 8199 2466 0,'11'-8'27'0,"-4"0"15"0,-2 4 23 16,0 0 40-16,-1-1 15 0,-4 3 21 0,0-1 8 0,0 3-22 15,0-2-35-15,0 2-28 0,0 0-31 16,0 0-26-16,0 0-7 0,0 0-8 0,0 0 5 15,0 0 15-15,0 25 2 0,0-25 3 0,0 26-5 16,0-9-8-16,0-1 3 0,-21 1-2 0,21 0 0 16,0-1-2-16,0 0-6 0,0-1 4 0,-16-1-6 15,16 0-3-15,0-1-30 0,0 0-44 0,0 0-51 16,0-3-61-16,0 0-51 0,0-1-53 0,0-3-92 16,0-1-133-16,0-4-69 0,0 2 95 0</inkml:trace>
  <inkml:trace contextRef="#ctx0" brushRef="#br0" timeOffset="99168.23">6630 8122 2441 0,'6'-5'45'0,"-2"0"20"0,-1 3 24 16,-1-1 28-16,-1 3-17 0,1 0 15 0,-2 0-10 15,0 0-10-15,0 0-18 0,0 0-23 0,0 0 1 16,0 0-19-16,-23 23-8 0,23-23-10 0,0 18-14 15,-20-18 3-15,20 27 0 0,-18-12-2 16,18 1-3-16,-18 2-1 0,18 0-1 0,-14 0-1 16,14-1 1-16,-11 2 3 0,11-1-5 0,-9 0 2 15,9 1 3-15,0-2-8 0,0 0 6 0,0 1-3 16,0-2 2-16,0-2 2 0,0-2 1 0,24 0-1 16,-24-4 0-16,0 0 3 0,21-3 0 0,-21-1 2 15,19-1 1-15,-19-3-3 0,21 0-1 0,-7 0-1 16,-3 0 2-16,-1-25 0 0,1 25-3 0,-2-18 1 15,-1 18-1-15,-3-21-4 0,-3 21-1 0,2-22-7 16,-4 22-13-16,0-21 0 0,0 11-5 0,0 0 1 16,0 3 7-16,-23 1 0 0,23 6 6 0,-20 0 2 15,20 0-6-15,-22 0-23 0,22 0-18 0,-24 0-19 16,10 31-21-16,3-31 1 0,0 21-12 16,1-21-10-16,2 25-12 0,3-25-24 0,5 23-23 15,-5-23-56-15,4 20-70 0,1-20-96 0,0 15-70 16,0-15 74-16,0 7 109 0</inkml:trace>
  <inkml:trace contextRef="#ctx0" brushRef="#br0" timeOffset="99367.6">6784 8470 2245 0,'11'0'34'16,"0"0"26"-16,-3 0 21 0,1 0 27 0,-2 0 0 16,0 0-4-16,-2 0 7 0,2 0-7 0,-3 0-5 15,-2 0 3-15,1 0 0 0,-3 25 4 16,0-25-13-16,0 16 4 0,0-16-12 0,0 22-14 15,0-10-8-15,-26 0-30 0,26 2-14 0,0-1-12 16,-27 1-5-16,27 1 2 0,-21-2-6 0,21 0-1 16,-16 2-20-16,16-3-47 0,-19 0-51 0,19-3-78 15,-13-1-86-15,13 0-101 0,-7-1-223 0,3-5-147 16,4-2 105-16</inkml:trace>
  <inkml:trace contextRef="#ctx0" brushRef="#br0" timeOffset="99656.48">7280 8395 2463 0,'-3'0'33'0,"2"0"16"0,-1 0 16 0,2 0 16 0,-1 0-25 15,1 0-12-15,0 0-17 0,0 0-10 0,0 0-15 16,0 0-16-16,0 0-25 0,0 0-43 0,0 0-56 16,0 0-89-16,0 0-146 0,0 0-196 15,0 0 0-15,19 0 102 0</inkml:trace>
  <inkml:trace contextRef="#ctx0" brushRef="#br0" timeOffset="99837.14">7660 8337 2464 0,'7'0'44'0,"-2"0"30"0,0 0 28 15,-1 0 24-15,-1 0-21 0,0 0-27 16,0 0-27-16,-2 0-19 0,0 0-27 0,3 0-1 15,-2 0-5-15,2 0-40 0,1 0-52 0,0 0-82 16,2 0-113-16,1 0-171 0,2 0-192 0,4 0 53 16,0 0 118-16</inkml:trace>
  <inkml:trace contextRef="#ctx0" brushRef="#br0" timeOffset="100005.75">8264 8318 2181 0,'4'0'25'0,"1"0"14"16,-3 0 9-16,0 0 0 0,-1 0-19 0,0 0-21 16,-1 0-4-16,1 0-4 0,2 0-31 0,1 0-29 15,-2 0-56-15,2 0-72 0,1 0-96 16,4 0-80-16,-3 0-76 0,2 0 35 0,0 0 120 16</inkml:trace>
  <inkml:trace contextRef="#ctx0" brushRef="#br0" timeOffset="100131.37">8619 8304 2219 0,'8'0'60'0,"-2"0"46"16,-2 0 30-16,-1 0 33 0,-1 0-44 0,-2 0-40 15,0 0-25-15,0 0-36 0,0 0-63 0,0 0-110 16,0 0-248-16,0 0-351 0,0 0 47 16</inkml:trace>
  <inkml:trace contextRef="#ctx0" brushRef="#br0" timeOffset="115925.44">12935 548 1246 0,'0'-3'31'0,"-15"-1"27"15,15 2 25-15,0-1 33 0,-8 1-13 0,8-1-10 16,0 0-11-16,0 1-20 0,0 2-15 0,0-3 2 16,0 3-9-16,0-1-11 0,0 1-3 0,0 0-14 15,0 0-5-15,0 0-4 0,0 0 1 0,0 0-6 16,0 0-5-16,0 0 0 0,0 0-4 0,0 0 1 15,0 0 7-15,0 0 3 0,0 0-4 16,0 0 5-16,0 19-2 0,0-19-2 0,0 15 7 0,0-15-1 16,0 21-6-16,0-10 7 0,0 0-3 0,0 4 0 15,0-1 0-15,0 3-11 0,0-1 6 16,0 1 0-16,0 3 9 0,0 0 11 0,0 0-6 16,0 1 4-16,0 1 1 0,0 0 0 0,0 2 6 15,0 1-8-15,0 0-5 0,0-1 0 0,21 3 2 16,-21 1 5-16,0 0-2 0,20 1-8 0,-20 0-1 15,14 3-2-15,-14 3 1 0,14 1 9 0,-4-1-2 16,-5 2-6-16,3 1 2 0,0 0 0 0,-2-1 0 16,1 1 4-16,-1-4-4 0,2 0-8 0,-4-2 7 15,-1 2 1-15,1-3 3 0,0 0 9 0,0 1-15 16,-3-2 3-16,3 0 0 0,-2 1-5 0,0-1 3 16,3-1-2-16,-2 0 1 0,1-1 0 15,-2-1 4-15,0 1 0 0,3-2 0 0,-5 3-3 16,2-3 2-16,0 1-4 0,0-1-3 0,0 1 4 0,-1-1-1 15,-1 1-1-15,3-3 3 0,-3 3-3 16,0 0 2-16,4-2 6 0,-2 3-2 0,0-1 2 16,0 2-3-16,1 0-5 0,-1 3-4 0,2-1 7 15,0 1-7-15,-4 1 0 0,0 1 8 0,0 0-3 16,0-2 3-16,0 1 4 0,0 1-8 0,0-3 1 16,0 1-1-16,-23 0 1 0,23-1 4 0,0-2-3 15,-19 0 4-15,19 0-8 0,-18 0 3 0,18-2-4 16,-13 1 2-16,13-3 4 0,-9 2-6 0,9-1 10 15,-5-2-8-15,5 0 0 0,0 1 1 0,0-1-3 16,0 0 4-16,0-1-2 0,0-1 7 16,0 1-3-16,0 0 1 0,0-1-2 0,0-1 6 15,18 3-4-15,-18-2 1 0,0 2 15 0,0 0-3 16,0 0 8-16,0 3 0 0,0-1-17 0,0-1-2 16,0 1-1-16,0 4-4 0,0-2 5 0,0 4-7 15,0-1-2-15,-21 2 1 0,21-1-2 0,0 5 3 16,-21-3-1-16,21-2 5 0,-16 0 0 0,16-3-2 15,-13 0 1-15,13 0-7 0,-10 1 5 0,10-2 3 16,-7 2-3-16,3-1 4 0,2 2-1 0,-2-1 3 16,3 2 8-16,1-1-2 0,-2 1 4 0,2-2-8 15,-2 2-4-15,2-1 2 0,0 1-5 16,0-1 0-16,0 1 6 0,0-1-7 0,0-1 3 16,0 1-1-16,0-1-1 0,0 0 6 0,0 0 7 15,-20-2 3-15,20 3-6 0,0-2 5 0,0-1-9 16,-16 0 1-16,16 3-3 0,0-1-6 0,-7 3-1 15,7 1-5-15,-7 0 4 0,7 0 2 0,-6 2-2 16,2 1 3-16,1-1-1 0,-2-3 0 0,1 2 3 16,1-2-1-16,3 1 4 0,-2 0-3 0,2-2-2 15,-4 2 0-15,4-1-4 0,-5 1 2 0,1 0-1 16,0 2 0-16,-3-2 6 0,2 0-2 0,1 0-4 16,-3 1 7-16,3-1-9 0,0 1 3 15,-2 0 4-15,2-2-6 0,0 3 7 0,1-2-1 0,-1 1 1 16,2 1 2-16,-2 0-2 0,3-2 3 15,-1 2-3-15,2 0-2 0,-3 3-3 0,3 0-4 16,0 1 3-16,-2 2 0 0,2 0 1 0,0 3 1 16,0 1-2-16,-2-3 3 0,-2 1 2 0,3 0 1 15,-3 1-5-15,0-3-1 0,-1-1-1 0,-2 0 5 16,2 2-1-16,-3-4 1 0,3 0 2 0,-1 0-5 16,-2-1-4-16,0-1 1 0,3 1-1 0,1-4 8 15,-1 1 4-15,1-2 0 0,-1 0 2 0,3 1-8 16,-1 0-2-16,2-2 4 0,-2-1-4 0,3 1 2 15,-2 0 7-15,0 4-6 0,0 0 3 16,2 1-5-16,-4 1-3 0,3 3 1 0,-3 1-7 16,2 3 4-16,-1-2 6 0,0-1-5 0,1-1 11 15,0-1-2-15,2-2-6 0,-2 0 6 0,0-4-8 16,2 1 3-16,0-2 3 0,0-1-4 0,0-2 1 16,0 0 0-16,0-1-4 0,0-1 2 0,0 1-1 15,0-1-1-15,0-2 7 0,0 1-2 0,0 0 5 16,0-1-4-16,0 1-1 0,0-1 4 0,0-2-5 15,0 3 5-15,-19 0-2 0,19-2 2 0,0 3-4 16,-15-2 5-16,15 1-1 0,-10-2-2 0,10 3-2 16,-10-2-4-16,5 3 5 0,1-1-4 15,-1 3 6-15,1-4-4 0,0 4-2 0,-1 3-1 16,2-6 4-16,1 4-5 0,0-3-3 0,0-1 2 16,-2 0 0-16,3-3 9 0,0 0-1 0,0 0 1 15,-1-2-4-15,0 0 0 0,0-3 2 0,2 4-2 16,-2-3-1-16,2 1 3 0,-5-1-1 0,4 0 3 15,1 1-1-15,-4 1-1 0,2-1-2 0,-1 1 0 16,1-2 0-16,0 0-3 0,0 0 5 0,-2 0-3 16,0 2 3-16,3-3 0 0,-4 2-5 0,3 0 4 15,0-1 3-15,-1 1 0 0,1-2 0 0,2 2-5 16,-2-1-2-16,2-1 2 0,-2 1 4 0,2 1 0 16,0 1-3-16,-2-2 3 0,2 0-8 15,0 1 8-15,0 0 0 0,-2 0-6 0,-1-1 9 16,3-1-4-16,0 0 0 0,-1 1-2 0,0 3 0 15,-1-1-2-15,2 0 5 0,-2 0 2 0,0 3-1 16,2 2-1-16,-3-1-6 0,2 0 1 0,-1 0-2 16,0 1 5-16,2 1-2 0,-2 3-1 0,0 0 3 15,0 2-6-15,0 2 2 0,1 5 1 0,1 0 3 16,0 2-3-16,0 0 1 0,0 4 4 0,0 0-5 16,0 3 10-16,0-2-4 0,0 5-5 0,0-1 5 15,0 3-6-15,21 3 6 0,-21-3 0 0,0 4-2 16,0 2 0-16,0 2-4 0,0 3 2 0,0 2-8 15,0 3-2-15,0-1 6 0,0 3 0 16,0-1 7-16,0-1-2 0,0-1-2 0,0-1-1 16,0-1 1-16,0 0 2 0,0-1-2 0,0 1 4 15,0-2 0-15,-16 4-5 0,16 0 4 0,0 0-5 16,0 3-9-16,-11 2 6 0,11-2 2 0,0 1-4 16,-8 4 4-16,8-3 2 0,-6-2-4 0,6 1 2 15,-2-1 7-15,0-2-6 0,0 1 1 0,-1-2 7 16,-1 1-5-16,2-4 6 0,-3 3-1 0,1 2-6 15,-5 2-1-15,4 1-3 0,-5 4-2 0,3-1 0 16,-3-1 1-16,1 6 3 0,-2-1-3 0,-3 0 6 16,4-3 0-16,-4-3-5 0,2 1 4 15,-1 2 0-15,2-6 1 0,-2 2 2 0,1 0-8 16,-1 3 0-16,4 2 0 0,-3 0 3 0,-1 1 1 16,1 0 1-16,3 4-2 0,1-3-7 0,-2 1 6 15,0-4 0-15,3-2-3 0,0-4 9 0,0 2 0 16,1-1 3-16,1-6 1 0,0 1-8 0,2 1 3 15,0 2-8-15,-1-1-1 0,1 1 11 0,1 0-10 16,1 0 1-16,-1 4 6 0,0-2-4 0,2-3 6 16,0-3-4-16,0 0 1 0,-2-3 4 0,2-2-3 15,0-4 5-15,-3-1-5 0,3-4-4 0,0-2 6 16,-1-1-4-16,1-5 2 0,0-3 3 0,0 1-9 16,0-1 5-16,0-1 2 0,0-2-5 0,0-1 9 15,0 2-1-15,0 0-5 0,0-4 7 16,0 1-4-16,0-3-4 0,0-2 7 0,0-3-3 15,0 1 3-15,0-7 2 0,0 2-5 0,0-4-3 16,0-2-1-16,0-3-1 0,0 0 1 0,0-4 4 16,0-2-4-16,0-1 0 0,0-3 2 0,0 2-1 15,0-4 1-15,0 0-4 0,0 1 4 0,0-4 3 16,0 1 3-16,0-1 0 0,0 0 2 0,0 0-8 16,0 0-1-16,-12-1 3 0,12 0-3 0,0 2 6 15,0 0-2-15,0-1-3 0,0 0-4 0,-9 3 0 16,9 0 4-16,-5 1 4 0,2 0 0 0,2 1-5 15,-3 1 2-15,0 2 3 0,2 1 4 16,-1-1 17-16,1 5 9 0,-1-1 5 0,-1 1 3 16,0 2-7-16,1 0-15 0,3 0-6 0,0 2 1 15,-2-1 0-15,2 0 0 0,0 1-1 0,0-1-4 16,0 1-4-16,0 0 0 0,0-4-3 0,0 3-3 16,0 0 4-16,0-1-2 0,0-3-1 0,0 0 5 15,0-1-8-15,0 1 2 0,0-1 0 0,0 1 3 16,0 0 0-16,0 0 0 0,0 2-1 0,0 1-4 15,0 0 2-15,0-3 3 0,0 4-3 0,0-3-1 16,0 2 2-16,0 2-3 0,0-4 2 16,0 3 1-16,0-1-3 0,0 3 0 0,0-1 5 15,23 0-5-15,-23-2 1 0,0-1-11 0,0-1-17 16,0 2-20-16,19-2-28 0,-19 2-33 0,0 2-28 16,14-2-25-16,-14 2-33 0,9 1 10 0,-9 0 12 15,9 1 10-15,-9 3-5 0,9-2-53 0,-7 0-50 16,0 2-60-16,-2 0-15 0,0 0 86 0</inkml:trace>
  <inkml:trace contextRef="#ctx0" brushRef="#br0" timeOffset="120557.59">14069 1092 2191 0,'0'-10'15'0,"0"1"30"16,-23 0 33-16,23 1 39 0,0-3 4 0,0 5-6 16,0-2-7-16,-17 1-16 0,17-2-5 0,0 2-2 15,-11 0-7-15,11-1-11 0,-8 1-4 16,8 0-14-16,-12 2-15 0,9 1-14 0,-3 0-9 15,0 3-10-15,-2-1-8 0,-1 2-2 0,-4 0 4 16,-3 0 2-16,1 0 4 0,-8 24-4 0,2-24 4 16,-3 23-6-16,2-23 0 0,1 34 4 0,1-18-7 15,3 5 6-15,4-2-3 0,3 2 2 0,6-1-2 16,1 3-3-16,3-2 6 0,0 0-6 0,0-1-2 16,0-3-11-16,34 1-15 0,-34-4-13 0,25-1-18 15,-25 0-4-15,29-4 1 0,-29-1 15 0,24-3 6 16,-24 0 13-16,22-1 17 0,-22-2 5 0,12 1 21 15,-12-3 5-15,0 0-3 0,0 1-8 16,0-1-3-16,0 1-4 0,0 2 3 0,0 0 4 0,0 3-1 16,-29-1 5-16,29 7-3 0,-20-2-1 15,20 4 0-15,-25 3-4 0,25 1 2 0,-25 1-3 16,25 3 4-16,-17-1 2 0,17 1 2 0,-7-2-2 16,7 1-4-16,0-6 3 0,0 2-2 0,0-3 5 15,34 1-3-15,-34-4-28 0,35-3-59 0,-12-2-101 16,3-2-129-16,3-4-152 0,3 0-142 0,4 0 86 15,-4 0 133-15</inkml:trace>
  <inkml:trace contextRef="#ctx0" brushRef="#br0" timeOffset="120762">14196 1319 2469 0,'-18'0'28'0,"18"0"26"15,0 0 27-15,0 0 32 0,0 0-4 0,0 0-2 16,0 0-16-16,0 0-26 0,0 0-32 0,0 0-27 15,0 0-12-15,0 0-5 0,0 0 5 0,0 0 5 16,0 0 2-16,29 22 3 0,-29-22-2 0,27 20-4 16,-27-20-11-16,29 30-27 0,-13-12-36 0,-1 2-28 15,-1 0-47-15,2 3-48 0,-1-3-55 0,5-1-51 16,-5 0-50-16,0-2-32 0,3-2-43 0,-1-4 57 16,-5-3 107-16</inkml:trace>
  <inkml:trace contextRef="#ctx0" brushRef="#br0" timeOffset="120944.53">14508 1426 1854 0,'-24'-19'43'0,"24"0"50"0,0 4 42 16,-21-2 33-16,21 5-8 0,-14 0-32 0,14 3-20 15,-20 1-29-15,20 3-33 0,-17 1-20 0,7 3-22 16,-1 1-3-16,0 0 0 0,-3 0 1 0,-1 0 2 16,-1 32-5-16,0-32 2 0,0 32-3 0,-1-10 1 15,1 1 1-15,0 4-3 0,-4-1-6 0,4 2-37 16,1 1-52-16,1-1-76 0,-4 1-77 0,2-4-51 15,1-1-65-15,3-3-56 0,3 1-28 0,1-7 86 16</inkml:trace>
  <inkml:trace contextRef="#ctx0" brushRef="#br0" timeOffset="121164.44">13705 1838 1668 0,'-24'5'31'0,"0"2"45"0,3-1 50 15,4 0 47-15,3-4 20 0,3 0-4 0,4-1-23 16,-2-1-22-16,8 2-30 0,-3-2-30 0,4 0-22 16,0 0-26-16,0 0-19 0,0 0-9 0,27 0-2 15,-27 0 2-15,40 0-5 0,-11-22 1 16,7 22-5-16,8-16-12 0,5 16-36 0,5-18-50 16,4 18-49-16,3-19-26 0,2 10-7 0,0-1-9 15,2-1-37-15,-2 4-103 0,0-1-66 0,-4 4-93 16,-6-1 88-16</inkml:trace>
  <inkml:trace contextRef="#ctx0" brushRef="#br0" timeOffset="149487.27">14791 1336 1392 0,'-3'-4'28'16,"-1"4"23"-16,2-2 26 0,-2-2 47 0,2 1 23 15,0 0-2-15,0-1-23 0,-1 0-7 0,0 0-34 16,-1 1-2-16,4-1 12 0,-3 1-13 0,2 1 4 16,0-3-3-16,-3 2 10 0,4 0-18 0,0 1-13 15,0 0-14-15,0 0-24 0,0-1-8 16,0 3-8-16,0-1 3 0,0 1-7 0,0-1 0 15,0 1-3-15,0 0-2 0,0 0-9 0,0 0-23 16,0 0-47-16,0 0-56 0,0 0-55 0,0 0-47 16,0 0-26-16,0 0-33 0,0 0-14 0,0 19-3 15,0-19-40-15,0 17 53 0,0-17 80 0</inkml:trace>
  <inkml:trace contextRef="#ctx0" brushRef="#br0" timeOffset="149663.81">14742 1632 1586 0,'-9'7'49'0,"9"0"27"0,-5-4 32 0,5 0 23 16,-4-1-23-16,4-2 0 0,-2 0-10 0,-1 0-8 15,1 0-20-15,-2 0-21 0,1 0-19 0,1 0-15 16,0 0-3-16,-3 0-10 0,5 0-5 0,-2 0-8 16,0-16-29-16,1 16-51 0,1 0-86 0,0 0-115 15,0 0-81-15,0 0-86 0,0 0 5 0,0-8 125 16</inkml:trace>
  <inkml:trace contextRef="#ctx0" brushRef="#br0" timeOffset="150074.05">15531 1166 1353 0,'8'-10'57'16,"-3"2"15"-16,-3 1 28 0,3 1 37 0,-3 2-33 0,0-1 6 16,-2 0-7-16,0 1-5 0,4 1 3 15,-4 1 9-15,0 2 5 0,0-2-16 0,0 1-9 16,0-3-11-16,0 4-17 0,0 0-16 0,0 0-16 15,0-2-19-15,0 2-10 0,0 0 3 0,0 0-7 16,0 0 0-16,0 0 8 0,0 0-6 0,0 31 6 16,0-31 0-16,0 29-3 0,0-10 0 0,0 5 0 15,0 0 2-15,0 3-4 0,-23 4 6 0,23-3-1 16,0 1-2-16,0 0 4 0,-21-1-7 0,21-1 0 16,0-2 0-16,-14-2-1 0,14 0 0 0,0 0 2 15,-9-3-1-15,9 0-3 0,0-2-7 0,0-1-19 16,0-3-41-16,0-1-58 0,0-2-66 15,0-1-72-15,0-2-68 0,0-3-39 0,20 0-45 16,-20-3-17-16,0-2 110 0</inkml:trace>
  <inkml:trace contextRef="#ctx0" brushRef="#br0" timeOffset="150578.7">15988 1271 1662 0,'0'-8'25'15,"0"0"18"-15,0 3 31 0,-24-2 16 0,24-1-8 16,0 1-2-16,0 0-8 0,0 0 9 0,-17 4 10 16,17-2-3-16,0 4-5 0,0-1-13 0,0-2-13 15,0 4-9-15,0 0-17 0,0 0-13 0,0 0-7 16,-6 0-9-16,6 0 8 0,-5 0 10 0,-1 0 0 15,0 25 5-15,-4-25-5 0,1 24-8 0,-2-24 0 16,-1 31-3-16,-2-12 1 0,2-2-6 0,0 2-3 16,3 3-4-16,1-2-3 0,-1 1 5 0,0 1-2 15,3-2 6-15,0 1 6 0,3-1-9 0,1 3 3 16,2-3 0-16,0-3-5 0,0 3 4 16,0-1 1-16,0-2-4 0,23-1-1 0,-23-1 4 15,27-1-7-15,-27-4 5 0,33 0 1 0,-13-1-3 16,0-6 6-16,2 1-9 0,1-3 8 0,0-1-7 15,-2 0-7-15,1 0 10 0,-1 0-2 0,-4-22 2 16,2 22 5-16,-5 0-4 0,1-28-10 0,-5 28 5 16,0-25-3-16,-4 11 0 0,-2-2 5 0,-2-1-6 15,-2-1 3-15,0-3 1 0,0-2-5 0,0-1 11 16,-28-2-5-16,28-4 1 0,-25 4 5 0,25 1-10 16,-32-1 6-16,17 3 5 0,-2 2-4 0,2 4 4 15,2 4-6-15,1 3-1 0,2 4 2 0,2 1-5 16,8 3-25-16,-9 2-42 0,6 0-41 0,3 0-57 15,-3 0-58-15,3 0-66 0,0 27-64 16,0-27-72-16,0 18 6 0,23-18 106 0</inkml:trace>
  <inkml:trace contextRef="#ctx0" brushRef="#br0" timeOffset="151030.32">16511 1313 1516 0,'-24'0'30'0,"24"-12"41"15,0 12 31-15,-26-8 24 0,26 3-2 0,-16 0-29 16,16 1-20-16,-15-1-7 0,15 1-20 0,-10 1-5 16,10 3-5-16,0 0-13 0,-8 0-6 0,8 0 3 15,-7 0-4-15,3 0 4 0,0 0-1 0,-2 24-6 16,-3-24 1-16,2 23 0 0,-2-23-3 0,-1 31 2 15,-2-12-6-15,0 4-6 0,1-1 2 16,-2 0-11-16,2 1 3 0,2 0 2 0,1 2 0 0,3-3 4 16,1 1 0-16,4-3 0 0,0 1-4 15,0-3 1-15,0-1-1 0,26-1 2 0,-26-1-3 16,31-1 3-16,-31-3 3 0,39 0-5 0,-17-2 5 16,0-2-6-16,-1-1-3 0,3-4 5 0,-3 3 2 15,-2-5 3-15,0 0-5 0,-2 0-1 0,-2 0-4 16,0 0 0-16,-2-24 6 0,-3 24 2 0,1 0-6 15,-3-25 0-15,-2 25 2 0,1-24 1 0,-2 10 4 16,-2-1-5-16,-3-4 0 0,0 2-2 0,0-6-1 16,0 0 4-16,0-3 1 0,0 1-4 0,-30-4 0 15,30 3 2-15,0 0 2 0,-25 4-2 0,25 0-5 16,0 7-21-16,-21-1-22 0,21 7-44 0,-11 0-54 16,11 5-77-16,0 3-85 0,-8-3-47 0,8 4-55 15,0 0 28-15,0 0 107 0</inkml:trace>
  <inkml:trace contextRef="#ctx0" brushRef="#br0" timeOffset="151346.02">16940 1278 1755 0,'0'-7'42'0,"0"0"40"0,0 0 36 0,0 2 36 0,0-2-15 15,0 1-12-15,0 0-15 0,0 3-13 16,-19-1-20-16,19 1-10 0,0 1-18 0,0 1-18 16,0 1-6-16,0 0-11 0,0 0-11 0,0 0-3 15,0 0-2-15,0 0-6 0,0 0 11 0,0 0-2 16,0 23 1-16,0-23 6 0,0 27-2 0,0-9 1 16,0 4-7-16,0 0 1 0,0 2-7 0,0 2 3 15,0-3 3-15,0 3 0 0,-20 1 5 0,20 0-4 16,0-3 1-16,0 2-4 0,0 0 1 0,0-3-1 15,0 3 3-15,0-4-2 0,0-2-6 0,0 1-25 16,0-2-45-16,0-1-75 0,24-1-116 16,-24-2-149-16,0-3-133 0,0-2-42 0,14-1 119 0</inkml:trace>
  <inkml:trace contextRef="#ctx0" brushRef="#br0" timeOffset="153702.14">18133 1696 1652 0,'0'0'34'0,"0"0"18"0,0 0 18 0,0 0 18 0,0 0-20 15,0 0 2-15,0 0-9 0,0 0-3 16,0 0-1-16,0 0-17 0,0 0-1 0,0 14-6 16,0-14-17-16,0 0 2 0,0 0 1 0,0 0-9 15,0 9 8-15,0-9-12 0,0 3-8 0,0-3 0 16,0 7-2-16,0-2 13 0,0-1-1 0,17 4 3 16,-17-1 1-16,0 3-11 0,0-1 3 0,0 1-2 15,0 2-8-15,0 0 4 0,0 0-2 0,-21 0-7 16,21 1-8-16,-21-1-29 0,21 0-44 0,-24-3-39 15,24 0-40-15,-24 0-55 0,24-2-55 16,-15-2-61-16,15 1-76 0,0-5 85 0</inkml:trace>
  <inkml:trace contextRef="#ctx0" brushRef="#br0" timeOffset="154113.52">18960 1500 1829 0,'0'-2'29'15,"0"0"8"-15,1 1 20 0,-1 0 18 0,1 1-7 16,-1-2 16-16,0 2-10 0,0 0-2 0,0 0-15 16,0 0-11-16,0 0-6 0,0 0-9 0,0 0-6 15,0 0-14-15,0 0-3 0,0 0-11 0,0 0 0 16,0 16 0-16,0-16-2 0,0 0 5 0,0 20 0 16,0-8 2-16,0 3 2 0,0 3-5 0,0 2 3 15,0 3-6-15,0 0 3 0,0 2 4 16,0-1-10-16,0 2 8 0,18 0-4 0,-18-2 1 0,12 3 6 15,-12-3 1-15,14-1-6 0,-6-2-6 16,-1-1-8-16,-1-1-33 0,-1-4-20 0,0-1-34 16,0 0-47-16,-1-4-45 0,-3-5-34 0,3 3-58 15,-4-3-40-15,0-4-63 0,0 0 55 0,0-1 97 16</inkml:trace>
  <inkml:trace contextRef="#ctx0" brushRef="#br0" timeOffset="154468.53">19005 1467 1693 0,'0'-8'-4'16,"0"1"12"-16,0 0 8 0,15-2 8 0,-15 0 20 15,12 1-5-15,-5 3 4 0,0-4 2 0,0 6-5 16,1-3-6-16,0 1-7 0,1 2-4 0,1 0-4 15,1 0 2-15,1 2-3 0,0-1-11 0,1 2 0 16,1 0-4-16,-1 0-1 0,3 0 1 0,-2 0-5 16,1 0 0-16,-2 21 1 0,0-21-3 0,-2 17 0 15,-1-17 2-15,1 22-4 0,-6-22 9 16,0 25-3-16,-3-12-7 0,-2 2 3 0,0-1-6 16,0 3-4-16,0-2 1 0,-32 0-3 0,32 1 3 15,-31-1-2-15,31-1 8 0,-36 1-3 0,13-3 2 16,4 0 2-16,-1-2-9 0,2-1 3 0,1-1-25 15,4-1-23-15,1-2-34 0,2-3-33 0,10 2-14 16,-10-4-16-16,10 1 4 0,0-1-27 0,0 0-84 16,0 0-7-16,0 0 35 0</inkml:trace>
  <inkml:trace contextRef="#ctx0" brushRef="#br0" timeOffset="154719.85">19663 1470 1834 0,'4'-2'21'0,"-2"1"13"0,-1 1 20 0,1-3 19 16,-2 2-5-16,0 0 6 0,0 1-2 0,0-2-11 16,0 2-9-16,0 0-18 0,0 0-15 0,0 0-10 15,0 0-9-15,0 0 0 0,0 0-3 0,0 0 0 16,0 0 5-16,24 0 1 0,-24 0-5 0,28 0-16 15,-11 0-34-15,3 0-49 0,0 0-54 0,1 0-46 16,-1 0-43-16,1 0-22 0,-5 0 0 16,2 0-29-16,-3 0-12 0,-3 0 70 0</inkml:trace>
  <inkml:trace contextRef="#ctx0" brushRef="#br0" timeOffset="154994.11">19632 1722 1458 0,'0'5'25'15,"0"1"12"-15,0-3 20 0,0-1 30 16,0 1 1-16,0 0 21 0,0-2 2 0,0 0-22 16,22-1-21-16,-22 0-22 0,21 0-5 0,-21 0 5 15,30 0 8-15,-13 0-5 0,-1 0-12 0,4 0-8 16,1 0-11-16,1 0-2 0,0-15-2 0,3 15-5 15,-2 0-3-15,-1 0-3 0,-2 0-4 0,1 0-1 16,-5 0 3-16,-4 0-1 0,-1 0 2 0,-4 0-3 16,-4 0-7-16,1 0-10 0,-4 0-31 0,0 0-70 15,0 0-117-15,0 0-123 0,0 0-129 0,-24 0-14 16,24 0 121-16</inkml:trace>
  <inkml:trace contextRef="#ctx0" brushRef="#br0" timeOffset="169225.97">20511 1270 1372 0,'0'0'32'0,"0"0"31"0,0 0 29 16,0 0 36-16,0 0-9 0,0 0-1 0,0 0-2 16,0 0-25-16,0 0-10 0,0 0-23 0,0 0-12 15,0 0-2-15,0 0-3 0,0 0 4 0,0-15 6 16,0 15 0-16,0 0-6 0,0 0-1 0,0-8-8 16,0 8 6-16,0 0 0 0,0-7 0 0,0 7-4 15,0 0-13-15,-18-5 3 0,18 1-2 0,0 3 1 16,0-1 4-16,0 0-1 0,0 0 3 0,0 1-5 15,0-2-10-15,0 0-8 0,0 0-9 0,0 1-3 16,21-1 2-16,-21-3 0 0,0 0-4 16,21-2 4-16,-21 3-5 0,23-2 5 0,-11 2 3 15,2-2-4-15,2 4 4 0,-1 0-7 0,2 0 0 16,-1 1 5-16,-3 2-7 0,2 0 4 0,-1 0 3 16,-2 0-4-16,-4 0 6 0,3 0-3 0,-3 26-1 15,0-26 3-15,-2 17-5 0,1-17 5 0,-3 19-4 16,0-19-2-16,2 19 3 0,-3-19-1 0,0 18-2 15,-1-8 7-15,-1 1-2 0,-1-1-1 0,0-1-1 16,0 3 0-16,0-3 1 0,0 2-4 0,0 1 5 16,-28-2-5-16,28 2 1 0,-19-2 5 0,19 2 1 15,-26-2-4-15,11-1 2 0,2 0-4 0,0-4 0 16,0 3 3-16,2-1 0 0,-1-2-1 16,3 0 0-16,1 0 2 0,1-3-3 0,1 0 4 15,1 1-1-15,1-2 3 0,3-1-2 0,0 1-5 16,-1-1 4-16,2 0-5 0,0 0 3 0,0 0 4 15,0 0-1-15,0 0 4 0,0 0-3 0,0 0-4 16,0 0 0-16,0 0-2 0,26 0 3 0,-26-16 0 16,22 16 0-16,-22 0-2 0,30 0 1 0,-14-13 2 15,5 13 0-15,-3 0-2 0,0 0-5 0,0 0 1 16,-2 0 4-16,-1 0 1 0,-2 0 3 16,-3 0-1-16,3 0-4 0,-4 24 1 0,0-24 0 0,0 16 2 15,-3-16-1-15,-1 21 0 0,0-21 1 16,-2 24-1-16,-3-12 0 0,0 2 3 0,0-2-2 15,0 1 1-15,0 0-5 0,0-2 3 0,-28 1-1 16,28-2 4-16,0 1 1 0,-16-1 1 0,16-1 0 16,-15-1-3-16,15-1 3 0,-14-2-1 0,14 0 3 15,-17 3-1-15,5-4 4 0,-1 0 2 0,-1 1 1 16,-5-2 3-16,0 0-1 0,-2 1-8 0,-3-1-4 16,-2 1-1-16,1-1-4 0,-3-3 2 0,1 0 6 15,-2 3-6-15,2-3-2 0,3 0 3 0,-1 0-5 16,6 0 9-16,-1 0-1 0,5 0-4 0,4 0 5 15,-1 0-9-15,6 0-1 0,0 0 2 16,2 0 0-16,3 0-11 0,0 0-35 0,1 0-66 16,0 0-112-16,0 0-126 0,0 0-180 0,0-15-140 15,0 15 103-15</inkml:trace>
  <inkml:trace contextRef="#ctx0" brushRef="#br0" timeOffset="173886.62">15126 2695 1177 0,'0'-3'21'0,"0"0"1"15,0 2 0-15,0-1 17 0,0-1-3 0,0 2 18 16,0-1 21-16,0 2 3 0,0-2-10 0,0 1 2 16,0 1-5-16,0 0-10 0,0-2 2 0,0 2-12 15,0 0-15-15,0 0-7 0,0 0-5 0,0 0-13 16,0 0 2-16,0 0-7 0,0 0-11 0,0 0 7 15,0 0-7-15,0 0 7 0,0 0 3 16,0 0-3-16,0 0 5 0,0 20-1 0,0-20 6 0,0 18 0 16,0-18 4-16,0 25 0 0,0-6-3 15,0 1 2-15,0 2-4 0,0 4-2 0,0 1 5 16,0 3 3-16,19 0 1 0,-19 1 0 0,0 1-4 16,0 0-4-16,0-1-2 0,0 0 4 0,0-1-7 15,0 1 10-15,0-2 4 0,0-1-12 0,0-1 12 16,0 0-6-16,0 0-10 0,0-1 13 0,0-1-6 15,0 0-11-15,-19-3 10 0,19 0-7 0,0-2 6 16,0-3 6-16,-11 0-5 0,11-6 8 0,0-2-7 16,0-1 3-16,0-3-4 0,0 0-9 15,0-2 0-15,0 1-23 0,0-2-30 0,0 1-43 0,0-3-63 16,0 1-61-16,0 1-90 0,0-2-90 0,0 0 43 16,0 0 85-16</inkml:trace>
  <inkml:trace contextRef="#ctx0" brushRef="#br0" timeOffset="174706.13">15092 2721 1425 0,'-6'0'13'0,"6"0"8"0,-4 0 18 0,4 0 20 16,0-2 6-16,0 2 1 0,0-1-7 0,0 1-1 15,0 0-16-15,0-2-3 0,0 0-17 0,0 2-21 16,0-1-5-16,17 1-1 0,-17 0 5 0,0 0 9 15,16 0 1-15,-16 0-9 0,21 0 5 0,-10 0-5 16,4 0 2-16,1 0 7 0,3 0-4 0,1 0-3 16,3 0-6-16,2 0-2 0,1 0-2 15,3 0 3-15,5 0 3 0,1 0 8 0,6 0-1 16,-1 0-2-16,4-17-1 0,3 17-7 0,5 0 4 16,0 0 2-16,3-13-3 0,3 13 0 0,-3 0-4 15,4 0-2-15,-2 0 6 0,0 0 0 0,-4 0-2 16,0 0 3-16,-2 0-5 0,0 0 5 0,-1 0-1 15,-1 0 4-15,3 0-4 0,-1 0 1 0,3 16 0 16,0-16-1-16,3 0 4 0,3 0-3 0,4 0-1 16,1 0 4-16,8 0-3 0,2 0 0 0,6 0 3 15,4 0-10-15,4-19 10 0,2 19 0 0,2 0-3 16,1 0 3-16,-1 0-3 0,-1 0 0 16,-3 0 3-16,-3 0-3 0,-3 0 4 0,-2 0-4 15,-3 0 3-15,-2 0 3 0,1 0-9 0,-1 19 6 16,4-19-2-16,2 0-1 0,2 0 2 0,4 15 2 15,6-15-4-15,2 0 8 0,-1 0-7 0,5 0-1 16,-2 0 4-16,2 7-7 0,-1-7 10 0,-1 0-7 16,4 0 7-16,2 0-8 0,-1 0 8 0,1 0 0 15,-2 0-7-15,-3 0 7 0,4 0-7 0,-4 0 4 16,-5 0-1-16,-2 0 1 0,-4 0-4 0,-1 19 0 16,-5-19 0-16,0 0-2 0,-4 0 6 15,0 13-4-15,2-13 1 0,1 0 2 0,-2 9 0 16,2-9 0-16,1 0 0 0,1 5 1 0,2-5-7 15,-3 2 4-15,2 0 2 0,-4-1 1 0,1 1-1 16,-3 0 3-16,-2 1-6 0,-2 2 3 0,-2-5 0 16,-4 5-8-16,-3-3 1 0,-3 1 4 0,-3-1 1 15,-2 1 4-15,-5 0 4 0,-4-1-6 0,0 0-6 16,-5-1-2-16,0 0 3 0,-4 0-3 0,-4-1 7 16,-3 0 4-16,2 0-7 0,-1 0 4 0,-4 0-2 15,1 0-1-15,-2 0-3 0,0 0 1 0,-1 0 5 16,1 0 0-16,-4 0-11 0,0 0-15 0,-3 0-26 15,0 0-29-15,-5 0-21 0,-3 0-65 0,-3 0-82 16,-5 0-70-16,-4 0-88 0,-1-16 79 16</inkml:trace>
  <inkml:trace contextRef="#ctx0" brushRef="#br0" timeOffset="175046.47">22925 2718 1620 0,'0'0'18'0,"8"0"-3"0,-8 0-3 15,0 0 4-15,3 0-23 0,-3 0 8 16,0 0 7-16,0 17 22 0,0-17 37 0,0 0 10 0,0 11 7 16,0-11-23-16,0 16-28 0,0-7 0 15,0 4 10-15,0 1 3 0,0 1-8 0,0 2-13 16,0 0-14-16,0 5 11 0,0-1 19 0,0 3 9 15,0 0 2-15,0 1-21 0,0 4-9 0,0 0-11 16,0 0-3-16,0 2 3 0,0 1-7 0,0-1 3 16,0-1-5-16,0 3-4 0,0-2 9 0,0 1-5 15,0-1 3-15,0-1 10 0,0 0-12 0,0-3 1 16,0-3 3-16,0-2-14 0,0-2 5 0,0-1-3 16,0-3-6-16,0 0 8 0,0-1-48 0,0-5-66 15,-22 1-120-15,22-2-176 0,0-3-166 16,-14-3 72-16</inkml:trace>
  <inkml:trace contextRef="#ctx0" brushRef="#br0" timeOffset="177310.63">15092 3517 1293 0,'0'0'44'0,"-2"0"24"15,2 0 26-15,0 0 23 0,0 0-32 16,0 0-19-16,0 0-23 0,0 0-17 0,0 0-6 16,0 0-3-16,0 0 3 0,0 0-2 0,0 0-5 0,0 0 7 15,0 0 0-15,17 0 11 0,-17 0 1 16,0 0 0-16,16 0-4 0,-16 0-8 0,17 0-1 15,-7 0-10-15,2 0-6 0,3 0 3 0,2 0-10 16,2 17 7-16,4-17 0 0,2 0-3 0,5 0 5 16,1 0-2-16,6 0 3 0,3 0-1 0,2 0-7 15,0 12 0-15,1-12 0 0,5 5-5 0,1-5 12 16,-4 9-3-16,3-3-3 0,-1 1 4 0,2-2-3 16,3 2-3-16,-2-1 6 0,1 0-2 0,3 2-3 15,1-3 1-15,3 2-4 0,2 0 7 0,2-3-3 16,3 1 1-16,2 0 1 0,3-2-2 15,1 1 5-15,2-1-2 0,1-1-3 0,3 1-1 16,2-1 0-16,4 1-3 0,2 0 3 0,2-1 0 16,2 2-5-16,1-4 7 0,2 4-1 0,-2-1-1 15,-1 0 1-15,-4-1 3 0,0 0 5 0,-4 1-1 16,2 0 11-16,-6-1-10 0,0 1 0 0,-2 1-1 16,2-1-2-16,0 1-1 0,0 0-4 0,1-1 1 15,1 0 0-15,-1 1 1 0,0 0 2 0,2-1 0 16,-2-2-5-16,-2 1 5 0,-1 1 0 0,0-1 0 15,-2 0 0-15,-1-1-2 0,-2 2 1 0,0-2-2 16,-1 2 3-16,-1 2-2 0,-4-2 1 16,1 0-2-16,-3 0 0 0,1 0 4 0,2 0-8 15,-4 0 5-15,3-2-1 0,0 1-1 0,1 1 5 16,-4-3 2-16,3 3-5 0,-5-2 3 0,0 0 1 16,-1 1-5-16,0-1 0 0,1 0 1 0,-2-1 2 15,3 2-2-15,-2-2 4 0,2 0 0 0,1 0-7 16,-4 0 3-16,0 0-1 0,1 0 1 0,-1 0-1 15,-1 0 2-15,2 0-1 0,-3 1 0 0,0-1 3 16,2 1-7-16,0-1 9 0,-2 1-9 0,-3 2 2 16,-1-3 4-16,-1 0 0 0,-1 0 3 0,-2 1-4 15,-3 2-2-15,1-2-3 0,-4 1 3 16,0-1 5-16,-2 1-5 0,0-2 3 0,-1 2 0 16,-1-2-6-16,2 2 7 0,-4 1-4 0,0-3-6 15,-1 3 3-15,1-1 1 0,-3 0 7 0,-1 0 0 16,0 1-4-16,-2-3 2 0,-6 1-6 0,0 1-1 15,-5-2 10-15,1 0-6 0,-1 0 1 0,-2 0 5 16,2 0-6-16,-4 0 9 0,3 0 0 0,-1 0 3 16,2 0-1-16,-3 0-4 0,1 0 3 0,-3 0-6 15,4 0 5-15,-2-18-2 0,1 18-9 0,-1 0 0 16,3 0-1-16,-2 0 3 0,0 0 0 0,1 0 3 16,-5 0-1-16,3-9-4 0,-2 9 2 15,-2 0 5-15,1 0-5 0,-1 0 0 0,-3 0 3 16,1 0-6-16,-1-4 1 0,0 4 5 0,-1 0-3 15,0 0 1-15,-2-1 2 0,-1 1-6 0,1 0 6 16,-1 0 0-16,0 0-4 0,1 0 7 0,-1-3-9 16,1 3 3-16,0 0 2 0,3-1 1 0,3 0 1 15,0 1-1-15,1-1-2 0,1-1-5 0,-1 2 1 16,3-1 0-16,-3 1 4 0,-2-1-2 0,2 1 1 16,-4-2 3-16,0 2-2 0,-1 0 3 0,-2-1 3 15,-1 1-2-15,0 0 10 0,-3 0 7 0,2-1 0 16,-2 1-1-16,-1 0-2 0,0 0-11 0,0 0-5 15,0 0 1-15,0 0-3 0,1 0 4 0,-1 0 4 16,1 0 1-16,2 0-6 0,-1 0-2 16,2 0 1-16,-2 0-3 0,2 0 7 0,-1 0 5 15,-1 0 0-15,0 0 12 0,-1 0-5 0,0 0 2 16,-1 0-3-16,0 0-9 0,0 0-4 0,0 0-5 16,0 0-3-16,0 0 3 0,0 0 0 0,0 0 3 15,0 0-6-15,0 0 3 0,0 0-2 0,0 0-3 16,0 0 5-16,0 0-3 0,0 0 6 0,0 0-3 15,0 0 1-15,0 0-4 0,0 0 3 0,0 0 3 16,0 0-1-16,0 0 0 0,0 0-2 0,0 0 1 16,0 0-1-16,0 0 4 0,0 0 0 15,0 0 0-15,0 0-1 0,0 0-3 0,0 0 0 0,0 0 0 16,0 0 4-16,0 0 1 0,0 0 0 0,0 0 6 16,0 0-9-16,0 0 6 0,0 0-1 15,0 0-7-15,0 0 6 0,0 0-4 0,0 0-2 16,0 0 0-16,0 0-1 0,0 0 1 0,0 0 2 15,0 0 1-15,0 0-3 0,0 0 0 0,0 0 0 16,0 0 1-16,0 0 3 0,0 0-1 0,0 0-6 16,0 0-2-16,0 0 4 0,0 0-6 0,0 0 8 15,0 0-6-15,0 0-6 0,0 0 4 16,0 0-5-16,0 0 8 0,0 0 0 0,0 0-2 0,0 0 4 16,0 0-5-16,0 0 6 0,0 0 1 0,0 0-4 15,0 0 4-15,0 0 0 0,0 0-3 16,0 0 3-16,0 0 3 0,0 0-4 0,0 0 7 15,0 0 1-15,0 0 1 0,0 0 3 0,0 0-13 16,0 0-2-16,0 0-4 0,0 0-5 0,0-18 10 16,0 18 3-16,0 0 0 0,0 0 4 0,0-14-4 15,0 14-1-15,0 0 2 0,0-12-1 0,0 12-3 16,0-5 2-16,0 5-1 0,0-5-1 0,0 2 6 16,0 2-2-16,0-2-2 0,0 2-1 0,0-1-1 15,0 2 6-15,0-1-4 0,0 0 1 0,0 1 1 16,0-1-5-16,0-2 8 0,0 2-1 0,0-2-5 15,0 2-3-15,0-2-2 0,0-1 3 16,0 1 2-16,0-2 6 0,0 1-6 0,0 1 4 16,0-3 0-16,0 2-2 0,0-1 3 0,0-2-9 15,0 2 4-15,0 0 4 0,0 1-1 0,0-3 7 16,0 4-5-16,0-2-3 0,0 0-2 0,0 5-2 16,0-3 3-16,0 3-1 0,0 0 2 0,0 0-3 15,0 0-7-15,0 0-16 0,0 0-23 0,0 0-33 16,0 0-54-16,0 0-69 0,0 0-119 0,0 0-146 15,0 0-52-15,0 0 88 0</inkml:trace>
  <inkml:trace contextRef="#ctx0" brushRef="#br0" timeOffset="178541.93">16207 2772 993 0,'-1'-1'32'0,"1"0"28"0,0-2 26 0,0 3 30 16,0-3 0-16,0 1-4 0,0-2 1 0,0 2-9 16,0-1-10-16,0 0 2 0,0 2-2 0,0 0-10 15,0-2-4-15,0 2-18 0,0 0-12 0,0-2 0 16,0 1-2-16,0 2 2 0,0-3-3 0,0 3-1 15,0 0-4-15,0-2-4 0,0 2-8 0,0 0-10 16,0 0-4-16,0 0-13 0,0 0-4 0,0 0-2 16,0 0-8-16,0 0 6 0,0 0-5 0,0 0 4 15,0 0 2-15,0 0 5 0,0 22 3 0,0-22 2 16,0 19-2-16,0-4-2 0,0 3 2 16,0 0-4-16,0 8-3 0,0 0 5 0,0 2 5 15,0 2-9-15,0 2 10 0,0-1-3 0,0 1-4 16,0-1 9-16,0 1-7 0,0-1 4 0,0 1-6 15,0 0 3-15,0-1-2 0,-22 0-1 0,22 0 2 16,0 1 2-16,0-2 0 0,0-2-4 0,-14-3 0 16,14-1-6-16,-10-5 1 0,10 2 4 0,-7-5 3 15,7 0-3-15,-6-6 2 0,3 2 3 0,2-5-11 16,0 1 7-16,0-3 3 0,1 1-10 0,0-5-6 16,0-1-32-16,0 0-38 0,0 0-54 15,0 0-68-15,0 0-75 0,0 0-64 0,0-23-111 16,19 23-5-16,-19 0 101 0</inkml:trace>
  <inkml:trace contextRef="#ctx0" brushRef="#br0" timeOffset="179091.01">16960 2914 1045 0,'3'-4'16'0,"-1"-1"15"16,-1-3 14-16,3 1 19 0,-3 0-12 0,3-2 19 16,-4 4 11-16,2-2-4 0,0 2 16 0,-1 0-24 15,1 4-12-15,1-3-13 0,0 4-22 0,-3 0-5 16,1 0-7-16,0 0-4 0,-1 0 4 0,0 0 3 15,0 0-3-15,0 0 4 0,0 0 17 0,0 0-3 16,0 0 11-16,0 0-1 0,0 0 5 16,0 0-1-16,0 0-8 0,0 0 2 0,0 0-14 15,0 0-6-15,0 0-5 0,0 0-5 0,0 0-7 0,0 0 0 16,0 0 0-16,0 0-2 0,0 0 4 16,0 0 3-16,0 24 6 0,0-24 4 0,0 21 0 15,0-21 11-15,0 28-6 0,0-11-5 0,0-1-2 16,0 3-8-16,0-2 4 0,0 3-2 0,-19-1-2 15,19 1-1-15,0-1-7 0,0 3 4 0,0-2 6 16,0 3-1-16,0 0 0 0,0 0 2 0,0 1-4 16,0 2 2-16,0-1 1 0,0 2-10 0,0-2 6 15,0 1-1-15,0-2-2 0,0 2 10 16,0-3-7-16,0-2-1 0,0 1 2 0,0-1-4 0,0-1 6 16,0-1-9-16,0-1 6 0,0-2-4 15,0 1 3-15,0-1-2 0,0-2-4 0,0-2 5 16,0-3-6-16,0 0 3 0,0-1 1 0,0-2-6 15,0-3-2-15,0 0-17 0,0-3-26 0,0 0-41 16,0 0-51-16,0 0-60 0,0 0-72 0,0 0-123 16,20-25-56-16,-20 25 80 0</inkml:trace>
  <inkml:trace contextRef="#ctx0" brushRef="#br0" timeOffset="179625.98">18154 2844 1643 0,'6'-5'34'0,"1"0"25"0,-3 1 24 0,1-1 25 16,-1 1-15-16,-1 0-3 0,-2 2-12 0,0 0-15 15,-1 1-10-15,0 1-19 0,0-2-5 16,0 2-6-16,0 0-13 0,0 0-3 0,0 0-9 0,0 0-4 16,0 0 2-16,0 0 0 0,0 0 2 15,0 0 0-15,0 24-1 0,0-24 8 0,0 18 4 16,0-4-5-16,0 0-2 0,0 3-4 0,0 0-3 15,0 0 9-15,0 2 6 0,0-1-5 0,0 2 2 16,0-1-2-16,0 2-4 0,0 0 0 0,0 1 0 16,0 0 2-16,0-2 1 0,0 2 4 0,-15 2-5 15,15-1 2-15,0 0-4 0,0 2 4 0,0 0 2 16,0-2-3-16,0 4 5 0,0-1-8 0,0 1 6 16,18-1 0-16,-18-1-1 0,0 0-1 15,0 0-8-15,0 0 5 0,0 0-2 0,0-3 1 16,0 0 5-16,0 0-9 0,0 0 4 0,0-1 6 15,0-1-2-15,0-5 3 0,0-1-7 0,0-2 1 16,0-2-2-16,0-3 2 0,0-3 1 0,0 0-7 16,0-2 0-16,0-2-4 0,0 0-23 0,0 0-28 15,0 0-42-15,0 0-57 0,0 0-59 0,0-25-57 16,0 25-111-16,20-18-83 0,-20 18 81 0</inkml:trace>
  <inkml:trace contextRef="#ctx0" brushRef="#br0" timeOffset="180065.93">19116 2865 1596 0,'5'-3'4'0,"-1"3"0"16,-1 0 4-16,1 0-4 0,-4 0-4 0,0 0 7 16,2 0-3-16,-2 0 1 0,0 0 18 0,0 0 18 15,0 0 18-15,0 18 16 0,0-18-18 0,0 0-15 16,0 25-15-16,0-25-12 0,0 22 3 0,0-9 6 16,0 2 7-16,0 0 4 0,0 2-1 15,0 2-21-15,0 1-11 0,0 0-2 0,0 1 2 16,0 3 7-16,0 1 3 0,0-2 24 0,0 3-4 15,0-2-1-15,0 4 0 0,0-2-28 0,0 3 3 16,0-2-3-16,0 2 4 0,0 0 2 0,0-2-3 16,0-1 7-16,0 2-14 0,0 0 4 0,0 2 2 15,0 1-2-15,0-3 1 0,0 2-4 0,0-1-1 16,0 2-1-16,0-2 8 0,0-4-5 0,0-3 0 16,0-1-2-16,0-3 4 0,0-4 6 0,0 0-3 15,0-6-3-15,18-2-6 0,-18 0-6 16,12-2-21-16,-12 0-37 0,15-4-60 0,-7 0-75 15,1 0-126-15,3 0-159 0,-1 0 25 0,-1-31 80 16</inkml:trace>
  <inkml:trace contextRef="#ctx0" brushRef="#br0" timeOffset="180538.22">20127 2905 1809 0,'0'0'21'15,"0"-3"24"-15,0 1 22 0,0 0 29 0,0 1-15 16,0-1-14-16,0 0-19 0,0 1-28 0,0 1 3 15,0 0-13-15,0 0-3 0,0 0 5 0,0 0-7 16,0 0 4-16,0 0-4 0,0 0-3 0,0 0 1 16,0 0-3-16,0 0 12 0,0 0 2 0,0 0-4 15,0 20 5-15,0-20 2 0,0 0 0 0,0 18 1 16,0-18 3-16,0 16-4 0,0-4-1 16,0 2 0-16,0-1-5 0,0 2-4 0,0 3-1 15,0-1 1-15,0 4-6 0,0-1 3 0,0 2-6 16,0 0 8-16,0 2 2 0,0-1-3 0,0 2 0 15,0 0-3-15,0 1 3 0,0 1-3 0,0 2 11 16,0-2-10-16,0 2 0 0,0 0 3 0,-9-1-14 16,9-2 10-16,0 2-3 0,0-1-2 0,-5 0 12 15,5-1-6-15,-3 1 0 0,3-4-2 0,0 2-2 16,0-5-2-16,0-2-6 0,0-1 3 0,0-6-33 16,0-2-29-16,0-2-36 0,0-2-55 15,0-1-42-15,21-4-96 0,-21 0-115 0,20 0-70 16,-20 0 69-16</inkml:trace>
  <inkml:trace contextRef="#ctx0" brushRef="#br0" timeOffset="181102.59">21320 2819 1336 0,'0'-2'29'0,"0"1"25"0,0 0 20 0,0-1 29 0,0 1 9 16,0-2 13-16,0 2 2 0,0 0-13 0,0 0-16 16,0-1-21-16,0 2-14 0,0 0-12 15,0 0-17-15,0 0-16 0,0 0-12 0,0 0-4 16,0 0-4-16,0 0 2 0,0 0 3 0,0 0-3 15,0 0 3-15,0 21-1 0,0-21-2 0,0 17 2 16,0-17 0-16,0 25 2 0,0-10 1 0,0 3 6 16,0 1-3-16,0 4-4 0,0 0 4 0,0 3-1 15,0 1 0-15,0 0 1 0,0 0 4 0,0 4-6 16,0 0 1-16,0 0 1 0,-18 4 0 0,18-1 2 16,0 4 2-16,0-1 0 0,-19-1-5 15,19 0-3-15,-10 2 2 0,10 0-2 0,-10-2-4 16,10 0 4-16,-7-2-4 0,2-2 4 0,0-1 2 15,1 1-2-15,0-3-1 0,-1-4-5 0,0-3 1 16,3-4 0-16,-1-3-1 0,2 0-3 0,1-5-57 16,0 0-73-16,0-2-109 0,0-4-180 0,0-2-166 15,0-2 72-15</inkml:trace>
  <inkml:trace contextRef="#ctx0" brushRef="#br0" timeOffset="183227.53">21884 3120 1249 0,'0'0'39'0,"0"0"14"0,0 0-1 0,0 0 0 15,0 0-34-15,0 0-14 0,0 0-8 0,0 0 8 16,0 0-4-16,0 0 0 0,0 0 4 0,0 0-4 15,0 0 4-15,0 0-8 0,0 0-1 0,0 0 1 16,0 0 4-16,0 0 17 0,0 0 21 0,0 0 15 16,0 0 7-16,0 0 10 0,0 0-2 0,0 0-8 15,0 0 3-15,0 0-9 0,0 0-3 16,0 0-1-16,0 0-7 0,0 0-3 0,0 0-2 16,0 0-4-16,0 0-3 0,0 0 0 0,0 0-4 15,0 0 1-15,0 0 2 0,0 0-4 0,0 0 1 16,0 0-1-16,0 0-4 0,0 0 2 0,0 0-2 15,0 0 7-15,0 0-5 0,0 0-3 0,0 0 0 16,0 0-8-16,0 0 0 0,0 0-4 0,0 0-5 16,0 0-3-16,0 0 1 0,0 0 1 0,0 0 0 15,0 0 0-15,0 0-3 0,0 0 0 0,0 0 2 16,0 0-3-16,0 0 1 0,0 0-1 0,0 0-3 16,0 0 1-16,0 0-1 0,0 0 2 15,0 0-2-15,0 0 2 0,0 0 2 0,0 0 1 16,0 0-3-16,0 0 5 0,0 0-2 0,0 0 0 0,0 0 0 15,0 15-2-15,0-15-2 0,0 0 3 16,0 9-2-16,0-9 2 0,0 11-1 0,19-4-1 16,-19 0 10-16,0 2-6 0,0 1 4 0,0 2-6 15,0 1-1-15,0 2 7 0,0 0-3 0,0 1 5 16,0 0-4-16,0 1-4 0,0 1 3 0,-19-2-7 16,19 1 3-16,0-2 3 0,0-1-4 0,0 1 7 15,0-4-1-15,0-1-4 0,0-1 5 0,0-1-2 16,0-2-5-16,0 0 3 0,0-1-5 0,0-2-8 15,-9-1-9-15,9 0-38 0,0 0-27 16,0-2-39-16,0 1-37 0,0-1-27 0,0 0-65 16,0 0-32-16,0 0-87 0,0 0-44 0,0 0 93 0,0-27 80 15</inkml:trace>
  <inkml:trace contextRef="#ctx0" brushRef="#br0" timeOffset="183562.64">21874 3113 1424 0,'0'-3'29'0,"0"-1"25"0,0 0 30 0,0 0 27 0,0 0-9 16,0-1 9-16,0 0-15 0,0 0-5 16,0 2-8-16,0-1-32 0,0 1-7 0,0 0-21 15,0-1-12-15,0 1 2 0,16 0-3 0,-16 0 1 16,0 0-2-16,19 2 2 0,-19 0-7 0,16-1-4 15,-5 1 5-15,2 0-10 0,2 0 11 0,-1 1-3 16,2 0-8-16,-1 0 8 0,3 0-11 0,-3 0 6 16,1 0 8-16,-2 0-9 0,-1 0 4 0,-3 24 2 15,-1-24-6-15,-2 0 8 0,-1 22 1 0,-4-22-2 16,1 17-4-16,-3-17 1 0,0 19-2 0,0-7-6 16,0-2 1-16,-25 0-7 0,25 2-2 0,-29-2 4 15,29 0-7-15,-31 1-15 0,31-1-32 0,-32-1-44 16,16 0-65-16,1 0-78 0,4-3-69 15,11-1-72-15,-20 0-3 0,20-3 98 0</inkml:trace>
  <inkml:trace contextRef="#ctx0" brushRef="#br0" timeOffset="183825.5">22199 3331 1592 0,'0'0'58'0,"0"2"20"0,0-2 9 0,0 0 8 16,0 0-50-16,0 0-10 0,0 0-5 0,0 0-11 16,0 1-12-16,0 0-2 0,0 2 5 15,0 0 28-15,0 1 9 0,0 1-3 0,0 0-4 16,0 1-21-16,0 0-6 0,0 3-9 0,0 2 2 16,0-2-4-16,0 1 3 0,0 0 2 0,0 4-12 15,0-5 5-15,0 1 0 0,0 0 0 0,0 1 11 16,0 1-9-16,0-2-3 0,0 3 2 0,0-1-20 15,0 1-61-15,0 2-103 0,0 0-143 0,-20 0-176 16,20-3 9-16,0-3 104 0</inkml:trace>
  <inkml:trace contextRef="#ctx0" brushRef="#br0" timeOffset="186533.42">20426 3197 1425 0,'0'-5'46'0,"0"1"29"16,0-2 18-16,0 1 36 0,0-1-11 0,5 0 1 16,-5 0 14-16,0-1-14 0,0 2-3 0,0 2-5 15,0-2-12-15,0 4-2 0,0-2-15 0,0 2-14 16,0-1-14-16,0 0-21 0,3 2-16 16,-3 0-13-16,0 0-4 0,1 0-2 0,-1 0-2 15,0 0 0-15,0 0 0 0,1 0 0 0,-1 0 3 16,2 0 4-16,-1 26 1 0,0-26 1 0,2 21-2 15,-2-6 0-15,-1-2 1 0,0 5 2 0,0-1 2 16,0 1-7-16,0-1-2 0,0 0 2 0,0 1-2 16,0 2 5-16,0-2-3 0,-18-2-3 0,18-3-7 15,0 1-18-15,0-2-22 0,0-2-31 0,0-3-30 16,0-2-24-16,0 0-21 0,0-1-14 16,0-4-21-16,0 0-36 0,0 0-22 0,0 0-44 15,0 0-5-15,20 0-5 0,-20-26 17 0,0 26 86 16</inkml:trace>
  <inkml:trace contextRef="#ctx0" brushRef="#br0" timeOffset="186802.35">20426 3117 1573 0,'-10'-8'27'16,"10"1"35"-16,0 1 27 0,0-1 36 0,-7-1-6 16,7 3-11-16,0-2-16 0,0 0-21 0,0 0-16 15,0 1-17-15,0-2-7 0,0 0-11 0,0 0-6 16,24-1-1-16,-24 0-7 0,22 1-2 0,-22 0-2 15,28 2-1-15,-12-1-1 0,0 2-2 16,1 4 2-16,0-3-1 0,-2 4 1 0,0 0-1 16,0 0 1-16,-3 0-2 0,0 0-1 0,-2 0 0 15,-2 24 4-15,-1-24-2 0,-4 20 6 0,0-20 1 16,0 21-7-16,-3-21-6 0,0 24-13 0,0-10-9 16,0-4-11-16,0 5-19 0,-28-4-19 0,28-1-17 15,0 1-23-15,-30-1-16 0,30-1-34 0,-25 0-39 16,25-1-40-16,-25-1-56 0,11 0-44 0,14-2 65 15</inkml:trace>
  <inkml:trace contextRef="#ctx0" brushRef="#br0" timeOffset="187205.66">20630 3294 1783 0,'0'0'29'0,"0"0"33"16,0 0 22-16,0 0 24 0,0 0-13 0,0 0-29 16,0 0-26-16,0 0-21 0,0 0-19 0,19 0 1 15,-19 0 3-15,0 0 0 0,23 0 4 0,-23 0-8 16,22 0 5-16,-8 0-6 0,1 0 1 0,0 0-2 16,1 0 6-16,-1 0 4 0,0 0-3 0,-4 0 0 15,2 0-3-15,-2 0-3 0,-3 19 4 16,-2-19 1-16,-3 17 2 0,-2-17 1 0,-1 20 0 15,0-8-2-15,0 0-5 0,-24 2 1 0,24-2 2 16,-30 4 3-16,30-2-11 0,-36-5 9 0,17 4-4 16,-2-1-6-16,3-1 12 0,-2 1-9 0,3-1 1 15,3 0 0-15,0-3-3 0,7 0-1 0,0 1-3 16,7-3 9-16,0-3-3 0,0-1 0 0,0-2 4 16,25 0 3-16,-25 0 4 0,28 0 0 0,-28 0-3 15,36 0-8-15,-14 0 2 0,0-20-4 0,2 20 2 16,-1 0-13-16,1 0-17 0,-6-16-34 0,-1 16-25 15,-2 0-16-15,-6-11-39 0,-2 11-54 0,-7 0-77 16,0-6-94-16,0 6-37 0,0-4 91 16</inkml:trace>
  <inkml:trace contextRef="#ctx0" brushRef="#br0" timeOffset="188518.17">18569 3031 1252 0,'-4'-3'34'0,"3"1"21"0,-1-1 20 16,2 1 27-16,-1-1-14 0,1 1-3 0,0 0 1 15,-2 1-2-15,2 1-2 0,0 0-3 0,0 0-6 16,0 0-10-16,0 0-6 0,0 0-12 0,0 0-12 15,0 0-10-15,0 0-6 0,0 0 0 0,0 0 1 16,0 0-10-16,0 0 2 0,0 0-9 0,0 0-6 16,0 0 2-16,0 0 0 0,0 0 4 0,0 0 0 15,15 0 4-15,-15 0-6 0,0 0 1 0,0 0 1 16,0 0-3-16,0 0-1 0,0 0 6 16,0 18 9-16,0-18 10 0,0 13 13 0,0-2 3 15,0 0-1-15,0 3-7 0,0 0-3 0,0 5-2 16,0-2-9-16,0 0 2 0,0 3-2 0,0-2-9 15,0-1-2-15,0 3-2 0,0-2-5 0,-17-2 4 16,17 0 1-16,0-2 3 0,0-1-3 0,0 1-6 16,0-4 4-16,0 2-6 0,0-1 5 0,0-2-4 15,0 2-42-15,0-5-40 0,0 1-56 0,0-2-64 16,0-1-38-16,0-3-46 0,0-1-32 0,0 0-26 16,0 0-24-16,0 0 80 0,0 0 86 15</inkml:trace>
  <inkml:trace contextRef="#ctx0" brushRef="#br0" timeOffset="188828.12">18534 3033 1693 0,'-15'-3'19'0,"15"-1"32"0,0 1 42 0,0-2 34 0,0 1 5 15,0-1-8-15,0 1-30 0,0-1-32 0,0 1-19 16,0 0-32-16,0-1-7 0,0 0-3 0,0 0-7 15,25 0 11-15,-25-2-7 0,25 1-3 0,-10 2 4 16,4-3 1-16,-2 4-2 0,1-2 7 0,1 2-1 16,-3 3-6-16,2 0 1 0,-6 0-5 15,1 0 3-15,-2 0 1 0,-2 0 3 0,-4 22 2 16,1-22-4-16,-4 22 1 0,-2-22 2 0,0 26-1 16,0-10 6-16,0-1-1 0,0 2-3 0,-26-3-4 15,26 1-3-15,0-3 0 0,-26 1-3 0,26-1 7 16,-21 1-15-16,21-3-21 0,-24 0-40 0,12 0-68 15,0-3-77-15,0 1-75 0,3-2-50 0,-1 1-40 16,0-2 8-16,4-2 100 0</inkml:trace>
  <inkml:trace contextRef="#ctx0" brushRef="#br0" timeOffset="189165.62">18807 3246 1462 0,'0'4'34'0,"0"-4"13"16,0 3 12-16,1-1 16 0,-1-1-11 0,0 1 29 16,0-1 9-16,0 0 2 0,0 5-8 0,0 0-25 15,-29-3-18-15,29 5-6 0,-19 0-13 0,19-1-16 16,-23 1 1-16,23 0-8 0,-26 1-2 0,14 1 6 16,-1-2-3-16,0 1-3 0,3 0-2 15,-1-1-7-15,3 1-2 0,1-4 0 0,1 2 10 16,3-4 4-16,1 2 7 0,2-5-6 0,0 3-9 15,0-2-4-15,0 2-3 0,0-3 9 0,0 1 1 16,27-1 9-16,-27 2-2 0,19-2-8 0,-19 1 0 16,21 0-9-16,-21 1 2 0,23 0 4 0,-11-1-1 15,3 2 1-15,0-3-5 0,-1 1-2 0,5 1-12 16,-4 0-24-16,0-1-19 0,-1 2-28 0,-2-3-26 16,0 0-13-16,0 0-15 0,-3 0-20 0,-3 0-24 15,2 0-18-15,-4 0-37 0,1 0-52 0,-3 0-32 16,-1 0 56-16</inkml:trace>
  <inkml:trace contextRef="#ctx0" brushRef="#br0" timeOffset="189397.88">18778 3281 1584 0,'0'0'25'0,"0"0"8"0,0-1 0 15,0 1-3-15,0 0-18 0,18 0-4 0,-18 0 1 16,0 0 8-16,0 0 3 0,0 0 10 0,12 0 6 15,-12 20 5-15,0-20-3 0,7 0-1 0,-7 28-3 16,0-28 1-16,0 22-6 0,0-8-19 0,0 1 3 16,0 1-10-16,0 1 2 0,0-2 13 0,0 3-10 15,0 1-3-15,-19 0-4 0,19 3 1 0,0-2-6 16,0 1 6-16,0-1-12 0,0 3-51 16,0-3-70-16,0 2-95 0,0-7-119 0,0-2-127 15,0-1 76-15</inkml:trace>
  <inkml:trace contextRef="#ctx0" brushRef="#br0" timeOffset="190442.13">15848 2994 1541 0,'0'-3'32'0,"0"-1"26"0,0 2 30 0,12-2 25 16,-12-2 0-16,0 4 4 0,0-1-11 0,0 1-7 15,0-1-12-15,0 1-21 0,0 2-12 0,0 0-15 16,0 0-16-16,0 0-7 0,0 0-12 0,0 0-1 16,0 0-7-16,0 0-2 0,0 0 8 0,0 0-4 15,0 0 7-15,0 0 6 0,0 24 2 0,0-24 3 16,0 22 1-16,0-8-5 0,0 3 4 16,0 2 0-16,0 1-1 0,-22 2-6 0,22 1-6 15,-19 0 0-15,19 1-1 0,-20-2 6 0,20 2-5 16,-12-3-5-16,12-1-42 0,0-1-71 0,0-4-84 15,0 2-154-15,0-5-176 0,0-3-33 0,33-1 88 16</inkml:trace>
  <inkml:trace contextRef="#ctx0" brushRef="#br0" timeOffset="190965.5">16643 3171 1813 0,'0'-1'13'15,"0"-2"10"-15,17 2 7 0,-17 0 20 0,0 0-3 0,0-1 2 16,0 2 7-16,0 0-18 0,0 0-3 16,0 0-7-16,0 0-13 0,0 0-4 0,0 0-4 0,0 0-10 15,0 0-2-15,0 0 2 0,0 0 6 16,0 16 14-16,0-16-1 0,-20 0-3 0,20 22-1 16,0-22-5-16,-17 24 8 0,17-11 14 0,-15 3-4 15,6-1 2-15,4 3-12 0,-4-1-7 0,3-1-1 16,2 3-3-16,3-4 2 0,1 1-3 0,0-1 1 15,0-1 3-15,0 0 4 0,0-2 2 0,27-5 4 16,-27 1-2-16,28 0 9 0,-28-2 0 0,35-5-14 16,-15-1-1-16,1 0-11 0,0 0-2 15,4 0 7-15,-5-24 1 0,0 24-1 0,-2-20 3 0,-3 20 4 16,-3-26 3-16,-4 26 4 0,-3-26-3 16,-5 13-3-16,0-2-12 0,0-1-2 0,0 1-2 15,-36 1 7-15,36-3 8 0,-37 2-4 0,17 0-2 16,-2 2-7-16,2 2-4 0,-1 2 6 0,3 1-3 15,2 3 3-15,2 1-17 0,4 1-29 0,10 2-41 16,-12 1-54-16,12 0-60 0,0 0-99 0,0 0-66 16,0 0-145-16,0 0 78 0</inkml:trace>
  <inkml:trace contextRef="#ctx0" brushRef="#br0" timeOffset="191430.75">17493 3216 1988 0,'-21'0'26'0,"21"-11"0"15,0 11 16-15,-19-8 23 0,19 8-5 0,-11-5 13 16,11 2 1-16,-10 3-8 0,10 0-15 0,-8 0-11 15,5 0-12-15,-1 0-5 0,-1 0-14 16,1 0 4-16,-2 0-4 0,4 23-12 0,-3-23 8 0,1 0-1 16,-1 20-2-16,1-20 2 0,-4 23-1 0,3-10 0 15,-1 1 1-15,0 2 2 0,1 0-4 16,0 3-1-16,3-2 0 0,0 0-1 0,2 4 6 16,0-3-9-16,0-2 3 0,0 0 0 0,26-2-1 15,-26-4 2-15,26 2 3 0,-26-2 2 0,32-2-2 16,-12-5 1-16,0 0-3 0,3-1-2 0,0-2 7 15,2 0-1-15,0 0-2 0,-2 0 1 0,-1-20-10 16,-2 20 6-16,-3-20 0 0,-2 20 1 0,-3-25 2 16,-4 10 2-16,-2-2 1 0,-5-2-2 0,-1-1 0 15,0 0-6-15,0-1 2 0,-29-1-4 16,29 2 8-16,-30-1 8 0,9 3 0 0,1 3 14 16,-1 1-4-16,-1 3-10 0,0 2-4 0,2 4-16 15,-1 2-14-15,2 2-30 0,3 1-60 0,1 0-85 16,3 0-120-16,3 0-126 0,1 21-119 0,6-21 64 15,0 0 132-15</inkml:trace>
  <inkml:trace contextRef="#ctx0" brushRef="#br0" timeOffset="192034.66">19425 3210 2089 0,'0'-5'26'0,"0"2"15"16,14-2 27-16,-14 1 35 0,0 0 4 0,0-1 17 0,9 3 9 16,-9-1-3-16,0 1 4 0,0-1-5 15,0 2-15-15,0-1-18 0,0 2-34 0,0 0-19 16,0 0-21-16,0 0-10 0,0 0-3 0,0 0-9 15,0 0 0-15,0 0-2 0,0 0 2 0,0 0 0 16,0 0 6-16,0 26 0 0,0-26-2 0,0 19 3 16,0-19-11-16,0 25 1 0,0-11 5 0,19 4 0 15,-19-2 1-15,0 4 1 0,0 2-5 0,13 2-2 16,-13 1 0-16,0-1-12 0,12 2-45 0,-12 0-42 16,0 5-60-16,7 0-74 0,-7 1-82 0,4 0-153 15,-2 0-185-15,-1 4 40 0,-1-2 127 16</inkml:trace>
  <inkml:trace contextRef="#ctx0" brushRef="#br0" timeOffset="196305.77">13472 4345 2075 0,'0'-6'27'0,"-12"4"23"0,12 0 22 15,0 0 25-15,0-1-12 0,0 3-18 0,0 0-18 16,0 0-27-16,0 0-17 0,0 0-6 0,0 0 1 15,0 0 23-15,0 0 29 0,0 20 8 16,0-20 1-16,17 18 11 0,-17-18-18 0,0 27-1 0,0-10 4 16,0 3-29-16,0 1-10 0,0 1 0 15,0 2-11-15,0 1-1 0,0 1-1 0,0 1 3 16,0-1-8-16,0-1 2 0,-25-1 0 0,25-1-5 16,0-3 5-16,0 1-5 0,0-3-9 0,0-2-33 15,0 0-19-15,0-4-62 0,0-1-79 0,0-1-81 16,0-2-90-16,0-6-89 0,27 0-72 0,-27-2 99 15,20 0 110-15</inkml:trace>
  <inkml:trace contextRef="#ctx0" brushRef="#br0" timeOffset="196643.19">13436 4379 2044 0,'-2'-8'40'0,"-1"3"35"0,1-1 29 0,2 0 36 16,0 1-12-16,0-2-15 0,0 2-15 0,0 0-21 16,0 1-21-16,0-1-19 0,0 0-15 0,0 3-15 15,0-3-6-15,0 1-1 0,23-1 2 0,-23 2 0 16,0-1-5-16,29 0 7 0,-29 0-5 0,25 1-2 16,-12 3 4-16,1 0-6 0,-1 0 2 0,1 0 2 15,-1 0-3-15,1 0-3 0,-3 0 4 0,0 24-1 16,-1-24 1-16,-4 20 1 0,0-20-5 15,-3 24 5-15,-1-10-10 0,-2 0-1 0,0 4-2 16,0-3 1-16,0 1 9 0,0-2 1 0,-23 2 2 16,23-2-2-16,0-1 0 0,-22-2 3 0,22 1-2 15,-18-5-23-15,18 1-37 0,-17-1-52 0,17-2-64 16,-19 0-54-16,9 0-68 0,-5-1-86 0,5 3-57 16,-4-2-5-16,-2 0 105 0</inkml:trace>
  <inkml:trace contextRef="#ctx0" brushRef="#br0" timeOffset="196925.4">13692 4686 2126 0,'4'0'32'15,"-4"0"30"-15,0 0 27 0,0 0 20 0,0 0-6 16,0 0-12-16,0 0-11 0,0 0-9 0,0 0-19 15,0 0-15-15,0 0-20 0,0 0-8 0,0 0-6 16,0 0-3-16,-17 0 2 0,17 21-2 0,0-21 1 16,0 21 3-16,0-21 2 0,0 28-8 0,0-13 5 15,0 2 2-15,0 0-1 0,0 2 9 0,0 1-11 16,0-1-5-16,0 2-1 0,0-1-1 16,0-1 6-16,0 3 1 0,0-2 1 0,0-1-4 15,0 0-9-15,0-5-60 0,0 3-88 0,0-5-140 16,0 1-227-16,0-3-135 0,0-4 89 0</inkml:trace>
  <inkml:trace contextRef="#ctx0" brushRef="#br0" timeOffset="197566.25">14075 4376 2039 0,'11'-1'52'16,"-11"0"39"-16,0-2 39 0,0 0 43 0,10 2-11 16,-10-1-11-16,0-1-5 0,0 1-20 0,0-1-24 15,0 3-11-15,0-1-21 0,0-2-19 0,0 2-12 16,0-1-18-16,0 1-12 0,0 0-4 0,0 0-3 16,0-1-2-16,0 2-5 0,0-3-1 0,0 3-12 15,0-3-26-15,0 3-38 0,0 0-58 16,0-1-56-16,0 1-37 0,0 0-34 0,0 0-38 15,0 0-64-15,0 0-105 0,0 0-37 0,0 0 97 16</inkml:trace>
  <inkml:trace contextRef="#ctx0" brushRef="#br0" timeOffset="197767">14138 4746 2060 0,'0'4'58'0,"0"-3"42"15,0 1 36-15,0-1 41 0,0 1-20 0,0-2 1 16,0 0-1-16,0 0-1 0,0 0-11 16,0 0-23-16,0 0-28 0,0 0-37 0,0 0-24 15,0 0-17-15,0 0-17 0,0 0-6 0,0-18-26 16,0 18-56-16,0 0-66 0,0 0-111 0,0 0-151 16,17-12-257-16,-17 12-73 0,0-9 115 0</inkml:trace>
  <inkml:trace contextRef="#ctx0" brushRef="#br0" timeOffset="201929.71">13951 4474 1372 0,'0'-3'13'0,"0"1"23"0,0-1 4 16,0 0 21-16,0-1-5 0,0 1-10 0,0-2 8 16,0 3-8-16,0-1 14 0,0 0 0 0,0 1 2 15,16-1-12-15,-16 1-19 0,0 0 0 0,8 0-14 16,-8 2 0-16,0-2 3 0,0 1-11 0,5 0-1 15,-5 1 7-15,0 0-1 0,0 0 16 0,0 0 6 16,0 0 1-16,0 0-3 0,0 0-10 16,0 0-3-16,0 0-6 0,-18 0-2 0,18 0-5 15,0 0-5-15,0 0-2 0,0 0 1 0,0 0 1 16,0 0 4-16,0 0 2 0,0 0 1 0,0 0 2 16,0 0 2-16,0 0 0 0,0 0 0 0,0 0-6 15,0 0-2-15,0 0 0 0,15 0-2 0,-15 0 3 16,0 0 1-16,0 0-3 0,17 0 6 0,-17 0 1 15,16 0 1-15,-6 0 2 0,-1 0-4 0,0 0-2 16,5 0-3-16,-5 0-5 0,3 0-6 0,-1 0 7 16,-1 0-5-16,5 0 4 0,-5-8 2 0,1 8-7 15,-1 0 3-15,1 0-3 0,0 0 7 0,-4 0-5 16,-1 0 1-16,-3 0-1 0,1 0-5 16,-2 0 7-16,0 0-3 0,-2 0 5 0,0 0-7 15,0 0-19-15,0 0-40 0,0 0-48 0,0 0-64 16,0 0-80-16,0 0-85 0,0 0-117 0,0 0 6 15,0 0 100-15</inkml:trace>
  <inkml:trace contextRef="#ctx0" brushRef="#br0" timeOffset="202406.49">13939 4774 1373 0,'0'0'43'0,"0"0"24"0,0 0 23 16,0 0 30-16,0 0-23 0,0 0-1 0,0 0-4 15,0-16-7-15,0 16-1 0,17 0-9 0,-17 0 0 16,0 0-12-16,0 0-1 0,0 0-2 0,0 0-7 16,0 0-1-16,0 0-9 0,0 0 1 0,0 0-5 15,0 0-3-15,0 0 5 0,0 0 1 16,0 0-1-16,0 0 2 0,0 0-11 0,0 0-11 16,12 0-3-16,-12 0-4 0,12 0 2 0,-5 0-1 15,2 0-6-15,7 0-2 0,1 0 1 0,4 0-5 16,0-21 0-16,2 21 0 0,2 0-4 0,0-17 1 15,0 17 3-15,-2 0-4 0,-4-14-2 0,0 14 3 16,-2-8-3-16,-3 8 4 0,-1-5-2 0,-6 5-4 16,0 0 3-16,0 0-3 0,-3 0 0 0,-4 0 2 15,2 0 0-15,0 0 2 0,-2 0 1 0,0 0-10 16,0 0-10-16,0 0-24 0,0 0-31 16,0 0-28-16,0 0-53 0,0 0-69 0,0 0-122 15,0 0-183-15,0 0-51 0,0 0 90 0</inkml:trace>
  <inkml:trace contextRef="#ctx0" brushRef="#br0" timeOffset="202898.37">13983 4365 1407 0,'17'-4'30'0,"-17"0"16"0,0 1 17 0,0-1 28 15,12 2-2-15,-12-1-3 0,0 0 11 0,0 0 1 16,0 2-6-16,0 1 6 0,0-1-12 0,0-1-17 16,0 2-8-16,0 0-8 0,0 0 1 15,0 0-4-15,0 0-8 0,0 0-11 0,0 0-17 16,0 0-5-16,0 0-10 0,0 0 2 0,0 0-3 16,0 0-5-16,0 0 6 0,0 0-6 0,0 0 10 15,0 0-3-15,0 0 8 0,0 0 3 0,19 0-5 16,-19 0 3-16,23 0-4 0,-23 0-4 0,27 0-2 15,-11 0 0-15,2 0-4 0,0 0 5 0,0 0-1 16,2 0 2-16,-2 0-1 0,-2 0-3 0,-3 0 2 16,-1 0-7-16,-6 0 2 0,1 0 6 0,-3 0-2 15,-2 0-3-15,0 0-12 0,-2 0-26 16,0 0-27-16,0 0-23 0,0 0-34 0,0 0-44 0,0 17-61 16,0-17-98-16,0 0-129 0,0 0 3 15,0 0 92-15</inkml:trace>
  <inkml:trace contextRef="#ctx0" brushRef="#br0" timeOffset="213274.02">14652 4374 1157 0,'0'0'31'16,"0"0"22"-16,0 0 14 0,0 0 30 0,0 0-3 16,0 0 2-16,0 0 5 0,0 0-11 0,0 0-20 15,0-11-7-15,0 11-4 0,0 0-11 0,0 0 0 16,0 0-10-16,0 0-2 0,0 0-2 0,0 0 6 15,0 0 0-15,0 0 3 0,0 0 2 0,0 0-3 16,0 0 3-16,0 0-4 0,0 0 1 0,0 0-4 16,0 0-2-16,0 0-2 0,0 0-3 0,0 0-1 15,0 0-1-15,0 0-5 0,0 0-3 16,0 0-3-16,0 0-2 0,0 0-3 0,0 0 0 0,0 0 3 16,0 0-3-16,0 0-1 0,0 0 1 15,0 0 0-15,0 0 0 0,0 0 1 0,0 0-6 16,0 0-5-16,0 0 1 0,0 0-3 0,0 0 2 15,0 0 1-15,0 0-3 0,0 0 4 0,0 0-2 16,0 0-3-16,0 0 2 0,0 0-3 0,0 0 1 16,0 0-1-16,0 0 1 0,0 0-3 0,0 0 5 15,0 0-2-15,0 0 0 0,0 0 1 0,0 0-4 16,0 0 5-16,0 0 0 0,0 0-1 0,0 0 0 16,0 0-2-16,0 0-2 0,0 0 0 0,0 0 2 15,0 0 2-15,0 0-1 0,0 0 0 0,0 0-1 16,0 0 0-16,0 0 1 0,0 0 3 15,0 0-3-15,0 0-3 0,0 0-5 0,0 0 1 16,0 0 4-16,0 0 2 0,0 0 4 0,0 22-1 16,0-22-1-16,0 15 1 0,0-15 4 0,0 24-1 15,0-9 4-15,0 2-1 0,0-2-5 0,0 3 0 16,0 2-4-16,0 0 3 0,0 1 0 0,0-1 1 16,0-1-3-16,-14 1-1 0,14 1 4 0,0-6-1 15,0-3 6-15,0 2-9 0,0-2-3 0,0 0 3 16,0-1 0-16,0-1 3 0,0-2 0 0,0 2-4 15,0-2-5-15,0 1 8 0,0-4 2 0,0 0 0 16,17-2-1-16,-17-1-4 0,0 0-2 0,0-1 3 16,0-1 2-16,0 0-1 0,0 0-2 15,0 0-4-15,0 0-16 0,0 0-39 0,0 0-32 16,0 0-40-16,0 0-43 0,0 0-25 0,0 0-50 16,0 0-47-16,0 0-28 0,0-18-55 0,0 18-15 15,0 0 88-15</inkml:trace>
  <inkml:trace contextRef="#ctx0" brushRef="#br0" timeOffset="213653.53">14680 4505 1568 0,'4'-4'38'16,"-4"0"35"-16,0-1 36 0,0 1 32 0,0 0-19 15,0 0-15-15,0 1-12 0,0-3-18 0,0 3-10 16,0-2-10-16,0 0-13 0,0 1 1 0,-21 0-8 15,21-3-2-15,0 3-4 0,0-1-2 0,0 1 7 16,0-1 5-16,0 0 11 0,0 1-3 0,0-2 7 16,0-1-8-16,0 2-18 0,0 0-10 0,0 0-14 15,0-2-8-15,21 1 3 0,-21 2-5 0,0-2 0 16,20 1 4-16,-20-1-2 0,22 1 1 0,-11 1-5 16,3 1-1-16,-1 0-1 0,-1 1 0 0,0 2 3 15,-1 0 2-15,-1 0-4 0,-3 0 9 0,0 0-1 16,0 20 2-16,-1-20 0 0,-3 0-6 15,1 26 2-15,1-26-2 0,-2 17 2 0,-2-17 0 16,-1 17-4-16,0-17 1 0,0 15 0 0,0-9 1 16,0-1-1-16,0 3-3 0,0-3-2 0,-25 2 7 15,25-1-3-15,0 2-13 0,-30-1-17 0,30 0-27 16,-28-2-22-16,12 3-22 0,0-1-35 0,3-1-51 16,4-2-70-16,-2 2-66 0,11-2-64 0,-10-1-63 15,10 1 75-15,-4-1 103 0</inkml:trace>
  <inkml:trace contextRef="#ctx0" brushRef="#br0" timeOffset="214074.96">14939 4707 1589 0,'0'0'59'0,"0"-14"44"0,0 14 27 0,0 0 27 15,0 0-32-15,0 0-30 0,0 0-8 0,0 0-17 16,0 0-13-16,0 0-10 0,0 0-10 0,0 0-12 15,0 0-16-15,0 0-2 0,0 0-14 0,0 0 1 16,0 0-1-16,0 0 0 0,0 0 4 0,0 0 4 16,0 0-1-16,-17 0 1 0,17 18 4 0,0-18-9 15,0 17 3-15,0-17 2 0,0 22-6 0,0-11 9 16,0 2-1-16,0 0-5 0,0-1 8 0,0-2-6 16,0 2 4-16,0-1-1 0,0-1-5 0,0 0 4 15,0 0-5-15,0-2 5 0,0-1 1 0,0 0-2 16,0 0-2-16,0 1-26 0,0-3-47 15,0 1-65-15,0 0-71 0,0 0-114 0,0 0-113 16,0-1-70-16,0-1 72 0</inkml:trace>
  <inkml:trace contextRef="#ctx0" brushRef="#br0" timeOffset="214450.27">15220 4400 1827 0,'-15'-5'18'16,"15"-2"30"-16,0 3 37 0,-9-2 29 0,9 2 6 15,0-2-1-15,-7 1-13 0,7 2-5 0,0 0-6 16,0 0-13-16,0 1-17 0,0-1-18 0,0 2-16 15,0 0-17-15,0 1-6 0,0 0-8 0,0 0-2 16,0 0-1-16,0 0-6 0,0 0 5 0,0 0 1 16,0 0 6-16,0 0 7 0,0 24 0 0,0-24-1 15,0 27-2-15,0-12-3 0,0 2 1 16,-18 2-1-16,18-2-4 0,0 3 2 0,0-2-3 16,0-1-1-16,0 1 9 0,0 0-3 0,0-1-4 15,0-1-2-15,0-1 0 0,0 0-2 0,0 0 5 16,0-3-19-16,26-2-48 0,-26-1-50 0,0-1-68 15,0-3-68-15,18 0-64 0,-18-3-84 0,0-2-91 16,0 0 36-16,0 0 106 0</inkml:trace>
  <inkml:trace contextRef="#ctx0" brushRef="#br0" timeOffset="-214737.71">15107 4384 2099 0,'-1'-4'28'0,"1"-1"28"0,0 1 29 16,0 1 11-16,0 0-26 0,0-1-25 0,0 0-30 15,27 1-9-15,-27-1 2 0,0 2-3 0,29-1 5 16,-29 3-1-16,29-3-9 0,-13 3 1 0,3 0 0 16,-3 0-2-16,1 0 3 0,-1 0 3 0,-1 25-7 15,-3-25 3-15,-2 26 1 0,0-8 0 0,-3 1 5 16,-1 2 2-16,-2 5 3 0,-3-3-2 0,-1 4 1 15,0-1-2-15,0 3-1 0,0-4 0 16,-30-2-1-16,30 1 2 0,-19-3-6 0,19 0 0 16,-22-1-6-16,22-4 2 0,-19 1-2 0,19-3 6 15,-16 1-11-15,16-4-32 0,-14 0-48 0,14-4-79 16,-8-2-89-16,8-1-122 0,-7-3-115 0,2-1-2 16,-1 0 101-16</inkml:trace>
  <inkml:trace contextRef="#ctx0" brushRef="#br0" timeOffset="-214213.38">15385 4814 1917 0,'1'0'44'0,"0"0"45"16,1-18 30-16,3 18 24 0,-4 0-22 15,0 0-21-15,2-14-12 0,-3 14-14 0,1-8-22 16,3 8-23-16,-3-8-16 0,3 1-11 0,-3 4 0 15,3-2-4-15,1-3 2 0,1 6 0 0,-1-3-3 16,4 1 2-16,-1 0 2 0,1 1-5 0,5-1 1 16,-5 1 9-16,2 2-11 0,3 1 7 0,-2 0-5 15,1 0-1-15,-3 0-1 0,0 0 0 0,0 0 6 16,-1 20-5-16,-3-20 3 0,-1 0 1 0,0 22-4 16,-2-22 3-16,-1 19-2 0,-2-19 3 0,0 18 6 15,0-18-6-15,0 18-1 0,0-8-2 16,-24-2 4-16,24 1 8 0,0-1 0 0,-29-2 0 15,29 2-7-15,-26 0-3 0,26-2 2 0,-24-1 1 16,13 0-5-16,11-1 4 0,-19 0-1 0,19-3 7 16,-9-1 8-16,9 3-1 0,0-3-1 0,0 0-3 15,0 0-4-15,0 0 2 0,0 0 5 0,30 0-1 16,-30 0 0-16,19-20-3 0,-19 20-2 0,24 0-4 16,-24 0-3-16,24 0-1 0,-13 0 1 0,-11 0 2 15,21 0-2-15,-13 0 2 0,1 0-7 0,-3 0-2 16,-1 0 7-16,-3 0-4 0,0 24 5 15,-1-24-3-15,-1 17-2 0,0-17-2 0,0 23 1 16,0-23 6-16,0 22-1 0,0-12 0 0,0 3 4 0,-24-2-6 16,24-2 2-16,0 0 1 0,-25 2-3 15,25-3 2-15,-29 2-5 0,14-2-9 0,2-1-20 16,-2-2-20-16,2 2-20 0,2-5-27 0,1 1-18 16,2-2-27-16,1-1-39 0,2 0-49 0,0 0-80 15,2 0-89-15,2 0-56 0,1-20 85 0</inkml:trace>
  <inkml:trace contextRef="#ctx0" brushRef="#br0" timeOffset="-213877.34">15749 4385 1879 0,'1'-5'38'0,"-1"3"26"15,0-2 31-15,0 4 27 0,0-3-15 0,0 0-10 16,0 3-6-16,0 0-11 0,0 0-14 0,0 0-16 16,0 0-21-16,0 0-19 0,0 0-10 0,0 0-4 15,0 0-1-15,0 0 2 0,0 0 1 0,0 0 2 16,0 16-1-16,0-16 2 0,0 0 3 0,0 21 0 16,0-9 2-16,0 3 1 0,0 2 0 0,0 2 1 15,0 2 8-15,14 4-5 0,-14 2 2 16,0 3 5-16,0-3-12 0,0-2 4 0,0 4-4 15,0-3-6-15,0-1 2 0,0 0-4 0,0-2-2 16,0-3 1-16,0 1 0 0,0-4 0 0,0 0-41 16,0-5-53-16,0-4-60 0,21 1-69 0,-21-7-46 15,0-1-46-15,18-1-59 0,-18 0-81 0,0 0 69 16,12-24 98-16</inkml:trace>
  <inkml:trace contextRef="#ctx0" brushRef="#br0" timeOffset="-213590.11">15674 4388 1729 0,'0'-3'47'0,"-1"-1"41"15,1 1 35-15,0-1 28 0,0 1-38 0,0-1-38 16,0 2-34-16,0-1-24 0,0 1-8 0,23-1 0 16,-23 2-1-16,19-2-4 0,-19 0-1 0,29 2 0 15,-13 1-3-15,4 0 1 0,-2 0 0 0,-1 0-3 16,3 0 3-16,-3 22 0 0,1-22-6 0,-4 27 7 15,-1-27-6-15,-2 38 4 0,-4-18 9 0,1 5-11 16,-4 3 14-16,-2-1-7 0,-2 4 8 0,0-3-1 16,0-1-5-16,0 1 4 0,-22 1-14 15,22-1 7-15,-25-1-3 0,25 0 4 0,-33-4-7 16,18 2-5-16,-1 0-18 0,-3-4-28 0,3-2-29 16,0-2-47-16,4-3-43 0,3-3-63 0,0-4-61 15,3-2-64-15,6-3-65 0,0-2 87 0</inkml:trace>
  <inkml:trace contextRef="#ctx0" brushRef="#br0" timeOffset="-213253.88">16089 4780 1882 0,'8'-5'59'0,"-3"4"47"16,1-2 37-16,-3 1 40 0,-1-1-27 0,-1 1-24 15,-1-1-16-15,0 3-21 0,0 0-16 0,0 0-19 16,0 0-16-16,0 0-16 0,0 0-18 15,0 0-7-15,0 0-7 0,-18 0-2 0,18 0 3 16,0 22 3-16,0-22 2 0,0 16-2 0,-11-16 6 16,11 21-9-16,0-9-3 0,0 1 4 0,0 0-3 15,0 1 8-15,0-1 6 0,0 1-7 0,26-2 0 16,-26 2 0-16,20-1-3 0,-20-1 1 0,24-1 2 16,-24-1 0-16,26 0 2 0,-14 0 0 0,1-1-2 15,-3-3 1-15,0 1-1 0,-3 0 0 0,-2-2 0 16,-1-1-11-16,-1 1-18 0,-3 0-27 0,0 2-14 15,0 0-2-15,0-1 16 0,0 1 18 0,-33 1-10 16,33-1-17-16,-28 1-35 0,28-1-21 0,-33 1-15 16,15-3-15-16,2 0-16 0,1-2-35 15,1 0-53-15,3-3-44 0,0 0-57 0,2 0-15 16,9 0 91-16</inkml:trace>
  <inkml:trace contextRef="#ctx0" brushRef="#br0" timeOffset="-213080.56">16059 4795 1729 0,'0'-3'57'0,"0"-1"46"0,0 0 40 16,0 1 30-16,0-3-56 0,0 2-42 0,0-1-41 15,0-3-28-15,26-1-4 0,-26-1 1 0,29 0-3 16,-10 1-8-16,4 0-37 0,3 1-53 16,0-2-70-16,3 3-130 0,0-1-88 0,-3 0-119 15,0 0 63-15,-4 0 138 0</inkml:trace>
  <inkml:trace contextRef="#ctx0" brushRef="#br0" timeOffset="-212837.18">16525 4492 1829 0,'-24'-6'51'0,"24"2"45"16,0 0 33-16,0 0 37 0,0 1-33 0,-16 0-38 15,16 1-31-15,0 2-35 0,0-3-21 16,0 3-7-16,0 0-8 0,0 0 0 0,0 0 4 15,0 0 0-15,-9 23 7 0,9-23-5 0,0 25 5 16,0-8-1-16,0 4-2 0,0 2 6 0,0 1-4 16,0-2 3-16,0 5 1 0,0-2-2 0,0 0-2 15,0 0-2-15,0-2 2 0,0 2 0 0,0-4 0 16,0 2-5-16,0-3-4 0,0-2 1 0,24-1-24 16,-24-5-59-16,0-1-66 0,16-5-83 0,-16-2-118 15,17-2-89-15,-17-2-55 0,14 0 83 0</inkml:trace>
  <inkml:trace contextRef="#ctx0" brushRef="#br0" timeOffset="-212578.56">16426 4438 1845 0,'0'-4'44'0,"-8"0"44"16,8 2 37-16,-2-2 28 0,2 1-25 0,0 2-41 15,0-3-36-15,0 0-29 0,0 0-20 0,25 2-2 16,-25-4 1-16,26 4 0 0,-26-1 2 0,39 0-2 15,-18 2-4-15,3 1 6 0,2 0-9 0,-2 0 2 16,1 0 4-16,-3 23-7 0,1-23 9 0,-4 27 3 16,-1-7-7-16,-4 1 6 0,-3 4-1 0,-4 4-7 15,-2 0 12-15,-5 2-2 0,0 1-5 16,0-1 6-16,0 1-2 0,-33 1-2 0,33-1-3 16,-30-2-5-16,30-2-24 0,-33 2-40 0,33-2-50 15,-26-4-75-15,26-2-81 0,-23-2-81 0,23-5-94 16,-13-3 7-16,13-6 100 0</inkml:trace>
  <inkml:trace contextRef="#ctx0" brushRef="#br0" timeOffset="-212278.38">16849 4826 2233 0,'0'0'32'0,"0"0"28"0,0 0 27 0,0 0 26 16,0 0-16-16,0-17-18 0,0 17-19 15,0 0-17-15,0 0-19 0,0 0-10 0,0-13-6 16,0 13-10-16,0 0-2 0,0-8 5 0,25 8-1 16,-25-6-1-16,27 6 1 0,-13-4-3 0,2 1-1 15,1 3 2-15,0 0 1 0,-2 0 0 0,-1 0-1 16,-1 0-5-16,1 29 1 0,-1-29 2 0,-4 27 3 16,-2-27 2-16,-1 34 3 0,-2-15-7 0,-2 4 3 15,-2 0 1-15,0 2 1 0,0 0 3 0,0 0-6 16,-27-1 0-16,27 1-3 0,0-1-16 0,-28-3-13 15,28 0-21-15,-18-3-38 0,18-2-23 0,-16-3-47 16,16-1-75-16,-11-1-75 0,11-5-81 16,0-3-82-16,-9 0 63 0,9-3 112 0</inkml:trace>
  <inkml:trace contextRef="#ctx0" brushRef="#br0" timeOffset="-212114.94">16880 5091 2050 0,'-7'0'24'0,"0"0"23"0,0 0 30 0,4 0 30 0,2 0 7 16,1 0-8-16,0 0-18 0,0 0-17 0,0-20-28 16,0 20-13-16,0 0-15 0,25-15-16 0,-25 15-4 15,24-17-47-15,-24 17-62 0,39-19-110 0,-12 9-144 16,1-1-138-16,3 0-74 0,-2 1 115 16</inkml:trace>
  <inkml:trace contextRef="#ctx0" brushRef="#br0" timeOffset="-211351.03">14276 5600 2111 0,'0'0'22'0,"0"0"19"0,-17 0 19 15,17 0 29-15,0 0 8 0,0 0 7 16,0 0 1-16,0 0-14 0,0 0-19 0,0 0-19 16,0 0-19-16,0 0-13 0,0 0-10 0,0 0-6 15,0 0-2-15,0 0 1 0,25 0-1 0,-25 0-6 16,28 0-22-16,-10 0-52 0,-1 0-71 0,2-16-100 16,0 16-110-16,-2 0-136 0,-1 0-90 0,-5 0 104 15</inkml:trace>
  <inkml:trace contextRef="#ctx0" brushRef="#br0" timeOffset="-211167.8">14149 5888 1914 0,'0'3'50'0,"0"1"28"0,0-3 34 0,0-1 14 15,0 0-31-15,0 0-25 0,0 0-24 0,29 0-11 16,-29 0-23-16,23-22-5 0,-23 22-11 0,29 0-7 15,-10-26-26-15,4 26-74 0,2-23-99 0,0 23-180 16,0-21-188-16,2 9 55 0,-1 2 101 0</inkml:trace>
  <inkml:trace contextRef="#ctx0" brushRef="#br0" timeOffset="-210581.45">14652 5563 1859 0,'0'-4'38'15,"0"2"34"-15,0-1 11 0,0 1 15 0,0 0-30 0,0 1-31 16,0 0-8-16,0 1-17 0,0 0-7 0,0 0 1 15,0 0 9-15,0 0 20 0,0 0 7 16,16 25 8-16,-16-25-8 0,0 25-13 0,0-11-8 16,0 3-15-16,0 3 3 0,0 1-5 0,0 1-3 15,0 2 9-15,0-2-8 0,0 3-1 0,0-1 2 16,0-1-2-16,0-3-1 0,0-1 3 0,0-4 4 16,0-1-8-16,0-1 6 0,0-6-6 0,0-2 1 15,0-2 7-15,0-2 11 0,0-1 22 0,0 0 8 16,0 0-1-16,0 0-15 0,18 0-23 15,-18 0-13-15,11-28 0 0,-11 28 1 0,11-26 5 0,-11 9 3 16,10-3-5-16,-10-2 0 0,0-2 0 16,0-1-2-16,0-1 2 0,0-1 0 0,0-4 1 15,0 2 6-15,-22 0 17 0,22 0 8 0,0 1 13 16,-22 3 16-16,22 3 1 0,0 4-1 0,-17 2-6 16,17 3-17-16,0 3-15 0,-9 4-8 0,9 1-13 15,0-1-2-15,0 4-2 0,0-2 1 0,0 0-3 16,0 0 2-16,0 0-2 0,35 1 1 0,-35-2 6 15,36-1-5-15,-15 5-2 0,5-4 3 0,-1 2 0 16,2 2-5-16,-4 1 3 0,2 0-6 0,-6 0-3 16,-2 0 5-16,-7 31-14 0,-10-31-5 0,0 33-9 15,0-10-11-15,0 1 9 0,-31 0-3 16,31 3 4-16,-47 1-3 0,18 1-14 0,-1-2-17 16,-1-3-18-16,2 1-25 0,0 1-39 0,2-5-57 15,2 0-70-15,4-2-113 0,4-2-134 0,1-4 81 16,3-3 97-16</inkml:trace>
  <inkml:trace contextRef="#ctx0" brushRef="#br0" timeOffset="-210353.75">14881 5903 2539 0,'5'0'18'0,"1"0"7"15,-3 4 22-15,1-3 14 0,-1-1 10 16,-3 1 20-16,1 3 1 0,0 0 1 0,-1 3-26 16,0 1-24-16,0 1-22 0,0 2-13 0,0 3 0 15,0 2-4-15,0-1-2 0,0 4-4 0,0 1-3 16,0-1-57-16,0 3-84 0,0-3-94 0,-19 1-173 16,19 1-203-16,0-4-35 0,0 0 97 0</inkml:trace>
  <inkml:trace contextRef="#ctx0" brushRef="#br0" timeOffset="-206621.94">21894 4042 1930 0,'3'0'6'0,"-2"0"-5"0,1 0-1 15,1 0 1-15,-2 0-7 0,-1 0 6 0,0 0 7 16,0 0 5-16,0 0 13 0,0 0 7 0,0 23 4 15,0-23 6-15,0 18-10 0,0-18 0 0,0 24-8 16,0-11-9-16,0 4-4 0,-19-1-3 0,19 0 1 16,0 2 2-16,0-3-1 0,0 1-4 15,-13 2-3-15,13-1-23 0,0-3-86 0,-10 1-130 16,5-4-193-16,-1 1-113 0,0-1 86 0</inkml:trace>
  <inkml:trace contextRef="#ctx0" brushRef="#br0" timeOffset="-206082.39">20834 3945 1863 0,'0'-3'49'0,"0"2"41"16,0-2 40-16,0 0 31 0,-5 0-13 0,5 0-11 15,-2 0-17-15,-1 1-16 0,1 2-26 0,0-3-16 16,2 0-13-16,-1 3-8 0,1 0-7 0,-1-1-10 16,1 0-15-16,0-1-7 0,0 1-5 15,0 0-1-15,0-2 6 0,26 3 2 0,-26-3 0 16,20 2 0-16,-20 1-3 0,23 0-2 0,-23 0 1 16,26 0-3-16,-26 0-4 0,20 0-2 0,-20 23-9 15,11-23-3-15,-11 0-1 0,0 25-3 0,0-25 2 16,0 22 3-16,0-8 6 0,0-1 3 0,-27 1 2 15,27 2-3-15,-30-1-2 0,30 0-3 0,-34 1 4 16,15-2 4-16,4-1 4 0,-3 0 1 0,5-3 0 16,2-1 0-16,11 0 3 0,-13-5-2 0,13 0-3 15,0 0 2-15,0-3-3 0,0 0 2 16,0-1 2-16,0 0-2 0,38 0-7 0,-38 0-14 16,38 0-29-16,-15 0-42 0,-2 0-54 0,0 0-54 15,-3 0-65-15,-2 0-59 0,-3 0-98 0,-13-14-45 16,12 14 96-16</inkml:trace>
  <inkml:trace contextRef="#ctx0" brushRef="#br0" timeOffset="-205414.16">19605 3962 1710 0,'-6'0'33'16,"1"0"23"-16,1 0 31 0,1 0 28 0,0 0-9 16,-1 0 5-16,1 0-10 0,0 0-3 0,-1 0 2 15,1 0-4-15,-1 0 2 0,3 0-7 0,-2 0-10 16,3 0-7-16,0-16-22 0,0 16-16 0,0 0-14 15,0 0-11-15,0 0-4 0,26-9 3 0,-26 9-7 16,0-6 1-16,26 6-2 0,-26-5-4 0,21 3 2 16,-21 2-5-16,19 0 3 0,-6 0 2 0,-3 0 0 15,-1 0-3-15,1 0-1 0,-4 0-9 16,0 0 1-16,-3 24-4 0,-2-24-8 0,-1 0 1 16,0 19-6-16,0-19 5 0,0 14 7 0,-25-14 10 15,25 18-1-15,0-10 6 0,-21 1 0 0,21 0 0 16,0-2-1-16,-20 0 8 0,20-1-4 0,0-1-3 15,-11 1 5-15,11-5-10 0,0 2 4 0,0-1-4 16,0-2-1-16,0 0 3 0,0 1 1 0,0-1 5 16,0 2-1-16,0-2-2 0,0 1-2 0,0 1 6 15,31 1-1-15,-31 0-2 0,19 2 5 0,-19 0-4 16,22 2-1-16,-22 0-1 0,19 2-5 0,-19 1-10 16,0 1-12-16,11-1-12 0,-11 2-18 15,0 1-13-15,0 1 0 0,0-3-8 0,-37 1 3 16,37 1-12-16,-27-5-15 0,27 3-17 0,-33-2-24 15,15-1-13-15,-2-2-27 0,0-1-16 0,-2 2-27 16,0-4-43-16,-7-2-43 0,2-1 40 0,1 0 70 16</inkml:trace>
  <inkml:trace contextRef="#ctx0" brushRef="#br0" timeOffset="-204906.95">18749 3802 1407 0,'-2'-4'34'0,"1"1"52"0,1-3 42 16,0 2 47-16,0-1 11 0,0-1-15 0,0 0-15 15,0 0-14-15,0 3-15 0,0 0-13 16,0 0-18-16,0 0-31 0,0 2-31 0,0 1-24 16,0 0-17-16,0 0 1 0,0 0 3 0,0 0 2 15,0 0 7-15,0 25 0 0,-23-25-2 0,23 24 0 16,0-24-1-16,-20 33-2 0,20-14-4 0,-14-1 6 15,14 3-3-15,-14-1 4 0,14-3-4 0,0-1-4 16,0-3-4-16,0-1-6 0,0-2 2 0,0-3-11 16,0-2-4-16,35-4-7 0,-35-1-11 0,27 0 6 15,-27 0 7-15,30 0 5 0,-30 0 12 0,30-23 6 16,-16 23 1-16,-2 0 9 0,0-26-3 16,-2 26 2-16,-10-15 0 0,12 15-2 0,-12 0-3 15,4 0-1-15,-4 0 1 0,0 0-4 0,0 0 0 0,0 0 4 16,0 31 3-16,0-31 4 0,-28 41 5 15,28-19-2-15,0 3-6 0,-26 1-34 0,26-1-62 16,-15-1-95-16,15-3-157 0,0-2-182 0,-11-2-25 16,11-5 92-16</inkml:trace>
  <inkml:trace contextRef="#ctx0" brushRef="#br0" timeOffset="-204225.23">17734 3823 1229 0,'0'0'35'0,"0"-3"31"0,0 1 28 0,0 0 43 15,0-1-1-15,0 0-1 0,0 0 4 0,0 1-20 16,-16-1-12-16,16 3-1 0,0 0-10 0,-13 0-3 16,13 0-4-16,-9 0-23 0,9 0-21 0,-9 0-12 15,3 19-16-15,1-19 7 0,-1 0-3 0,0 20-6 16,-1-20 3-16,-1 19-16 0,1-6 3 0,1 0-1 16,2 0-7-16,1 1 6 0,3-1-3 0,0 0 2 15,0-2 1-15,0 2-3 0,0-4-1 16,28 0 0-16,-28 2 0 0,20-4-3 0,-20 2 4 0,22-1 1 15,-22-3-1-15,19 1-1 0,-19-1 0 16,14 0-4-16,-14 0 1 0,9-2-5 0,-9 1-7 16,0 1-7-16,0-2-7 0,0 3-8 0,0-1-17 15,0 2-15-15,-31-1-24 0,31 1-14 0,-27 0-24 16,27-2-23-16,-36 2-26 0,20-2-48 0,-3-1-38 16,1-2-32-16,0 0-54 0,2-2 32 0,3 0 85 15</inkml:trace>
  <inkml:trace contextRef="#ctx0" brushRef="#br0" timeOffset="-204040.75">17616 3863 1541 0,'4'-5'8'0,"2"0"12"0,0-2-3 15,0 0 3-15,1-1-11 0,1-2-4 0,0-1-1 16,1-1-4-16,4 2-3 0,-3-3-22 0,3 1-38 15,1 2-41-15,-3 2-55 0,0-2-64 0,1 5-54 16,-4 0-26-16,-1 0 64 0</inkml:trace>
  <inkml:trace contextRef="#ctx0" brushRef="#br0" timeOffset="-203481.45">16595 3667 1224 0,'0'0'41'0,"0"0"23"15,0 0 39-15,0 0 24 0,-16 0-10 0,16 0-7 16,0 17-19-16,0-17-6 0,-11 0-18 0,11 11-3 15,-8-11 18-15,8 15-6 0,-11-4-5 0,4 2-2 16,0 0-32-16,-3 3-9 0,0 3-11 0,1 1-6 16,-2 1-4-16,2-1 3 0,0 3 5 15,3-2-3-15,1 1 2 0,3 1-4 0,2-2-3 16,0 1 0-16,0-1-1 0,0-1-3 0,24-1 1 16,-24-4-3-16,23 0 1 0,-23-4-1 0,31 1 2 15,-31-7 0-15,34 0-4 0,-18-3 0 0,-2-2-3 16,2 0-1-16,-3 0 2 0,-3 0-1 0,-1 0 5 15,-2 0-3-15,-1-25-10 0,-6 25-5 0,3-16-6 16,-3 16 2-16,0-20 6 0,0 20 2 0,0-19-1 16,-26 19 2-16,26-16-2 0,-21 16 4 0,21-9 0 15,-27 9-7-15,27 0-10 0,-31 0-31 0,15 0-41 16,-1 0-67-16,-1 22-89 0,1-22-93 0,3 0-100 16,1 25 24-16,0-25 103 0</inkml:trace>
  <inkml:trace contextRef="#ctx0" brushRef="#br0" timeOffset="-202889.91">15523 3641 1004 0,'-4'0'49'0,"1"18"33"0,1-18 38 0,0 0 32 0,1 0-28 16,1 0 8-16,0 0-10 0,0 0-7 15,0 0-3-15,0 0-17 0,0 0-8 0,0 0-9 16,0 0-3-16,0 0-6 0,0-15-8 0,0 15-13 15,0 0-7-15,0 0-19 0,0 0-12 0,15 0-4 16,-15 0-11-16,0 0 4 0,0 0-5 0,15 0 6 16,-15 0 6-16,14 0-4 0,-4-7 5 0,-2 7-5 15,1 0 0-15,3 0-5 0,3 0 0 0,0 0 0 16,-1 0-2-16,1 0 12 0,-2 0-1 0,2 0-2 16,-1 30-5-16,-2-30-5 0,-1 32-1 0,-5-14 5 15,1 4 4-15,-1 4 0 0,1 1 5 16,-5 1-3-16,1 2 1 0,-3 1-2 0,0 0-4 15,0-2 2-15,0 1-2 0,0-3 3 0,-21-3-5 16,21-1-27-16,0-3-27 0,0-4-55 0,-17-1-57 16,17-3-55-16,0-3-81 0,0-2-41 0,0-3-60 15,0-3 4-15,0-1 107 0</inkml:trace>
  <inkml:trace contextRef="#ctx0" brushRef="#br0" timeOffset="-202718.95">15585 3984 1612 0,'-1'0'54'0,"-1"0"42"16,1 0 28-16,0 0 24 0,0 0-37 0,1 0-26 15,0 0-20-15,0 0-20 0,0 0-18 0,0 0-13 16,0 0-9-16,22 0 0 0,-22 0-4 0,29 0-9 16,-8-20-56-16,2 20-106 0,6-14-167 0,3 14-214 15,1-15 17-15,1 15 104 0</inkml:trace>
  <inkml:trace contextRef="#ctx0" brushRef="#br0" timeOffset="-201009.01">15337 5507 1679 0,'0'-3'39'0,"0"0"19"16,0 1 30-16,0-1 24 0,0 1-10 0,0-1-1 15,0 1-9-15,0-1 3 0,0 2-9 0,0-2-2 16,0 3-7-16,0-1-13 0,0-2-1 0,0 2-5 16,0-1-5-16,0 2-7 0,0-1-15 0,0 1-12 15,0 0-9-15,0 0-8 0,0 0-5 16,0 0 3-16,0 0 0 0,0 0 1 0,0 0 0 16,0 0-1-16,0 0-3 0,0 0 3 0,0 0 3 15,0 18-1-15,0-18 15 0,0 0 5 0,0 21 7 16,0-21 4-16,0 17-11 0,0-4-6 0,0-2-6 15,0 6-1-15,0-4 4 0,0 3-6 0,0 0-3 16,0 0-1-16,0 1-4 0,0 3 0 0,0-2-10 16,0 2-67-16,0-3-78 0,0 4-118 0,0-3-181 15,0 1-190-15,0-1 12 0,0 0 123 0</inkml:trace>
  <inkml:trace contextRef="#ctx0" brushRef="#br0" timeOffset="-198734.73">15623 5774 1488 0,'0'0'36'0,"0"0"19"16,0 0 13-16,0 0 25 0,0 0-13 0,0 0 15 16,0 0 9-16,0 0-1 0,18 0-3 0,-18 0-15 15,0 0-9-15,0 0-12 0,0 0-9 0,0 0-13 16,10 0-4-16,-10 0-8 0,0 0-3 0,0 0 4 15,0 0-10-15,0 0 6 0,0 22-5 0,0-22-5 16,0 17 2-16,0-17-9 0,-21 20-1 16,21-8-1-16,0 0-5 0,-17-1 5 0,17 2-7 15,0-1-4-15,-12-1-7 0,12 2-49 0,-8-4-57 16,8 1-78-16,0 0-99 0,0-3-128 0,0-2-128 16,0-2 43-16,0-3 108 0</inkml:trace>
  <inkml:trace contextRef="#ctx0" brushRef="#br0" timeOffset="-198342.2">15998 5539 2425 0,'-26'-9'20'0,"26"4"15"0,0-3 15 16,-25 4 21-16,25-1-1 0,-14-2 2 0,14 5-6 15,-14 2-17-15,14-3-20 0,0 3-16 0,-11 0-9 16,11 0-4-16,-8 0 3 0,8 0-3 0,-6 25 0 16,1-25 4-16,3 22-6 0,-3-22 1 0,2 30 2 15,-1-10-5-15,1-2 2 0,1 0 3 0,0 2 3 16,2 0-2-16,0-1 5 0,0 0-10 0,0-4-2 16,0 1 0-16,0-4 0 0,26 1 5 0,-26-3 1 15,21-1-3-15,-21-5-1 0,27 0 3 16,-27-3-6-16,29-1 6 0,-12 0-4 0,-1 0-2 0,1 0 3 15,-1-26-3-15,0 26-1 0,-2-23 1 16,1 23 3-16,-4-28 2 0,-2 11 5 0,-3 3 0 16,-2-2-6-16,-3 0 2 0,-1-3-5 0,0 2 0 15,0-2 5-15,-24 1-6 0,24-1 1 0,-23 3-2 16,23 1-22-16,-25 3-20 0,25 1-24 0,-24 5-40 16,24 1-50-16,-19 2-85 0,19 3-110 0,-14 0-110 15,14 0-51-15,-10 0 108 0</inkml:trace>
  <inkml:trace contextRef="#ctx0" brushRef="#br0" timeOffset="-198106.08">16272 5791 1544 0,'4'4'31'0,"0"0"14"0,-2-2 34 16,-1 2 23-16,-1 1 8 0,0 1 1 0,0 3-11 15,0-1-11-15,0 4-34 0,0-3-11 0,-24 1-13 16,24 2-8-16,0 3-2 0,-23-2-8 0,23 3-7 16,-18 0-2-16,18 0-6 0,-16 3 10 15,16 2-5-15,-15-2-4 0,15 0-4 0,-11 1-22 16,5-4-32-16,2-1-42 0,-1-1-68 0,2-3-102 16,2-1-121-16,-1-1-108 0,0-3 72 0</inkml:trace>
  <inkml:trace contextRef="#ctx0" brushRef="#br0" timeOffset="-196890.29">16640 5442 1945 0,'0'0'31'0,"0"0"14"0,0 0 1 0,0 0 7 15,0 0-27-15,0 0-6 0,-18 0 2 0,18 0 3 16,0 0-2-16,0 0-3 0,0 0 10 0,0 15-6 16,0-15 5-16,0 0-4 0,0 0-9 0,0 0 5 15,0 0 1-15,0 0 4 0,0 8-4 0,19-8-2 16,-19 14-4-16,0-6 2 0,0 4 0 15,0 2-4-15,0 1-5 0,0 5-5 0,0 3 1 16,0-1-2-16,0 5-2 0,0-1 1 0,-20 3-20 16,20 3-63-16,0-3-93 0,-21 2-142 0,21-2-158 15,0-2-93-15,0-4 97 0</inkml:trace>
  <inkml:trace contextRef="#ctx0" brushRef="#br0" timeOffset="-195727.04">14144 6545 2216 0,'0'0'29'16,"0"0"22"-16,0 0 15 0,0 0 15 0,0 0-6 15,0 0-2-15,0 0 5 0,0 0 3 0,0 0-9 16,0 0-9-16,0 0-16 0,0 0-20 0,0 0-13 16,21 0-7-16,-21 0-9 0,0-18 5 0,22 18-1 15,-22 0-8-15,22-12 3 0,-11 12-25 16,8-8-39-16,-2 8-54 0,1-7-63 0,-1 7-70 16,-2-7-110-16,3 7-127 0,-5-4-66 0,-1 4 94 15</inkml:trace>
  <inkml:trace contextRef="#ctx0" brushRef="#br0" timeOffset="-195526.43">14140 6763 2353 0,'-7'3'10'0,"4"-2"9"0,1 1 9 16,2-2 22-16,0 0 0 0,0 0-9 0,0 0-9 15,0 0-22-15,0 0-10 0,34-21-1 0,-34 21-3 16,32-18-33-16,-11 18-50 0,7-22-73 0,3 7-113 16,3 1-141-16,5 0-147 0,-1-3 73 0</inkml:trace>
  <inkml:trace contextRef="#ctx0" brushRef="#br0" timeOffset="-194795.73">21729 1596 1585 0,'0'-2'19'0,"0"1"9"0,0 1 18 16,0 0 4-16,0 0-16 0,0 0-11 0,0 0-12 15,-19 0-8-15,19 0-11 0,0 0-3 0,0 0-23 16,0 0-3-16,0 0-14 0,-10 0-16 0,10 0-31 15,0 0-42-15,0 0-49 0,0 0-76 0,0 0-57 16,0 0 50-16</inkml:trace>
  <inkml:trace contextRef="#ctx0" brushRef="#br0" timeOffset="-194485.72">21813 1619 1553 0,'0'0'34'0,"0"0"27"0,0 0 12 16,0 0 21-16,0 0-20 0,0 0-8 0,0 0 11 15,0 0-5-15,0 0-4 0,0 0-11 0,0 0-15 16,0 0-15-16,0 0-12 0,0 0-2 0,0 0-9 15,0 0-2-15,0 0 0 0,0 14-2 0,0-14 23 16,0 0 7-16,0 16 7 0,0-9 0 0,0 6-19 16,-18 0-1-16,18 1-4 0,-11 4-7 0,-2 1-4 15,2-1-6-15,-4 3-26 0,-2-1-40 0,-1-1-72 16,-1 0-106-16,3-2-115 0,1-2-99 0,0-2-24 16,2-4 110-16</inkml:trace>
  <inkml:trace contextRef="#ctx0" brushRef="#br0" timeOffset="-193197.82">22541 1170 1557 0,'-5'-6'13'15,"2"-2"9"-15,1 4 13 0,0-3 9 0,0-2 4 16,1 4 24-16,1-4 3 0,0 4 8 0,0-2-1 15,-1 2-9-15,1-3-3 0,0 3 3 0,0-2 2 16,0 3-6-16,0-1-12 0,0 0-12 16,0 2-29-16,0-1-12 0,0 4 0 0,-23 0-4 15,23 0 11-15,-29 0-7 0,10 0-8 0,-5 32-2 16,1-32-2-16,-2 30 2 0,4-15 8 0,-3 6-4 16,4-3 5-16,4 4 1 0,1-3-7 0,7 0 11 15,-1 1-5-15,1-1-7 0,4 0 4 0,4-1-12 16,0-1 7-16,0-1 6 0,0-1-4 0,26-1 10 15,-26-2-3-15,29 0-10 0,-29-4 9 0,39 1-9 16,-14-4-6-16,1 0 5 0,0-3-8 0,4 0 2 16,0-2 0-16,-6 0 3 0,-3 0 4 15,-3 0 5-15,-5 0 0 0,-5 0 5 0,-3 0-2 16,-5 0-3-16,0 0 3 0,0 0-7 0,0 0 2 16,-41 0-3-16,41 0 5 0,-45 0 3 0,17 0 1 15,-2 21 2-15,4-21-2 0,0 23 2 0,3-23-3 16,1 29 0-16,4-12-1 0,3-5 2 0,4 5 3 15,3-3 0-15,8-1 5 0,-7 1-6 0,7-1 2 16,0 0-6-16,0-4 2 0,25 1-1 0,-25-2-7 16,35-2 4-16,-10-2-20 0,2-1-17 0,6-1-29 15,1-2-53-15,5 0-25 0,-3 0-27 0,-1 0 7 16,2 0 10-16,-4-28 12 0,-4 28 11 0,-5-17-3 16,-1 17 32-16,-4-22 18 0,-5 22 23 0,-1-23 29 15,-4 12 17-15,-2-2 8 0,-4-3 17 0,0 1 6 16,-3-1 13-16,0 1 43 0,0-2 36 15,0 3 48-15,0 0 4 0,0 1-6 0,0 3-29 16,0 2-38-16,-20 1 2 0,20 4-18 0,0-2 6 16,0 2-17-16,0 3-17 0,-18 0-15 0,18 0-23 15,0 0 2-15,0 0-6 0,0 0-8 0,0 0 8 16,0 0 1-16,0 0-1 0,0 0 4 0,0 0 1 16,29 23-8-16,-29-23 5 0,20 25-9 0,-20-25 1 15,18 28 7-15,-18-10 0 0,16 1 4 0,-16 0-1 16,16-2 4-16,-16 4-6 0,15-1 3 0,-7-3-5 15,-1 0 2-15,1-2-7 0,-1-1 7 0,-1-2 1 16,0-4 0-16,-3-1 7 0,3-2-3 16,-2-2 8-16,-3-1-5 0,2-2 0 0,0 0 6 15,0 0-10-15,1 0-1 0,2 0 5 0,0-30-13 16,1 30-2-16,-1-23 10 0,0 23-7 0,1-30-3 16,0 16 4-16,-1-3-8 0,-1-2-18 0,0 1-18 15,0-1-52-15,3 0-63 0,-2 0-74 0,2 4-57 16,0 2-34-16,0 2-72 0,-1 3 89 0</inkml:trace>
  <inkml:trace contextRef="#ctx0" brushRef="#br0" timeOffset="-192518.54">23134 1684 1286 0,'3'8'21'0,"-2"0"21"15,0-3 25-15,0-1 34 0,2 1 6 0,-3-5 14 16,0 0 4-16,0 0-5 0,0 0-4 0,0 0-15 15,0 0-26-15,0 0-34 0,0 0-18 0,0 0-21 16,0 0-1-16,0-23 6 0,0 23-8 0,27-17 0 16,-27 17 1-16,0-18-6 0,24 18 13 0,-24-20-1 15,16 9-2-15,-16-1 0 0,13 0-7 0,-13-1 1 16,9-2-4-16,-9 0-1 0,8 0 2 0,-8 0 0 16,0-2 5-16,0 2-2 0,0 3 4 15,0 0-4-15,0 4-3 0,0 2 6 0,0 0-13 16,0 3 11-16,0 3 3 0,0 0 2 0,-21 0 0 15,21 0 0-15,0 0-5 0,-14 31-1 0,14-31 2 16,-10 24-4-16,10-24-1 0,-8 26 2 0,8-11 2 16,0-2-11-16,0 0 1 0,0 0-25 0,0-1-22 15,0-2-28-15,0 0-23 0,31-1-15 0,-31-2 4 16,26-2 7-16,-26 0 11 0,31-3 18 0,-14 0 9 16,4-2 9-16,0 0-13 0,-2 0 5 0,3 0 1 15,0 0 20-15,-4 0 22 0,1 0 19 0,-1-19 16 16,-5 19 15-16,-2 0 8 0,-3-21-7 0,-1 21 16 15,-2-17 10-15,-3 17 46 0,-1-14 24 16,-1 14 20-16,0-12 15 0,0 12-25 0,0-7-10 16,0 7-33-16,0 0-33 0,0 0-17 0,0 0-16 15,0 0-5-15,0 0-6 0,-17 0 5 0,17 0-8 16,0 0 5-16,0 20-12 0,0-20-3 0,0 0 8 16,-9 22-8-16,9-22 9 0,0 18-4 0,0-18-3 15,0 17 12-15,0-6-7 0,0-4 5 0,0-2-2 16,0 3-7-16,0-1 6 0,0-1-11 0,0 0 9 15,0-2 3-15,0-3 1 0,0 3 2 0,0-2 4 16,0-1 11-16,0-1 17 0,0 0 18 0,0 0 8 16,0 0-11-16,0 0-17 0,0 0-15 0,0 0-12 15,0 0-4-15,0-22-2 0,0 22 3 16,23 0-3-16,-23-27-5 0,0 27-1 0,21-23-6 16,-21 10 1-16,19-1-4 0,-19 2 7 0,22-1-2 15,-10 4-2-15,0 2 0 0,-1 2-12 0,0 5 0 16,-2 0-1-16,-2 0 2 0,-1 0 10 0,1 0 1 15,-1 33-6-15,-2-33-15 0,-1 27-30 0,-2-27-32 16,3 27-28-16,0-27-16 0,-2 27-10 0,1-27-35 16,4 21-24-16,-1-21-64 0,3 17-86 0,3-17 62 15,1 7 63-15</inkml:trace>
  <inkml:trace contextRef="#ctx0" brushRef="#br0" timeOffset="-192019.13">24055 1240 1621 0,'0'-10'37'0,"0"6"21"15,0 1 20-15,0 0 17 0,0 1-38 0,0 1-20 16,0 1-17-16,-25 0-24 0,25 0 9 0,0 0-7 16,0 0-3-16,0 26 13 0,0-26-8 0,0 29 9 15,0-10 5-15,0 2-10 0,0 3-3 16,0 1 4-16,0 2-10 0,0 2 3 0,24 0 6 0,-24 0-4 15,0 1 7-15,19 0 6 0,-19-1-4 0,16 0-1 16,-16-3 1-16,17-1-5 0,-8-5 0 16,2-1 1-16,-2-3-2 0,-3-5 2 0,3-2-2 15,-5-1 23-15,0-4 29 0,-3-2 20 0,-1-2 2 16,0 0-24-16,0 0-27 0,0 0-24 0,0-28 3 16,0 28-7-16,0-28 0 0,-28 7 1 0,28-1-1 15,-20-2-1-15,20-5-5 0,-21-2 4 0,21-4 2 16,-25-7 0-16,25-2 4 0,-20-3-8 0,20-5-2 15,-15-3 5-15,15 3-5 0,-7-1 3 0,7 4-4 16,0 4-1-16,0 7 4 0,0 6 5 0,0 10-3 16,0 7 2-16,0 2-3 0,23 7-5 0,-23 3 5 15,0 3-1-15,21 0 2 0,-21 0 2 16,28 0-2-16,-12 0 3 0,4 0 1 0,0 0 1 16,0 22 4-16,3-22-5 0,-2 18-1 0,-1-18 11 15,0 23-11-15,-1-9 8 0,-4 4-2 0,1 0-10 16,-5 1 10-16,-3 5 3 0,-1 2-7 0,-3 1 5 15,-4 6 1-15,0 1-6 0,0-2 3 0,-33-1-29 16,33 2-54-16,-44-3-69 0,17-1-81 0,-5-4-68 16,2-1-30-16,-2 0-75 0,1-7 42 0,4 0 96 15</inkml:trace>
  <inkml:trace contextRef="#ctx0" brushRef="#br0" timeOffset="-191218.48">24442 1581 1815 0,'6'0'42'16,"-1"0"18"-16,-3 0 34 0,3 0 23 0,-2 0-20 15,-1 0 5-15,-2-23-14 0,0 23-10 0,0 0-9 16,0-20-15-16,0 20-17 0,0-14-12 0,0 14-13 16,0-12-6-16,-21 12-5 0,21-8-3 0,0 8 0 15,-26 0 1-15,26 0 1 0,-22 0-3 0,8 0 3 16,1 0-4-16,-1 0 4 0,2 22-2 15,-4-22-3-15,4 22 9 0,1-22-7 0,-3 26 6 16,7-26 2-16,-2 27-5 0,3-14 4 0,1 0 0 16,3-1-4-16,2 0-2 0,0 1-1 0,0-3 0 15,0 1 0-15,0-1 1 0,29 0 3 0,-29-5-1 16,28 2-2-16,-28-2 4 0,28-3-2 0,-11 0-3 16,-2-1 10-16,0-1-6 0,-1 0-3 0,-4 0 2 15,1 0-1-15,-1 0-3 0,-4 0 2 0,1-22 4 16,-2 22-5-16,1 0 5 0,-3-20 0 0,2 20-2 15,-2-14 1-15,2 14-4 0,-4-15 5 0,3 15-3 16,-3-12 0-16,0 12-1 0,0-10-9 0,1 10-2 16,-1 0-2-16,0 0 3 0,2 0 5 0,-1 0 6 15,2 0 2-15,1 0 2 0,0 25-1 16,3-25 0-16,0 0-1 0,0 22-2 0,0-22 4 16,1 14 1-16,-1-14-4 0,2 11 3 0,-1-11-4 15,-2 0-2-15,1 8 4 0,1-8 1 0,2 0 1 16,-3 0 6-16,-1 0-3 0,1 0-4 0,0 0-3 15,1 0-3-15,-3-22 6 0,-2 22-1 0,1 0 5 16,-3-21 1-16,3 21-13 0,-3-15 6 0,-1 15-2 16,0-18-3-16,2 18 10 0,-2-17-6 0,0 9 1 15,1 1-2-15,0 2 2 0,-2 2-2 0,2 1 0 16,0 0 1-16,4 2-3 0,-4 0 4 0,3 0 0 16,3 0 2-16,-4 22 2 0,3-22 0 0,2 0-4 15,1 28 1-15,-2-28 6 0,1 20-2 0,-1-20-2 16,0 19-5-16,-2-19-3 0,2 17 4 15,-1-17 1-15,-1 14 2 0,-1-9-4 0,-1 3 1 16,0-4 6-16,-1-1-1 0,-3-2 1 0,3 1-4 16,-3-1 0-16,0-1 2 0,0 0 4 0,0 0 0 15,0 0-3-15,0 0 7 0,0 0-11 0,0 0 3 16,0 0-2-16,0 0-4 0,0 0 5 0,0-21 0 16,0 21 2-16,0-15-9 0,0 15 0 0,0-24-13 15,0 10-7-15,0 1-5 0,30-2-8 0,-30 2-2 16,25 0 3-16,-25 1 4 0,32 5 1 0,-17 0 4 15,1 4 4-15,0 3-8 0,-2 0-1 16,-1 0 8-16,-4 0-2 0,0 0 10 0,-3 0 0 16,-3 27-5-16,-1-27 1 0,-1 17 3 0,0-17 5 15,2 19 7-15,-2-19 3 0,2 22-2 0,-1-22-3 16,0 18-17-16,-1-8-24 0,-1-2-47 0,1-1-63 16,0-2-53-16,2 0-50 0,-1-2-32 0,0 1-54 15,0-4 42-15,2 0 75 0</inkml:trace>
  <inkml:trace contextRef="#ctx0" brushRef="#br0" timeOffset="-191041.35">24966 1288 1353 0,'-14'-19'14'16,"14"5"9"-16,-6 2 0 0,6 4 4 0,-5 3-23 15,5-1-27-15,0 3-27 0,0 0-65 0,0 2-74 16,0 1-112-16,25-1-10 0,-25-1 61 0</inkml:trace>
  <inkml:trace contextRef="#ctx0" brushRef="#br0" timeOffset="-190453.26">25281 993 1193 0,'0'-17'53'16,"0"-1"59"-16,-18 4 33 0,18 3 29 0,0 1-34 15,-12 2-59-15,12 3-25 0,0 3-43 0,-8 2-18 16,8 0 8-16,0 0-5 0,0 23 9 0,0-23 5 16,0 38 28-16,0-14 24 0,0 6 27 0,0 7-6 15,0 2-22-15,0 3-13 0,0 4-17 0,0-2-3 16,-23 4-12-16,23-2-4 0,0-2-12 0,0-3 7 16,0-2-1-16,0-1-9 0,0-5 12 0,0-1 2 15,0-5 6-15,0-5-2 0,29 0-3 0,-29-6-6 16,20-3 2-16,-20-4 0 0,17 0-3 0,-17-5-1 15,15-2-2-15,-15-2 0 0,18 0 2 16,-18 0 2-16,16 0-1 0,-9 0-3 0,1-27 2 16,1 27-9-16,-1-19 0 0,-2 19 3 0,-2-15-2 15,0 15-4-15,-1 0-5 0,-1-14-4 0,-2 14 3 16,2 0 9-16,-1 0 5 0,1 0 5 0,2 0-6 16,-1 25 3-16,1-25 2 0,0 20-3 0,1-20-4 15,0 23-1-15,1-23-1 0,-1 19 2 0,1-19 3 16,-1 17 2-16,1-17 0 0,1 9-5 0,1-9-1 15,0 0 4-15,1 5-6 0,1-5 7 0,0 0 6 16,0 0-4-16,3 0-1 0,-6 0-3 0,6-17-1 16,-4 17-1-16,0 0 3 0,0-20-2 0,1 20 2 15,2-18-1-15,-3 18-6 0,1-17 3 16,-2 17-5-16,1-9-3 0,-2 9 7 0,0 0-5 16,-4 0 6-16,1 0 6 0,0 0-1 0,-3 32 4 15,1-32-6-15,-1 39 2 0,0-13-1 0,-1 2 0 16,0 3 1-16,0 1-2 0,0 4-2 0,0-2 5 15,0 0-1-15,0 0 4 0,0-1 3 0,0 1-2 16,0-5-6-16,-21 2-1 0,21-4 0 0,0 0 3 16,0-3 2-16,-15-2-7 0,15-1 3 0,0-6-3 15,-9 0 1-15,9-6 2 0,0-1-2 0,-10-5-1 16,10 1-20-16,-4-4-37 0,2 0-33 0,0 0-32 16,-3 0-22-16,3-27-10 0,-6 27-35 0,0-31-55 15,0 11-34-15,-1-2-48 0,-1-4-51 16,-3-3 79-16,0-5 79 0</inkml:trace>
  <inkml:trace contextRef="#ctx0" brushRef="#br0" timeOffset="-190229.38">25361 1269 1426 0,'-10'-12'44'0,"3"0"40"16,0 2 32-16,5-1 24 0,-4 1-16 0,2 1-28 15,2 2-14-15,2-2-19 0,0 0-31 0,0 2-10 16,0-1-19-16,38 1-3 0,-15-3-2 0,8 3 1 15,8-3 0-15,5 5 3 0,4-2-5 0,3 0 5 16,1 0-5-16,1 3 3 0,-5 0 5 16,-4 1-4-16,-7-1 0 0,-5 4-2 0,-9 0 1 15,-6-2-8-15,-5 2 7 0,-8 0-15 0,-2 0-24 16,-2 0-22-16,0 0-71 0,0 0-67 0,-37 0-83 16,37 0-92-16,-39 17-44 0,14-17 76 0</inkml:trace>
  <inkml:trace contextRef="#ctx0" brushRef="#br0" timeOffset="-183222.61">14881 6399 1760 0,'2'0'31'0,"1"0"9"0,0-6 15 16,1 6 19-16,-2-5-8 0,0 3 8 0,-2 1-4 15,2 0-2-15,-2 1-10 0,0-2 3 16,0 2 0-16,2 0 2 0,-2 0-4 0,0 0 2 15,0 0-1-15,0 0-4 0,0 0-1 0,0 0-5 16,0 0-1-16,0 0 2 0,0 0 4 0,0 0-3 16,0 0-1-16,0 0-13 0,0 0-11 0,0 0-14 15,0 0-6-15,0 0 1 0,0 0 8 0,0 0 12 16,0-20 11-16,0 20 0 0,0 0 1 0,0 0-2 16,0 0-6-16,0 0-5 0,0 0-10 0,0 0-1 15,0 0-10-15,-23 0 1 0,23 0-3 16,0 0-6-16,0 0 2 0,-16 22 2 0,16-22 2 15,-21 22 1-15,12-7-3 0,-5 4-2 0,-1 0 1 16,-1 1 1-16,2 1-3 0,-1 1 1 0,4-2 2 16,1-1-6-16,5 1 2 0,1-2 0 0,4 0-2 15,0-1-1-15,0-1 3 0,0-1-5 0,25-1 0 16,-25 0 5-16,30-2-2 0,-30-2 4 0,40-1 0 16,-16-3 0-16,-1-3-2 0,4 0-3 0,-2-3 3 15,5 0-2-15,-2 0 0 0,-2 0 5 0,3-23-8 16,-3 23 1-16,0-24 4 0,-2 24-3 0,-5-28 8 15,-2 13 3-15,-4-2-1 0,-6 0-3 0,-3 0 1 16,-4 0-6-16,0 0-3 0,-26-2 0 16,26 0-3-16,-41-1 1 0,14-2 1 0,-4 3-3 15,-3 0-4-15,-5 1-1 0,4 2-2 0,-2 2-9 16,0 1-19-16,0 5-35 0,7 4-44 0,5-3-64 16,2 6-66-16,6 1-118 0,4 0-178 0,3 0-79 15,2 24 89-15</inkml:trace>
  <inkml:trace contextRef="#ctx0" brushRef="#br0" timeOffset="-172466.56">18038 4332 1751 0,'-5'-2'22'0,"1"0"7"0,1-1-6 0,3 3-4 15,0 0-15-15,0 0-6 0,0 0 5 0,0 0 8 16,0 0-6-16,0 0 9 0,0 0 8 0,0 0 3 16,0 0 10-16,19 0 1 0,-19 17 7 0,0-17 0 15,0 0-2-15,19 15 7 0,-19-15-3 0,0 14 3 16,12-5-2-16,-12 3-2 0,0 2-4 0,10 1-3 15,-10 6-11-15,0 3-6 0,0-2-5 0,0 6 6 16,0 1 7-16,0 1 0 0,0 0 2 16,0 2-17-16,0 2 5 0,0 2-9 0,0 0 1 15,0 3 7-15,0 0-4 0,0 2-6 0,0 2 0 16,0 1-1-16,0-2 4 0,0 1 3 0,0 1-5 16,0 1-3-16,0-3-7 0,0 3 4 0,0-1 0 15,0 1 6-15,0-2-2 0,0 2 1 0,0-1 4 16,0 0 16-16,0-1 11 0,0 0 2 0,0-1 2 15,0 1-19-15,0 3-3 0,0-5 1 0,0-1-2 16,0 0 1-16,0 4-3 0,0 2-9 0,0 0 0 16,0 2 0-16,0 0 1 0,0 3 9 0,0 7-4 15,0-1 3-15,0 1-1 0,0 0-5 16,19-1 1-16,-19 1-2 0,18 0 5 0,-18-4-1 0,17 1 12 16,-17-3 4-16,18 0 5 0,-18-1 6 15,15-1-13-15,-10-1-4 0,-2-1-8 0,3-3 2 16,-4 1-2-16,1-2-6 0,-1 1 2 0,-2-2-4 15,1 0 7-15,3-3 6 0,-4-1 1 0,1 1-1 16,2-3-5-16,-2-3-3 0,-1-1-10 0,0-2 1 16,1-5-2-16,-1-2-2 0,0-3 5 0,0-3-7 15,0-5 2-15,0 0-3 0,0-6-1 0,1 0-1 16,-1-5-25-16,0 1-36 0,2-3-71 0,-2 0-87 16,1 0-101-16,1-32-154 0,1 32-215 0,1-41 29 15,1 10 123-15</inkml:trace>
  <inkml:trace contextRef="#ctx0" brushRef="#br0" timeOffset="-171748.97">19211 4533 1586 0,'0'-4'45'0,"-15"2"16"16,15-1 27-16,-11 0 15 0,11-1-19 0,-11 1 8 16,11 0-3-16,-10 1 7 0,10 2-11 0,-4-4-13 15,4 3-20-15,0 1-23 0,-1 0-17 0,1 0-9 16,0 0-6-16,0 0 1 0,0 0 4 16,0 0 1-16,0 0 9 0,0 0-1 0,0 24 7 15,0-24 1-15,0 21-4 0,0-7 2 0,0 3-3 16,0 3-2-16,0 0-1 0,0 2-1 0,0 2-6 15,0 3-2-15,0 0 3 0,0-1-1 0,0 1-4 16,0-3 4-16,0 3-4 0,0-4-3 0,0 0 4 16,0-6-1-16,0-2-1 0,0-4 1 0,0-2 2 15,0-3 1-15,0-2 15 0,0-3 26 0,0-1 14 16,0 0-5-16,0 0-19 0,0 0-24 0,0-31-12 16,0 31 1-16,0-35 4 0,0 14-5 0,0-4 2 15,12-4-4-15,-12 5 0 0,0-6 5 16,0 2-3-16,0-3 1 0,0 1-2 0,0 1-6 0,0 2 3 15,0 4 3-15,0-2 0 0,0 4 7 16,0 4 0-16,0 2-6 0,0 5 4 0,0 2-4 16,0 0-3-16,0 3-2 0,0 0 3 0,0 0-1 15,25 0 0-15,-25 1 7 0,19-1-4 0,-19 0-1 16,25 1 6-16,-8 0-6 0,0 0 1 0,2 1 0 16,-3 2 0-16,0-1-4 0,-2 2 0 0,-2 0 3 15,0 0 3-15,-5 0 4 0,-2 23 3 0,0-23-5 16,-1 21-3-16,-2-21 0 0,-2 26 2 0,0-10 3 15,0 0-5-15,0 2 4 0,0 1 1 16,0-2-5-16,-22 0 4 0,22 0-15 0,-26 1-12 16,26-2-22-16,-35-2-27 0,12-4-30 0,0 2-44 15,1-3-45-15,-3 1-66 0,1-3-84 0,3 1-92 16,2-1-32-16,4-2 94 0</inkml:trace>
  <inkml:trace contextRef="#ctx0" brushRef="#br0" timeOffset="-171282.36">19369 4847 2223 0,'0'0'21'0,"0"-19"18"15,0 19 22-15,0 0 33 0,-15 0 3 0,15-14-4 16,0 14-5-16,0 0-29 0,0-7-26 0,0 7-12 15,0 0-20-15,0-7 1 0,0 7-2 0,0-4-4 16,29 0 7-16,-29 1-4 0,21 1 1 0,-21 1 3 16,29-1 0-16,-12 2-5 0,1 0 2 0,-1 0-1 15,-4 0 0-15,1 23-1 0,-3-23 5 16,-4 22-3-16,1-22 3 0,-6 30 4 0,-1-12-3 0,-1 1 0 16,0 2-4-16,0 2 5 0,0-1-3 0,-33 2 1 15,33-2-1-15,-30-1-4 0,30 3 1 16,-33-4 3-16,16-1 2 0,3-2-7 0,-1-2 3 15,1-3 0-15,3-1-5 0,11-1 8 0,-11-4-2 16,11-2-4-16,-6 1 10 0,6-2-4 0,0-1 5 16,0-2 4-16,0 0 2 0,31 0 3 0,-31 0-6 15,35 0-3-15,-13 0-6 0,1-22-5 0,4 22 7 16,1 0-4-16,-2-19 1 0,-1 19 4 0,-2 0-10 16,-2-13 9-16,-1 13-3 0,-1 0-3 0,-3-11 3 15,-2 11-2-15,-2 0-3 0,0 0-3 0,-4 0 5 16,-3 0-3-16,-4 0 0 0,1 0-12 15,-2 0-25-15,0 0-29 0,0 0-36 0,0 0-42 16,0 0-61-16,0 0-85 0,-26 0-123 0,26 0-144 16,0 0 81-16,-17 0 116 0</inkml:trace>
  <inkml:trace contextRef="#ctx0" brushRef="#br0" timeOffset="-170446.33">19913 4635 1904 0,'0'0'49'0,"0"0"36"0,0 0 28 0,0 0 28 15,-17 0-21-15,17-2-9 0,0 2-3 0,0 0-6 16,0-1-17-16,0-1-18 0,0 2-22 0,0 0-20 16,0-2-12-16,0-3-10 0,22 2 0 0,-22 0-5 15,28-1 1-15,-9-1 1 0,1 0-3 0,3 0 2 16,6-2 1-16,2 2-2 0,-2-1-6 0,1 1-13 16,-1 2-45-16,-4-2-44 0,0 2-45 15,-6 1-55-15,-1 0-35 0,-6 2-41 0,-2 0-43 16,-5 0-27-16,-3 0-29 0,-2 0 42 0,0 0 92 15</inkml:trace>
  <inkml:trace contextRef="#ctx0" brushRef="#br0" timeOffset="-170218.9">19918 4821 1540 0,'-6'6'44'0,"1"-1"40"0,0-3 18 16,2 0 24-16,1 1-30 0,0-1-10 0,2-2 0 15,-2 0-6-15,2 0 1 0,-1 1-18 16,1-1-5-16,0 0-11 0,0 0-19 0,0 0-9 0,0 0-11 16,0 0-7-16,29 0 4 0,-29 0-4 15,29-21 0-15,-10 21-5 0,0 0 4 0,6-14-3 16,-1 14-3-16,2 0 0 0,-2-15-20 0,-1 15-52 16,-2 0-65-16,0 0-83 0,-6 0-124 0,-1 0-85 15,-3 0-56-15,-3 0 87 0</inkml:trace>
  <inkml:trace contextRef="#ctx0" brushRef="#br0" timeOffset="-166402.59">20617 4580 1503 0,'-2'-3'43'0,"0"3"26"0,2 0 18 0,0-2 30 15,0 2-17-15,0-1-1 0,0 1 7 0,0-2-2 16,0 2-7-16,0 0-7 0,0-1-16 0,0 1-15 15,0 0-16-15,0-1-13 0,0 1-12 0,0 0-11 16,0 0-7-16,0 0 2 0,0 0 0 0,0 0-5 16,0 0 5-16,0 0 1 0,0 0 6 0,0 17 8 15,0-17 5-15,0 23-4 0,0-23 7 0,0 30-6 16,0-11-3-16,0 2-2 0,0 4-12 0,0 0 4 16,0 1-4-16,0 1-2 0,0 1 8 15,0 0-4-15,21-2 2 0,-21-1 0 0,0-4-8 0,0 0 0 16,0-3-3-16,15-3 1 0,-15-2 0 0,0-3-3 15,0 0-14-15,12-5-49 0,-12-1-50 16,0-1-46-16,6-2-69 0,-6-1-70 0,2 0-68 16,-1 0-94-16,1-23 22 0,-2 23 116 0</inkml:trace>
  <inkml:trace contextRef="#ctx0" brushRef="#br0" timeOffset="-166114.27">20595 4571 1755 0,'19'-8'12'0,"-19"0"16"16,0 0 16-16,0 0 28 0,15 0 11 16,-15-2-11-16,0 3-6 0,0 0-23 0,9-1-18 0,-9 1-6 15,5 3-7-15,-5-2-8 0,2 4-6 16,2-3-2-16,-1 3 2 0,3 0 3 0,0 1 2 16,2 0-4-16,3 1-6 0,1 0 2 0,2 0-5 15,3 0 11-15,0 0-1 0,0 0-1 0,1 23 7 16,1-23-10-16,0 22 6 0,-3-22-4 0,0 22-1 15,-4-22 2-15,0 26-5 0,-5-11 1 0,-3-1 7 16,-4 3-7-16,0-2-4 0,0 0-6 0,-26 0-17 16,26 0 1-16,-35 1-7 0,11 0-12 15,3-1-8-15,-3-1-25 0,1-1-28 0,0 1-37 0,3-1-62 16,2-2-52-16,3-3-81 0,5-1 10 16,2-3 79-16</inkml:trace>
  <inkml:trace contextRef="#ctx0" brushRef="#br0" timeOffset="-165694.88">20810 4896 1758 0,'1'6'31'0,"1"-4"21"0,-1 1 20 16,1-2 21-16,0-1-14 0,0 0-10 0,2 0-10 15,2 0-6-15,0 0-17 0,5 0 0 16,1 0-5-16,4-18-10 0,1 18-1 0,1 0-2 15,-2 0-1-15,1 0-4 0,-3 0 2 0,1 0-5 16,-5 0-9-16,1 0 6 0,-2 0-1 0,-3 0 4 16,0 0 9-16,0 26-1 0,-4-26 3 0,-2 21-5 15,0-6-6-15,0-1-3 0,0 4-4 0,-29 1 2 16,29 1-2-16,-36 1 0 0,16 1-5 0,-2-1 2 16,0-1-1-16,2-1 0 0,-4-1 4 0,4-3-3 15,4 0 3-15,1-3 3 0,5-2-1 0,10-2-2 16,-11-2-6-16,11-2 2 0,0 0 3 0,0-1-3 15,0-1 9-15,0-2-5 0,26 0-2 0,-26 0 1 16,31 0 1-16,-11 0-1 0,1 0-1 16,2-20 3-16,-3 20-6 0,1 0 5 0,-1-16 0 15,2 16-2-15,-4 0-1 0,-3-15-3 0,-1 15 0 16,0 0 1-16,-2-9-2 0,-4 9 0 0,-2 0 3 16,-1-5-3-16,-2 5 4 0,-2 0-4 0,0 0-18 15,-1-3-23-15,0 2-44 0,0 1-62 0,0-2-69 16,0 0-90-16,0-1-86 0,0 0-106 0,0 0 83 15</inkml:trace>
  <inkml:trace contextRef="#ctx0" brushRef="#br0" timeOffset="-165187.42">21263 4602 1594 0,'0'-3'38'0,"0"-1"26"0,-15 0 35 0,15 0 27 16,0 1-15-16,0-1 2 0,-11 1-19 0,11 1 0 16,0 1-1-16,-6-1-4 0,6 2 0 0,0-1-14 15,0 0-20-15,0 1-24 0,0 0-12 0,0 0-15 16,0 0-5-16,0 0 6 0,0 0-2 0,0 0 3 15,0 0 14-15,0 0 2 0,0 28 4 0,0-28 7 16,0 25-7-16,0-25-7 0,0 31-2 16,0-14-8-16,0 3-3 0,0 1-1 0,0-1-2 15,0 1 0-15,0 1-4 0,15 0 5 0,-15 2-1 16,0-3 0-16,0-1 3 0,11-2-10 0,-11-2-2 16,6-2-9-16,-6-2-22 0,6-1-23 0,-3-3-38 15,0-2-37-15,-2-1-29 0,-1-3-33 0,1-1-24 16,-1-1-33-16,0 0-56 0,0 0-28 0,0 0-70 15,0 0 61-15,0-25 107 0</inkml:trace>
  <inkml:trace contextRef="#ctx0" brushRef="#br0" timeOffset="-164878.94">21184 4572 1858 0,'-3'-2'27'0,"0"-1"22"16,1 1 29-16,0 0 20 0,2 1-8 0,-2-2-10 15,1 2-16-15,1 0-18 0,0-1-16 0,0 0-19 16,0-1-12-16,0 0-2 0,29 0-6 0,-29 0 9 16,30-2 2-16,-30 3 1 0,39 1 4 0,-18 0 1 15,4 1-5-15,-3 0-2 0,2 0 3 0,-3 0-6 16,-2 23 8-16,0-23 2 0,-3 25-6 0,-2-25 3 16,-4 33 2-16,-3-16-4 0,1 3 2 15,-5 1 2-15,-1 4-5 0,-2 0 1 0,0 3 2 16,0-2-4-16,0 0 2 0,-33 4-2 0,33-3 5 15,-25-1 2-15,25-2-9 0,-27-2 4 0,27-2-6 16,-30-3-2-16,16-3 4 0,-1 0-9 0,1-3-17 16,4-1-31-16,0-3-37 0,-1-2-48 0,5 1-49 15,2-6-43-15,0 2-51 0,4-1-51 0,0-1-71 16,0 0 74-16</inkml:trace>
  <inkml:trace contextRef="#ctx0" brushRef="#br0" timeOffset="-164323.42">21591 5038 1922 0,'0'0'37'0,"-21"0"24"0,21 0 24 15,0 0 31-15,0 0-24 0,-15 0 0 0,15 0-11 16,0-21-21-16,0 21-17 0,0 0-24 0,0-14-12 16,0 14-10-16,0 0 3 0,27-17 4 0,-27 17-4 15,27-11 0-15,-27 11 2 0,28-9-2 0,-11 9-2 16,-2-4 2-16,-1 4-2 0,-1 0-2 16,-3 0 4-16,-10 0 4 0,13 0 1 0,-13 0 5 0,6 24-4 15,-6-24 1-15,0 21-4 0,0-21-4 16,0 27 0-16,-25-12-3 0,25-1 7 0,-27 1-5 15,27-1 4-15,-30 1-1 0,30-2-3 0,-28 0 9 16,28-4-6-16,-24 1 1 0,24-3-4 0,-14-1-5 16,14-1 10-16,0-3-5 0,-7 0 2 0,7-2-1 15,0 0-7-15,0 0 7 0,0 0 5 0,0 0 0 16,0 0 3-16,26 0-6 0,-26 0-3 0,25 0 3 16,-25 0-1-16,30 0 1 0,-14 0-2 15,-2 0 0-15,2 0 1 0,-3 0-1 0,-2 0 5 16,-1 0-5-16,-1 21 1 0,-3-21 2 0,0 18-2 15,-2-18 2-15,-1 20 2 0,-3-20 0 0,0 24-1 16,0-13 3-16,0 2-9 0,0-1 3 0,0-2-4 16,-30 2 1-16,30-3 4 0,-23 1-2 0,23 0 4 15,-28-3-2-15,28 0-3 0,-28 1-1 0,28-3-1 16,-26-1 0-16,14 1-5 0,1-1-3 0,1-1-15 16,4-2-15-16,1 0-21 0,1-1-52 0,0 0-22 15,2 0-42-15,2 0-52 0,0 0-37 0,0-21-73 16,0 21-87-16,0-19 68 0,0 19 91 0</inkml:trace>
  <inkml:trace contextRef="#ctx0" brushRef="#br0" timeOffset="-164002.31">22004 4661 1897 0,'0'-4'40'0,"0"-3"27"16,0 2 22-16,0 2 27 0,0 1-15 0,0-3-5 16,0 2-2-16,0 1-1 0,0 0-12 0,0-1-6 15,0 1-8-15,0 1-26 0,0-1-3 0,0 2-10 16,0 0-16-16,0 0-2 0,0 0-8 16,0 0-5-16,0 0 12 0,0 0 7 0,0 0-1 15,0 25 9-15,0-25-7 0,0 20-7 0,0-20 4 16,0 33-14-16,0-14 7 0,0 1 1 0,0 4-6 15,0-1 7-15,0 4-8 0,0-2-1 0,0 1 3 16,0-2-4-16,0 0-2 0,0-2-2 0,0-2-6 16,0-2-31-16,0-2-46 0,0-4-62 0,0 0-73 15,0-5-72-15,0 1-95 0,21-4-90 0,-21-4-56 16,0 0 103-16</inkml:trace>
  <inkml:trace contextRef="#ctx0" brushRef="#br0" timeOffset="-163658.74">21928 4567 1953 0,'0'-2'34'0,"0"0"25"0,0-1 29 0,0 1 28 16,0-1-22-16,19 1-18 0,-19-1-20 0,0 0-22 15,0 1-15-15,17-1-4 0,-17 2 1 0,14 1-6 16,-5-2 0-16,3 2 1 0,2 0-10 0,0 0 3 15,1 0 3-15,3 0-2 0,0 24-1 16,1-24-2-16,-3 17 0 0,2-17-1 0,-1 24 4 16,-2-11-1-16,1 2 0 0,-5 2 3 0,1 1 0 15,-2 3-5-15,-4 3 5 0,-1 1-3 0,-3 4 2 16,-2 0 3-16,0 3-7 0,0 0 2 0,0 3-2 16,-28-4 1-16,28 1 6 0,-31-1-7 0,12-2-4 15,-2 0 3-15,0-4-2 0,1-3 1 0,0-1 3 16,2-1-3-16,3-4 0 0,0-1 2 0,4-5-5 15,0-1-15-15,4-2-25 0,2-3-43 0,1 0-54 16,4-4-70-16,0 0-127 0,0 0-155 0,0 0-39 16,0 0 84-16</inkml:trace>
  <inkml:trace contextRef="#ctx0" brushRef="#br0" timeOffset="-162001.29">22443 4998 2053 0,'0'-5'34'0,"0"3"22"16,0-1 20-16,0-2 20 0,0 1-7 15,0 0-2-15,0 0 0 0,0 1 3 0,0 1-11 16,0-1-14-16,0 2-18 0,0 1-24 0,0 0-13 16,0 0-9-16,0 0 2 0,0 0 0 0,0 0 9 15,0 0 23-15,0 21 11 0,0-21 12 0,0 17-10 16,-20-17-13-16,20 31-13 0,0-11-14 0,-26 0 1 15,26 2-5-15,-24 2-2 0,13 0 2 0,-1 0-3 16,3-2-3-16,1 0 2 0,8-1-1 0,0-2 1 16,0-1 0-16,0-1-3 0,0-2 2 0,34-3-2 15,-34-2 2-15,39-2-2 0,-18-1 3 16,4-4 0-16,-1-1-8 0,3-2 2 0,-1 0-3 16,1 0-3-16,-2 0 8 0,-4-25 0 0,-2 25 0 15,-4-18-5-15,-5 18-21 0,-4-20-5 0,-6 20-13 16,0-19 1-16,0 19 15 0,0-14 5 0,-25 14 10 15,25 0 9-15,-36-9 4 0,12 9 1 0,0 0 3 16,-4 0-2-16,-2 0 2 0,1 21-21 0,0-21-35 16,1 0-36-16,6 26-50 0,4-26-46 0,2 17-38 15,6-17-48-15,3 12-85 0,7-12-118 0,0 0 42 16,0 0 88-16</inkml:trace>
  <inkml:trace contextRef="#ctx0" brushRef="#br0" timeOffset="-161652.58">22676 4599 1977 0,'4'-6'32'15,"-2"2"28"-15,1 0 35 0,-2 1 29 0,-1 0 2 16,3-1-9-16,-2 1-14 0,-1 2-14 0,2 0-29 15,-1-2-13-15,1 3-12 0,-1-2-10 0,0 1-6 16,1 1-3-16,-1-1-12 0,0 1-3 0,0 0 2 16,1 0-3-16,-1 0 13 0,0 0 13 15,3 0 9-15,0 0 6 0,-1 30-5 0,2-30-5 16,-1 28-2-16,0-7 1 0,0 0-3 0,-2 7-9 16,-1 1-8-16,-1 1-2 0,0 0-5 0,0 1 0 15,0 2 2-15,0-3-4 0,0-1-3 0,0-4-3 16,0-3-27-16,0-2-35 0,0-4-42 0,0-4-40 15,0-3-29-15,0-3-13 0,0-2-2 0,0-1-34 16,20-3-58-16,-20 0-43 0,0 0-44 0,0-25-20 16,0 25 72-16,0-28 94 0</inkml:trace>
  <inkml:trace contextRef="#ctx0" brushRef="#br0" timeOffset="-161401.8">22597 4577 1760 0,'0'-10'35'16,"0"2"29"-16,0 4 27 0,0-1 18 0,0 2-17 15,0-2-11-15,25 2-12 0,-25-2 1 0,25 3-3 16,-25-1-13-16,38 1-1 0,-13 1-17 0,0-1-13 16,4 2-9-16,-2 0-7 0,4 0-10 0,-2 0 1 15,-1 26 2-15,0-26-7 0,-2 27 13 0,-3-9 2 16,0 0-4-16,-3 4 7 0,-5 5-9 0,2 2-3 16,-7 0 9-16,-3 5-12 0,-3 0 10 15,-3 2-4-15,-1 0-3 0,0 0 13 0,0 0-10 16,-34-5 0-16,34 1 4 0,-35-4-8 0,12-5 1 15,4 0-3-15,-3-5-14 0,2-1-27 0,1-4-46 16,3-2-61-16,3-3-82 0,13-3-84 0,-17-2-70 16,17-2-109-16,0-1 78 0,-6 0 112 0</inkml:trace>
  <inkml:trace contextRef="#ctx0" brushRef="#br0" timeOffset="-161129.73">23135 4984 2094 0,'8'0'29'0,"0"0"12"0,0 0 17 16,0 0 14-16,-1 0-23 0,2 0-11 0,0 0-12 15,2-17-13-15,0 17-8 0,0 0-1 0,4 0-2 16,-2 0-4-16,1 0 1 0,2 0 1 0,-2 0 1 16,1 0 1-16,-3 0 4 0,3 0 3 0,-5 28-1 15,-1-28 0-15,1 30 0 0,-3-11-8 0,-3 0 4 16,0 4 0-16,-1 0 1 0,-3 2 5 0,0 0-9 15,0 1 1-15,0-2 3 0,0 2-7 0,0-2 7 16,0-2-4-16,-28 0-20 0,28-4-20 0,0 0-48 16,-27 0-55-16,27-5-59 0,-22 0-55 0,22-4-33 15,-19-4-59-15,7 0-56 0,1-3 75 0,1-2 77 16</inkml:trace>
  <inkml:trace contextRef="#ctx0" brushRef="#br0" timeOffset="-160942.3">23137 5286 2099 0,'-3'0'32'0,"1"0"14"0,2 0 5 16,0 0 4-16,0 0-24 0,0 0-5 0,0 0 1 15,0 0-1-15,0 0-6 0,31-21-9 0,-31 21-9 16,32 0-2-16,-12-20-3 0,6 20 3 0,0-15-1 16,4 15-3-16,-3-16-4 0,3 16-73 0,-2-11-69 15,-4 4-91-15,-1 3-112 0,-6-1-62 16,-3 2-39-16,-3-2 93 0</inkml:trace>
  <inkml:trace contextRef="#ctx0" brushRef="#br0" timeOffset="-157727.49">20006 5732 2279 0,'-24'0'23'16,"24"0"11"-16,0 0 13 0,-25 0 31 0,25 0 2 15,0 0 7-15,-14 0 10 0,14 0-11 0,0 0-17 16,0 0-6-16,0 0-20 0,0 0-11 0,0 0-6 15,0-13-9-15,0 13-9 0,0 0-7 0,22 0-1 16,-22-10-2-16,22 10 3 0,-22-9-1 16,31 9-1-16,-13-5-4 0,1 2 0 0,-1-1-36 0,0 3-43 15,-3 0-54-15,0 1-55 0,-4 0-27 16,-1 0-26-16,-1 0-18 0,-4 0-19 0,-3 25-7 16,-2-25-7-16,0 18-16 0,0-18 27 0,0 21 70 15</inkml:trace>
  <inkml:trace contextRef="#ctx0" brushRef="#br0" timeOffset="-157557.37">19991 5888 1571 0,'-15'7'41'0,"0"-2"35"0,1-2 27 16,1 1 20-16,1 0-18 0,2 0-12 0,2-2 1 15,3 1 1-15,-1-3-5 0,2 1-1 0,2-1-12 16,1 0-7-16,1 0-13 0,0 0-16 0,0 0-2 16,0 0-15-16,0 0-3 0,0 0-8 15,23 0-12-15,-23 0 0 0,29-17-7 0,-12 17-24 16,2 0-49-16,3 0-83 0,3-16-116 15,-3 16-165-15,2-9-156 0,-3 9 57 0,-3-11 117 0</inkml:trace>
  <inkml:trace contextRef="#ctx0" brushRef="#br0" timeOffset="-156142.9">20515 5578 1565 0,'-1'-4'56'0,"1"1"28"0,0-2 20 16,0 1 21-16,0 1-38 0,0 1-9 0,0-1-5 16,0 3-14-16,0 0-19 0,0 0-20 0,0 0-15 15,0 0-1-15,0 0 1 0,0 0 17 16,0 22 16-16,0-22 10 0,0 20 8 0,0-20-15 16,0 28-9-16,0-11-6 0,0 3-5 0,0-1 1 15,0 3 2-15,0 1-15 0,0-1-2 0,0-2 0 16,0 4 0-16,0-2-1 0,0-5 1 0,0 1-5 15,0-4-3-15,0-2 5 0,0-2-10 0,0 1-7 16,0-6-35-16,0-2-49 0,0 0-61 0,0-2-58 16,0 0-53-16,0-1-49 0,0 0-71 0,0 0-50 15,0 0 85-15</inkml:trace>
  <inkml:trace contextRef="#ctx0" brushRef="#br0" timeOffset="-155882.13">20499 5553 2051 0,'0'-4'37'0,"0"0"9"0,-13 0 17 16,13-1 14-16,0-1-17 0,0 1-1 0,0-2 4 15,0 2 3-15,0-4-17 0,0 1-3 0,0 1-20 16,29-3-16-16,-29-2-2 0,29 2-6 0,-29-1 3 16,35 1-8-16,-13-2 2 0,0 4 0 0,1 1-7 15,0 0 4-15,-2 4 1 0,-2 1 3 16,-2 2 3-16,-4 0-2 0,-2 0-1 0,-2 26-3 15,-4-26 3-15,-5 27 1 0,0-7-8 0,0 0-11 16,-26 3-20-16,26 1-21 0,-35 0-25 0,13 1-26 16,0 0-19-16,-2-2-43 0,0 3-42 0,2-4-53 15,1-2-84-15,2-2-69 0,2-4 62 0,4-1 91 16</inkml:trace>
  <inkml:trace contextRef="#ctx0" brushRef="#br0" timeOffset="-155458.72">20659 5896 2209 0,'0'0'36'16,"0"2"16"-16,0-2 12 0,0 0 10 0,0 0-31 16,0 0-12-16,0 0-11 0,0 0-7 0,0 0-4 15,0 0 3-15,24 0 1 0,-24 0-3 0,22 0-5 16,-22 0-3-16,28 0-1 0,-28 0-3 0,25 0 5 15,-25 0-2-15,19 0 1 0,-19 0 7 0,12 19-9 16,-12-19-2-16,6 25 4 0,-6-9-6 0,0 1 10 16,0 3-1-16,0 2-11 0,0-1 7 0,-26 3-5 15,26-1 5-15,-20 0 6 0,20 0-6 0,-24-1-2 16,24 1 2-16,-25-1-3 0,10-3 6 0,3 0 0 16,0-2-7-16,1-1 4 0,1-3-5 15,2-3 3-15,0 0-1 0,2-5 4 0,3 2-4 16,1-4 5-16,0-1-6 0,2-1-3 0,0-1 6 15,0 0 0-15,0 0 8 0,0 0-3 0,35 0 4 16,-35 0-4-16,37-21-5 0,-15 21 5 0,6 0-6 16,1-21 0-16,1 21 8 0,1-15-7 0,0 15 4 15,-2-14-6-15,-3 14-4 0,-6-12 2 0,1 12-7 16,-4-8-13-16,-6 8-19 0,-1-5-32 0,-5 2-31 16,-3 2-18-16,1 1-41 0,-1-3-28 15,-2 3-43-15,0 0-35 0,0-2-51 0,0-1-67 16,0 2 80-16</inkml:trace>
  <inkml:trace contextRef="#ctx0" brushRef="#br0" timeOffset="-154163.72">21327 5636 1638 0,'23'-2'49'0,"-23"-3"41"0,0 2 39 15,0-1 29-15,17 2-24 0,-17-1-20 0,0 1-9 16,0-1-2-16,0 2 5 0,0 1 5 16,0-1-16-16,0 1-25 0,0 0-25 0,0 0-27 15,0 0-17-15,0 0-2 0,0 0-2 0,0 0-1 16,0 0 7-16,0 21 3 0,0-21 10 0,0 18 6 16,0-4 1-16,0 2-3 0,0 2-11 0,0 3-2 15,0-1-3-15,0 2-4 0,0 2 2 0,0 0-3 16,0-2 2-16,0-2 3 0,0 1-9 0,0 4-39 15,0-4-58-15,0 1-65 0,0 0-100 0,0-3-76 16,0 5-103-16,0-3-139 0,0-3 72 0,24-1 116 16</inkml:trace>
  <inkml:trace contextRef="#ctx0" brushRef="#br0" timeOffset="-153946.89">21702 6154 2246 0,'6'3'37'0,"-5"-1"22"16,1 0 15-16,0 0 23 0,-2 1 4 0,0-2 5 16,0 3 13-16,0-4-9 0,0 3-31 0,0-1-16 15,0 3-9-15,0 0-12 0,0 0-5 0,0 3-13 16,-18 1-18-16,18 3-6 0,0 2 2 0,-15 1 0 16,15 0-3-16,-14 1-11 0,4 1-31 0,-1 1-61 15,1 0-65-15,-2-3-71 0,-1 3-86 16,-1-2-117-16,3-3-129 0,0 0 11 0,-2-3 116 15</inkml:trace>
  <inkml:trace contextRef="#ctx0" brushRef="#br0" timeOffset="-151738.27">22099 5791 1861 0,'0'-5'32'16,"0"1"36"-16,0-1 23 0,0 0 36 0,0 0-8 15,0 1-13-15,0-1 0 0,0 1-10 0,0 2 7 16,0 0 5-16,0 2-3 0,0 0-12 0,0 0-28 16,0 0-26-16,0 0-18 0,0 0-14 0,0 0-2 15,0 0-4-15,0 0-3 0,0 0 0 0,0 0 0 16,0 0 1-16,0 0 0 0,0 0 5 15,0 0-1-15,0 20-4 0,0-20 3 0,0 20-5 16,0-20 3-16,-22 26 1 0,22-9 0 0,0-2-1 16,0-2 0-16,0 0 5 0,0 1-3 0,0 1 0 15,0-2-4-15,0-3-1 0,0-2-1 0,23 4 5 16,-23-2-2-16,24-2 2 0,-24-3 1 0,31-1 0 16,-14-3 2-16,4-1-1 0,-1 0 0 0,1 0-2 15,-1 0 2-15,-1-25 0 0,-3 25 1 0,-2-20 2 16,-3 20-1-16,-3-20 2 0,-4 20 1 0,-1-23-6 15,-3 23 2-15,0-24-4 0,0 11-2 16,0-3 0-16,0-1-4 0,-37 0 4 0,37 0-3 16,-34 2 1-16,34 0-2 0,-40 4-19 0,23 1-26 15,0 1-40-15,0 5-50 0,17 0-45 0,-23 4-54 16,23 0-52-16,-13 0-48 0,13 0-107 0,0 22-60 16,0-22 95-16</inkml:trace>
  <inkml:trace contextRef="#ctx0" brushRef="#br0" timeOffset="-151533.82">22508 6015 1987 0,'12'4'26'0,"-1"1"17"0,-4-2 21 0,3 2 19 16,-3-1-11-16,-2 1-9 0,-1 4 20 16,-2-2 3-16,-1 3-1 0,-1 5 0 0,0-1-26 15,0 1-15-15,0 2-11 0,0 1-9 0,-29 0-11 16,29 2-13-16,-21-1-2 0,21 0 1 0,-21 0-12 15,21 1-31-15,-24-3-64 0,24 2-82 0,-23 0-111 16,10-1-158-16,0-2-145 0,2-1 84 0</inkml:trace>
  <inkml:trace contextRef="#ctx0" brushRef="#br0" timeOffset="-150410.76">23090 5712 2075 0,'0'-8'45'0,"0"3"16"0,0-2 27 0,0 2 22 16,0-2-11-16,0 2 9 0,0 0 7 0,0 1 8 16,0 2-4-16,-16-1 1 0,16 3-14 0,0-3-26 15,0 2-31-15,0 1-25 0,0-1-18 0,0-1-6 16,0 2 3-16,0 0-4 0,0 0 3 0,0 0 2 16,0 0-2-16,0 0 1 0,0 30-2 0,0-30 5 15,0 27-1-15,0-9 2 0,0 0 1 16,0 2-5-16,0 4 2 0,0-2-2 0,0 2-11 15,0 0-30-15,-24 1-42 0,24 2-62 0,-17 1-75 16,17 1-81-16,-18-2-105 0,18 5-123 0,0-1-94 16,-14-3 112-16</inkml:trace>
  <inkml:trace contextRef="#ctx0" brushRef="#br0" timeOffset="-149246.03">20165 6793 1833 0,'-9'2'37'0,"0"-1"23"16,-3 1 17-16,0-1 23 0,1 0-10 0,-2-1 12 16,2 0 12-16,0 0 3 0,2 0-2 0,3 0-17 15,0 0-10-15,1 0-9 0,1 0-13 0,3 0 0 16,1 0-4-16,0 0-9 0,0 0-7 0,0 0-14 15,0 0-18-15,0 0-10 0,0 0-2 0,0 0-4 16,30 0 2-16,-30 0 1 0,31 0-5 16,-12 0-4-16,2-14-41 0,2 14-50 0,3 0-52 15,-1 0-72-15,1-12-37 0,-1 12-57 0,0 0-75 16,-2 0-63-16,-1 0-50 0,-2 0 109 0</inkml:trace>
  <inkml:trace contextRef="#ctx0" brushRef="#br0" timeOffset="-149062.27">20032 7025 2120 0,'-6'6'7'0,"1"-4"12"0,1 1 12 0,4-1 16 0,0-2 23 16,0 0 13-16,0 0 2 0,0 0-7 0,25 0-31 16,-25 0-24-16,31-20-14 0,-9 20-11 0,3 0 0 15,3-22-6-15,4 22-9 0,2-17-42 16,1 17-60-16,1-17-95 0,-2 17-125 0,2-14-114 15,-4 14-80-15,-2-10 100 0</inkml:trace>
  <inkml:trace contextRef="#ctx0" brushRef="#br0" timeOffset="-144914.83">20962 6829 1409 0,'2'-2'52'16,"-2"0"26"-16,1-1 33 0,2 2 27 0,0-3-17 15,-3 4 3-15,0-3-4 0,0 3-3 0,0-3-9 16,0 3-6-16,0 0-12 0,0 0-7 0,0 0-10 16,0 0-10-16,0 0-1 0,0 0-3 0,0 0-8 15,0 0 4-15,0 0-10 0,-19 0-8 0,19 0-4 16,0 0-12-16,0 0 0 0,0 0-7 0,0 0-4 16,0 0-5-16,0 0 1 0,0 14 14 0,-8-14 9 15,8 12 6-15,-8 0 0 0,1 0-15 16,0 4-6-16,-1 4-7 0,-1 2-4 0,-3 0 0 15,3 2 1-15,0-1-4 0,1 0 4 0,4-1-3 16,3-2-3-16,1-2 0 0,0-3-3 0,0-1 1 16,30-1 1-16,-30-4 3 0,40-2 0 0,-16-2 0 15,7-5 2-15,4 0 0 0,2 0 0 0,0 0 8 16,1 0-4-16,2-31 5 0,-5 31-3 0,-2-32-2 16,-8 14-5-16,-7 0 0 0,-6-4-5 15,-8 0-4-15,-4 1 2 0,0-4-6 0,-39 4 2 16,9-1-13-16,-6 0-8 0,-5 3-12 0,-6 3-20 15,-3 3-26-15,-2 5-43 0,-4 4-54 0,0 4-85 16,2 0-137-16,2 0-198 0,2 32-7 0,1-32 107 16</inkml:trace>
  <inkml:trace contextRef="#ctx0" brushRef="#br0" timeOffset="-143075.06">24189 4128 1405 0,'-14'-7'24'15,"0"0"17"-15,4 1 27 0,-1-2 23 0,0 1-14 16,-4-2 13-16,3 1 13 0,2 0 16 0,0 2 12 16,1 3-10-16,1-2-33 0,-1 0-37 0,3 1-19 15,0 1-15-15,1-1 9 0,-2 1 16 0,1 0 8 16,1 1-3-16,1-3-13 0,1 5-24 0,0 0-9 16,2 0-6-16,0 0 0 0,-2 0 8 15,2 0-5-15,-1 27 9 0,0-27 2 0,-1 31-7 16,2-14 6-16,1 6-3 0,0 0-1 0,0 0 8 15,0 0-6-15,0 3 4 0,0 2-5 0,23 1-5 16,-23 1 10-16,21 3-5 0,-21 3 6 0,23 3-1 16,-23 2-2-16,22 2 4 0,-22 2-5 0,20 2 0 15,-20 1-2-15,18 1-5 0,-18 4 10 0,10 0-4 16,-10-1 0-16,5 0 0 0,-5 2-5 0,2-1-1 16,-2 0 4-16,0-2 2 0,2-3-1 0,-2 1 2 15,0-1-3-15,0-2-2 0,0-2 0 0,0-2 5 16,0-1-4-16,0-1 0 0,0-2-1 0,0 0-3 15,0-3 6-15,0 2-1 0,0-1 1 0,0-1 3 16,0 2-2-16,0 0-1 0,0-1 2 16,0 0-1-16,-24 1-1 0,24 2-4 0,0 1 0 15,-19 1 1-15,19-1-1 0,-14 0 8 0,14 2-4 16,-15-1-5-16,15 0 1 0,-11-3-7 0,3-1 6 16,2-1 4-16,0 0-1 0,1-4 9 0,-1 2 14 15,1-2-1-15,1 1 6 0,1-2-7 0,1-2-12 16,1 1 0-16,1-4-5 0,0 3 0 0,0-2-11 15,0 0 4-15,0-3 2 0,0 0-4 0,0-2 8 16,0-1-2-16,0-2-5 0,0-3 2 16,0-2-4-16,0-1 3 0,0-5-1 0,0 2-2 0,0-4 2 15,17-2-5-15,-17 0 6 0,0 0-2 16,0-3 0-16,0 0 2 0,0 1-7 0,0-2 2 16,0 0-3-16,0 2-14 0,10-2-17 0,-10 2-30 15,0 0-42-15,0 0-44 0,0 1-64 0,6-1-94 16,-6-1-165-16,0 1-116 0,0-2 84 0</inkml:trace>
  <inkml:trace contextRef="#ctx0" brushRef="#br0" timeOffset="-142401.21">24944 4229 2073 0,'0'-3'14'0,"0"1"19"0,0 2 18 0,0 0 26 16,0 0 8-16,0 0 0 0,-21 0 2 0,21 0-17 16,0 0-19-16,0 0-20 0,0 0-20 0,0 0-10 15,0 0-5-15,0 0 2 0,0 0-3 16,0 0 6-16,0 0 0 0,0 22-3 0,0-22 6 16,0 26 1-16,0-7 1 0,0 3 1 0,0 3 3 15,0 2-9-15,0 3 6 0,0 0 0 0,0 1-5 16,0 1 5-16,0-2-4 0,0 2 0 0,0-3 0 15,0-3-3-15,-22-3 2 0,22-6-1 0,0 0 2 16,0-4-1-16,-17-5-1 0,17 0-2 0,0-6-1 16,0 1 2-16,0-1 1 0,0-2 2 0,0 0 5 15,0 0-3-15,0 0-5 0,0 0-1 16,-10-27-1-16,10 27 0 0,0-31-1 0,-7 9 4 16,7-3-4-16,-4-4 5 0,2-1-6 0,-1-3-1 15,2 0-2-15,0-1-2 0,-1 3 5 0,2-1-1 16,0 3 4-16,0 4-5 0,0 6 7 0,0 1-1 15,0 5 0-15,0 1 0 0,25 6-2 0,-25-1 0 16,0 4-2-16,21-1 4 0,-21 2-2 0,23 0 3 16,-10-1-2-16,3 1-2 0,-2 0 4 0,-2 2-5 15,1-3 4-15,3 3 0 0,-6 0 0 0,3 0 1 16,-5 0-1-16,-1 0-1 0,1 0 1 0,0 0 4 16,-2 0 2-16,-3 25-3 0,-1-25 4 15,-2 21-8-15,0-21 1 0,0 25 4 0,0-10-1 16,0 0 3-16,-25 2-4 0,25 1-1 0,-23-1-2 15,23 0-1-15,-34-2-27 0,13 2-43 0,-1-3-46 16,-2 0-61-16,-2-2-47 0,-2 3-62 0,1-5-69 16,3-2-94-16,4 1 27 0,3-5 104 0</inkml:trace>
  <inkml:trace contextRef="#ctx0" brushRef="#br0" timeOffset="-141926.49">25130 4679 2043 0,'1'0'30'0,"-1"0"16"0,0 0 9 0,0 0 1 16,0 0-25-16,0 0-20 0,0 0-11 0,0 0 2 16,-24 0-1-16,24 0 7 0,0 14 0 0,-22-14-5 15,22 10 0-15,-24-10-5 0,10 17 4 0,5-6 1 16,-2 0 1-16,4 1 0 0,0 0 0 0,1-3 6 15,-1 3-5-15,-1-3-3 0,3 0-6 0,0 0-5 16,-3-2 3-16,3 0 4 0,-1-1 3 0,4-1 1 16,0-2-6-16,2 1 5 0,0-1 6 0,0-2-10 15,0 1 10-15,0 1-4 0,0-3 0 0,31 0 7 16,-31 0-6-16,25 0-4 0,-25 0-3 0,36 0 4 16,-16 0-1-16,3 0 7 0,3 0-2 15,-1 0-7-15,1-19-1 0,-2 19-17 0,-1 0-18 16,-4 0-32-16,0-15-41 0,-3 15-25 0,-7 0-42 15,0-10-40-15,-3 10-37 0,-3 0-71 0,-3-7-45 16,0 7 76-16</inkml:trace>
  <inkml:trace contextRef="#ctx0" brushRef="#br0" timeOffset="-141670.45">25161 4686 1749 0,'-4'0'42'0,"2"0"21"0,0 0 6 15,0 0 8-15,-4 0-39 0,4 0-16 0,1 0-2 16,1 0-12-16,-1 0-7 0,1 0 1 0,0 0-3 16,0 0 4-16,0 0 34 0,0 0 6 15,0 25 5-15,0-25 9 0,0 27-28 0,25-9-20 16,-25 4 1-16,0 0-7 0,0 4-1 0,0-2 5 16,0 3-3-16,0 1-5 0,0 0 1 0,0 0 6 15,0-1-5-15,0 2 2 0,0-4 2 0,0-1-4 16,0-1-4-16,0-3 9 0,0-1-24 0,0-5-41 15,0-1-70-15,0-3-117 0,0-5-123 0,0-3-135 16,0-2 47-16,0 0 110 0</inkml:trace>
  <inkml:trace contextRef="#ctx0" brushRef="#br0" timeOffset="-141402.13">25501 4531 2248 0,'0'-2'12'0,"0"0"16"0,0 1 32 0,0-4 30 16,0 2-4-16,0-1-12 0,0 4-33 0,0-5-32 16,0 5-6-16,0-5-5 0,0 1-1 15,25 0 8-15,-25 0-7 0,31 1 4 0,-15-3-2 16,6 3-2-16,3-2 2 0,0 1-2 0,0 1-3 15,-1 1 3-15,-1-1-8 0,-1 1-62 0,-3 2-67 16,-4-2-80-16,-4 2-71 0,-4 0-33 0,-5 0-27 16,-2 0-45-16,0 0 35 0,0 23 92 0</inkml:trace>
  <inkml:trace contextRef="#ctx0" brushRef="#br0" timeOffset="-141194.54">25501 4675 1292 0,'-3'4'25'0,"3"0"11"0,0-1 37 0,0-1 14 15,0 1 5-15,0-1 17 0,0-2-9 0,0 3-6 16,0-1-20-16,0 0-9 0,0 1-27 16,0-1-7-16,26 0-9 0,-26-2-17 0,24 0-4 15,-8 0-20-15,2 0-46 0,2 0-100 0,3 0-114 16,1 0-115-16,1-19-77 0,-2 19 98 0</inkml:trace>
  <inkml:trace contextRef="#ctx0" brushRef="#br0" timeOffset="-135849.99">26323 4257 1472 0,'0'-2'24'0,"0"0"15"15,0-1 19-15,0 0 19 0,0 1-2 0,0 1 3 16,0-1-4-16,0 2-1 0,0 0-8 0,0 0-9 16,0 0 0-16,0 0-10 0,0 0-4 15,0 0 0-15,0 0-5 0,0 0-1 0,0 0 1 16,0 0 1-16,0 0 6 0,0 0 6 0,0 0-3 15,0 0 0-15,0 0-4 0,0 0-1 0,0 0-5 16,0 0-2-16,0 0-1 0,0 0-7 0,0 0 4 16,0 0-4-16,0 0-11 0,0 0 0 0,0 0-8 15,0 0-5-15,0 0 4 0,0 0-9 0,0 0 2 16,0 0-1-16,0 0-5 0,0 0 3 0,0 0 1 16,0 0 1-16,0 0 2 0,0 25 3 0,0-25 0 15,0 23 0-15,0-23-1 0,0 31-1 16,0-13-1-16,0 3 0 0,0-2 4 0,0 2-1 15,12 0-3-15,-12 1-1 0,0-2 0 0,9 0 2 16,-9-1-1-16,4 0 3 0,-2-1-1 0,0-2-1 16,-2 1 1-16,0-3-1 0,3-1-2 0,-3-2-2 15,0-1-1-15,0 0-10 0,0-5-20 0,0 1-38 16,0-2-40-16,0-1-44 0,0-3-55 0,0 0-70 16,0 0-82-16,0 0-84 0,0 0-54 0,0 0 111 15</inkml:trace>
  <inkml:trace contextRef="#ctx0" brushRef="#br0" timeOffset="-135554.27">26288 4267 1855 0,'-1'-7'28'0,"-3"0"26"15,2 1 18-15,2 0 37 0,0-2-14 0,-2 1-12 16,2-1-9-16,0 4-30 0,0-4-6 0,0 2-6 15,0-2 4-15,27 2-1 0,-27-2-6 0,19 1-5 16,-19 2-21-16,27-2-4 0,-8 2 0 0,0 1-1 16,2 0 7-16,2 1-7 0,0 2-2 15,1 1 2-15,0 0-2 0,-1 0 7 0,-6 0-3 16,-2 24 5-16,-5-24-1 0,-5 22-3 0,-5-22 4 16,0 30-9-16,0-10-2 0,-24-3-6 0,24 3-10 15,-41 0-12-15,17-2-12 0,-3-1-11 0,4 1-11 16,-2-4-21-16,2-1-31 0,0 0-43 0,4-3-67 15,3 0-64-15,1-4-79 0,6 0-49 0,-1-2 88 16</inkml:trace>
  <inkml:trace contextRef="#ctx0" brushRef="#br0" timeOffset="-135103.25">26589 4499 1677 0,'2'-7'41'0,"0"6"20"15,2-3 21-15,-1 0 24 0,1 1-16 0,-2 0 3 16,3-1 3-16,-5 1-5 0,3 3-5 0,-1-1-9 15,0 0-13-15,-2 1-15 0,2 0-24 0,-2 0-9 16,0 0-11-16,0 0 5 0,0 0 18 0,0 0 21 16,0 0 13-16,0 0-1 0,0 23-10 15,0-23-19-15,0 18-14 0,-29-18-4 0,29 24-7 16,-21-11-5-16,4 0-1 0,-1 2 1 0,0-2 1 16,-4 0 1-16,5 0 0 0,0-1-5 0,1-2-1 15,0 0 0-15,2-2 1 0,6-2 1 0,3-2 0 16,1 1 0-16,2-2-2 0,2 0 1 0,0-2-1 15,0 0 2-15,33-1-4 0,-33 0 2 0,38 0-1 16,-11 0-1-16,1 0 4 0,3 0-3 0,2-21 2 16,-3 21-4-16,1 0-2 0,-4-20-13 0,0 20-22 15,-5 0-27-15,-1-14-38 0,-5 14-32 16,-3 0-31-16,-4-8-29 0,-3 8-35 0,0 0-44 16,-6 0-73-16,0 0-78 0,0 0 32 0,0 0 91 15</inkml:trace>
  <inkml:trace contextRef="#ctx0" brushRef="#br0" timeOffset="-134838.62">26651 4509 2019 0,'0'-2'28'0,"0"-1"32"16,0-1 23-16,0 3 28 0,0-2-1 0,0 3-18 15,0-1-14-15,0 1-22 0,0 0-31 16,0 0-16-16,0 0-8 0,0 0-1 0,0 0 0 15,0 0 3-15,0 19 2 0,0-19-1 0,0 19 0 16,0-19-3-16,0 24 0 0,0-7 0 0,0 0 4 16,0 1-1-16,0-2 4 0,0 4-8 0,0-3 3 15,16 4 4-15,-16-1-9 0,0 2 8 0,0-1-5 16,0 2-5-16,0 0 5 0,0 1-13 0,0-2-44 16,0-2-49-16,0-1-83 0,0-2-108 0,0-3-108 15,0-4-151-15,0 0 64 0,0-3 117 0</inkml:trace>
  <inkml:trace contextRef="#ctx0" brushRef="#br0" timeOffset="-132297.38">26964 4178 1137 0,'-1'0'41'0,"1"-1"42"0,-2-1 12 16,0 1 38-16,2 0-14 0,-2-1-10 0,0 1 6 16,2 0-14-16,-2 0 0 0,0-1-10 15,-1 2 8-15,1 0-13 0,0 0-11 0,2 0-11 16,-5 0-14-16,5 0-2 0,-2 0-15 0,2 0-6 16,0 0-9-16,0 0-11 0,0 0 1 0,0 0-5 15,0 0-2-15,0 0 4 0,0 0-5 0,0 0 1 16,0 0-4-16,0 0 3 0,0 0 3 0,0 0-2 15,0 0 8-15,0 0 0 0,0 0 2 0,0 18 4 16,0-18-1-16,0 0-1 0,0 0-1 0,0 0 0 16,0 12-5-16,0-12 2 0,0 0-1 15,0 0 1-15,0 0 6 0,0 0 5 0,0 0 9 16,0 0 2-16,0 0 2 0,0 0 0 0,0 0-7 0,0 0 3 16,0 0-4-16,0 0-1 0,0 0-2 15,0 0-2-15,0 0 1 0,0 0-8 0,0 0-3 16,0 0-2-16,0 0-5 0,0 0 1 0,0 0 2 15,0 0-6-15,0 0 0 0,0 0 0 0,0 0-1 16,0 0 2-16,0 0-1 0,0 0 3 0,0 0-7 16,0 0 4-16,0 0 2 0,0 0-4 0,0 0 3 15,0 0-1-15,0 0 0 0,0 0 6 0,0 0-5 16,0 0-1-16,0 0-2 0,0 0-6 0,0 0 7 16,0 0 1-16,0 0 1 0,0 0 1 0,0 0-1 15,0 0-2-15,0 0-2 0,0 0 4 0,0 0-2 16,0 0 2-16,0 0-1 0,0 0-4 15,0 0-2-15,0 0 6 0,0 0 0 0,0 0 1 16,0 0 1-16,0 0-5 0,0 0 0 0,0 0-3 16,0 0 6-16,0 0-2 0,0 0 1 0,0 0 5 15,0 0-6-15,0 0 6 0,0 0-4 0,0 0-1 16,0 0 1-16,0 0-5 0,0 0 6 0,0 0 1 16,0 0-3-16,0 0 1 0,0 0-1 0,0 0-3 15,0 0 4-15,0 0 0 0,0 0-3 0,0 0 5 16,0 0-2-16,0 0-3 0,0 0 1 0,0 0-2 15,0 0 0-15,0 0 3 0,0 0 2 16,0 0-2-16,0 0 3 0,0 0 0 0,0 0-2 0,0 0 2 16,0 0-1-16,0 0-3 0,0 0 2 15,0 0-3-15,0 0 1 0,0 0 0 0,0 0 3 16,0 0-2-16,0 0 5 0,0 0-4 0,0 0 2 16,0 0-1-16,0 0-6 0,0 0 5 0,0 0-1 15,0 0 1-15,0 0 0 0,0 0 1 0,0 0-5 16,0 0 3-16,0 0 3 0,0 0-1 0,0 0 1 15,0 0 0-15,0 0-4 0,0 0-4 0,0 0 5 16,0 0-5-16,0 0 3 0,0 0 3 0,0 0-3 16,0 0 3-16,0 0-3 0,0 0 4 15,0 0-2-15,0 0-1 0,0 0 3 0,0 0 0 16,0 0 1-16,0 0-2 0,0 0 1 0,0 0-2 16,0 0-4-16,0-13 4 0,0 13-4 0,0 0 3 15,0 0 3-15,0 0-2 0,0 0 1 0,20-6 2 16,-20 6-2-16,0 0 0 0,0 0 1 0,0 0-2 15,0-4 2-15,0 4 1 0,0 0-2 0,0-2 3 16,0 1-5-16,0 1 2 0,0-1 0 0,0 0-1 16,0 1 1-16,0 0 0 0,0-2 3 0,0 2-3 15,0 0 2-15,0 0-1 0,0 0-1 0,0 0 4 16,0 0-4-16,0 0 2 0,0 0-3 0,0 0-1 16,0 0 5-16,0 0-1 0,0 0-4 0,0 0 1 15,0 0-1-15,0 0-2 0,0 0 5 16,0 0-1-16,0 0-2 0,0 0 1 0,0 0 0 0,0 0 1 15,0 22 1-15,0-22-2 0,0 21 1 16,0-21 4-16,0 29-2 0,0-10 2 0,0 1 0 16,0 2-5-16,0 0 6 0,0 2-2 0,18 1 1 15,-18-2 0-15,0 1-1 0,0-2-1 0,0 0-2 16,0-1 1-16,0-2-2 0,0-2 6 0,0 3-3 16,0-5-2-16,0-1 3 0,0 1-6 0,0-4 0 15,0 0-7-15,0-2-19 0,0-1-14 0,0-1-29 16,0-5-30-16,0 0-38 0,0-2-40 0,20 0-36 15,-20 0-59-15,0 0-46 0,25 0-90 0,-25-30-79 16,14 30 97-16</inkml:trace>
  <inkml:trace contextRef="#ctx0" brushRef="#br0" timeOffset="-131998.18">26970 4216 1717 0,'0'-5'18'0,"0"3"36"15,19-5 26-15,-19 4 34 0,0-1-1 0,0-2-26 16,16 1-17-16,-16 3-24 0,0 0-14 0,15 0 0 16,-7 1-10-16,2-1-13 0,1 1-3 0,0 1-7 15,3 0 1-15,1 0 6 0,2 0 12 0,-4 0 0 16,3 21 0-16,-3-21 4 0,1 26-14 0,-7-8-1 16,1 2 0-16,-2 3-3 0,0 2 0 15,-2 0 1-15,-2 0-7 0,1 2 5 0,-3-1 2 16,0-2-6-16,0-2 8 0,0 2-6 0,0-2-7 15,0 0 10-15,-27-1-8 0,27-1-3 0,-28 0 1 16,28-1-15-16,-38-3-1 0,18-1-11 0,0 0-4 16,-2-4-18-16,3-2-23 0,2-3-34 0,1-2-52 15,5 0-36-15,4-2-57 0,7-2-44 0,0 0-65 16,0 0 8-16,0 0 87 0</inkml:trace>
  <inkml:trace contextRef="#ctx0" brushRef="#br0" timeOffset="-131672.85">27303 4563 1795 0,'7'0'35'0,"0"0"30"0,-1 0 22 0,-2 0 26 15,-3 0-11-15,1 0-5 0,-2 0-3 0,0 0-10 16,0 0-9-16,0 0-15 0,0 0-11 0,0 0-10 16,0 0-17-16,0 17 6 0,0-17-7 0,-18 0 1 15,18 20-1-15,0-20-16 0,0 20-2 0,0-7-2 16,-13-1 2-16,13-2-1 0,0 0 7 0,0 0-3 15,0-2 1-15,0 2 8 0,24-3-14 16,-24 0 4-16,29 3-3 0,-29-2-2 0,30 1 4 16,-14 3-2-16,-1-2 2 0,-2-3-3 0,3 1 3 15,-16-1-1-15,17-2 0 0,-17 3 2 0,9-3 3 16,-9 1-1-16,0 1 0 0,0 1-4 0,0 2-3 16,0-1 1-16,-30 2-5 0,30 0-8 0,-31 2-7 15,31-4-16-15,-36 2-24 0,18-2-15 0,-1 0-30 16,4-2-26-16,-1-2-33 0,3-1-42 0,2-1-33 15,1-3-42-15,4 0-57 0,-1 0-96 0,3 0 63 16,2 0 86-16</inkml:trace>
  <inkml:trace contextRef="#ctx0" brushRef="#br0" timeOffset="-131429.27">27314 4558 1916 0,'0'-5'38'0,"0"-2"22"0,0 2 17 16,0 0 28-16,0 1-20 0,0-1-15 0,0-1-12 15,0 1-26-15,0-2-21 0,0 2-4 0,0-3-9 16,30 1-6-16,-30-1 5 0,42 0-4 0,-15 1 4 16,3-3-2-16,-1 3-60 0,0-1-82 0,0 1-122 15,-1-1-140-15,-2 2-118 0,-6-1 64 0,-1 1 125 16</inkml:trace>
  <inkml:trace contextRef="#ctx0" brushRef="#br0" timeOffset="-131148.77">27600 4238 1855 0,'0'-6'27'0,"0"0"28"0,16 1 31 0,-16 2 30 15,0 1-8-15,0 0-19 0,0 1-23 0,0 1-36 16,0 0-22-16,0 0-9 0,0 0-6 0,0 0 20 16,0 0 16-16,0 28 4 0,0-28 2 0,0 26-10 15,0-7-7-15,0 3-2 0,0 2 0 16,0 1-2-16,0 1 0 0,20 1-4 0,-20-1-4 0,0-1-2 15,0 0-8-15,0-2 4 0,11-1 6 0,-11-3-2 16,0-2-4-16,7-2-5 0,-7-1-39 16,0-3-56-16,0-5-54 0,4-1-78 0,-4-3-56 15,3-2-91-15,-3 0-93 0,0 0 43 0,1 0 90 16</inkml:trace>
  <inkml:trace contextRef="#ctx0" brushRef="#br0" timeOffset="-130900.32">27568 4184 1739 0,'-4'-1'42'0,"2"1"42"0,2 0 23 16,0 0 12-16,0 0-23 0,0 0-22 0,0 0-12 15,0 0-11-15,33 0-14 0,-33 0-19 16,29 0-10-16,-12 0-2 0,4 0-5 0,2 0 5 0,2 0-3 16,0 0-1-16,2 0 1 0,-3 0-2 15,1 26 2-15,0-26 2 0,-4 37 1 0,-2-12-1 16,-3 0 1-16,-3 2 3 0,-3 4-4 0,-6 0 0 15,-4 1 5-15,0 0-11 0,0-3 4 0,-29 2-9 16,29-1-28-16,-43-4-22 0,19 0-41 0,1-1-40 16,-2-6-46-16,5-2-60 0,0-4-66 0,20-4-92 15,-22-3-15-15,22-2 88 0</inkml:trace>
  <inkml:trace contextRef="#ctx0" brushRef="#br0" timeOffset="-130662.48">28033 4582 2169 0,'4'0'42'0,"-1"0"32"16,-1 0 22-16,1 0 30 0,-1 0-19 0,-2 0-12 15,0 0 1-15,0 0-10 0,0 0-16 0,0 0-19 16,0 0-19-16,0 0-21 0,-22 0-11 0,22 0 2 16,0 0-3-16,0 0-1 0,-24 0 3 0,24 25 1 15,-16-25-3-15,16 26 7 0,-21-11 0 0,9 2-4 16,1 1 0-16,5 2-7 0,-1-3 0 0,2 2 1 15,1 1 2-15,4 1 1 0,0-1-5 0,0 0 2 16,0-2-2-16,25-1 2 0,-25-2 2 16,28-3 3-16,-28-3-1 0,35-4-3 0,-15 1 1 15,0-5-6-15,0-1 0 0,-2 0-2 0,1 0-1 16,-5 0 3-16,-1-24 0 0,-3 24 5 0,-1-20 0 16,-3 20-12-16,-6-18-2 0,0 18-6 0,0-17-1 15,0 17 4-15,0-12 8 0,-26 12 3 0,26 0-1 16,-31 0 4-16,9 0-15 0,1 0-28 0,-2 0-35 15,1 24-41-15,0-24-53 0,3 0-50 0,1 24-61 16,3-24-78-16,4 0-85 0,2 20 18 16,9-20 100-16</inkml:trace>
  <inkml:trace contextRef="#ctx0" brushRef="#br0" timeOffset="-130368.65">28369 4200 2056 0,'0'-3'30'0,"0"3"23"15,0 0 19-15,0 0 15 0,0 0-21 0,0 0-23 16,-25 0-19-16,25 0-18 0,0 0 0 0,0 0 18 16,0 0 22-16,0 24 31 0,0-24 7 0,0 20-5 15,0-6-8-15,0 2-26 0,31 3-9 16,-31 0-13-16,0 4-15 0,20 1-1 0,-20-1-3 15,0 3 0-15,19-2 1 0,-19 1-2 0,0-1-1 16,0-2 3-16,8-1-2 0,-8-1-11 0,0-3-39 16,7-3-48-16,-7 0-52 0,4-4-62 0,-3-3-38 15,1-2-24-15,1-2-41 0,-2-3-14 0,2 0-17 16,-2 0-24-16,-1 0 82 0,1-29 87 0</inkml:trace>
  <inkml:trace contextRef="#ctx0" brushRef="#br0" timeOffset="-130121.53">28422 4182 1810 0,'0'-14'27'0,"0"5"25"0,0 1 28 0,0 6 27 16,0-1-5-16,0-1-3 0,0 1-18 0,0 2-9 15,0 0-19-15,0 1-19 0,0-3-10 0,17 3-16 16,-17 0 3-16,14 0-3 0,-3 0-2 0,2 0 1 16,2 0-4-16,1 0 2 0,2 0 10 0,1 20-4 15,0-20 7-15,2 23-3 0,-2-23-6 0,0 28 2 16,-2-9-6-16,-1 2 4 0,1 4 1 0,-6 0-5 15,-2 1 3-15,-3 3-4 0,-2 1-2 16,-4 1 6-16,0-1-4 0,0 0 1 0,0-1-1 0,-36-1-12 16,36-1-14-16,-31-2-37 0,10-2-39 15,0-3-55-15,0-1-53 0,1-6-71 0,3 0-84 0,3-3-105 16,1-4 11-16,13-4 107 0</inkml:trace>
  <inkml:trace contextRef="#ctx0" brushRef="#br0" timeOffset="-129827.35">28773 4557 2222 0,'4'0'28'0,"0"0"15"0,-1 0 11 0,0 0 23 16,1 0-2-16,-1 0-1 0,-3 0-2 0,2 0-23 16,-2 0-25-16,1 0-14 0,0 0-10 0,3 0-2 15,2 0-1-15,-1 0-1 0,4 0 1 16,1 0 3-16,3 0-2 0,1 0 0 0,0 0 1 15,1 0-3-15,0 0-1 0,-1 25 5 0,0-25-2 16,-2 0 1-16,0 28 1 0,-5-28 3 0,3 27 1 16,-4-12 1-16,-1 1 0 0,-4 2-1 0,-1 6-4 15,0-3-2-15,0 2-2 0,0 3-12 0,-31 1-6 16,31-1-7-16,-27 0-15 0,27-1-15 0,-29-2-15 16,29-2-28-16,-26-2-28 0,26-3-27 0,-25 0-25 15,25-2-33-15,-15-4-22 0,15-1-32 0,-10-4-70 16,10-2 9-16,-5-3 66 0</inkml:trace>
  <inkml:trace contextRef="#ctx0" brushRef="#br0" timeOffset="-129613.48">28674 4857 2075 0,'-11'0'40'0,"4"0"24"0,3 0 21 0,-1 0 18 15,1 0-21-15,1 0-16 0,3 0-16 0,0 0-20 16,0 0-19-16,0 0-9 0,0-21-6 0,35 21 2 15,-35 0-2-15,38-15 1 0,-13 15-4 0,4-12-36 16,2 12-76-16,3-10-103 0,-3 10-126 0,5-10-113 16,-3 10-68-16,-4-7 103 0</inkml:trace>
  <inkml:trace contextRef="#ctx0" brushRef="#br0" timeOffset="-128582.75">25721 5446 2295 0,'-3'0'7'0,"2"0"4"0,-1 0 11 0,1 0 13 0,1 0 23 16,0 0 14-16,0 0 7 0,0 0-1 0,0 0-27 15,0 0-17-15,0 0-23 0,0 0-14 16,0 0-2-16,0 0-1 0,0 0 2 0,32-15 1 0,-32 15-13 16,33 0-59-16,-10-10-69 0,0 10-82 15,2 0-105-15,-3-9-66 0,2 9-92 0,-5 0 34 16,0-3 117-16</inkml:trace>
  <inkml:trace contextRef="#ctx0" brushRef="#br0" timeOffset="-128388.75">25620 5646 1998 0,'0'5'18'0,"0"-2"4"0,0 0 19 0,0-2 23 16,0-1-12-16,0 0-3 0,0 0-16 15,27 0-26-15,-27 0-4 0,27 0-1 0,-11 0-4 16,8 0-17-16,-1-24-62 0,4 24-102 0,-2 0-145 16,6-17-132-16,-1 17-32 0,-4-14 101 0</inkml:trace>
  <inkml:trace contextRef="#ctx0" brushRef="#br0" timeOffset="-127824.48">26281 5370 1797 0,'-2'-4'39'0,"-2"-1"19"0,3 2 7 16,-2-2 15-16,3 1-26 0,-2 1-7 15,2 1 4-15,0 2 1 0,-2 0-5 0,2 0-7 16,0 0-2-16,0 0-4 0,0 0 7 0,0 22 16 15,0-22 5-15,0 26-9 0,0-11-15 0,0 5-18 16,0 3-9-16,0 2-1 0,0 1-5 0,0 3 0 16,0-2-3-16,0 0 2 0,0 1 0 0,0-3-2 15,0-1 0-15,0-2-5 0,0-1 4 0,0-3-4 16,0-2-2-16,0-2-17 0,0-3-22 0,0-2-25 16,0-3-47-16,27-2-46 0,-27-4-49 0,19 0-18 15,-19 0-44-15,19 0-4 0,-19-32-1 0,16 32-18 16,-16-28 9-16,11 28 68 0</inkml:trace>
  <inkml:trace contextRef="#ctx0" brushRef="#br0" timeOffset="-127579.16">26290 5341 2032 0,'0'-13'39'0,"0"2"22"16,-13 6 22-16,13 1 18 0,0 2-25 0,0-1-24 16,0 0-19-16,0 1-7 0,0-3-7 0,0 0 9 15,0 0 3-15,31-2-5 0,-31 1 8 0,24-3 0 16,-24 2 3-16,39-2-6 0,-20 2-14 0,2-1-8 15,2 3-8-15,-4 1 2 0,4 1-2 0,-7 2 5 16,-1 1 3-16,-3 0 4 0,-5 0 3 0,-3 24-4 16,-4-24-1-16,0 29-8 0,0-11-1 15,0 4-3-15,0 2 1 0,-36 1 4 0,36 0 0 16,-37 2 0-16,16 0-2 0,1 0-8 0,2-3-13 16,0-3-19-16,-1-1-45 0,6-1-35 0,-3-2-52 15,3-4-54-15,2-1-48 0,-5-1-77 0,5-6-107 16,-3 1 5-16,7-3 91 0</inkml:trace>
  <inkml:trace contextRef="#ctx0" brushRef="#br0" timeOffset="-127283.21">26562 5579 2192 0,'4'0'22'0,"-4"0"12"0,2 0 16 0,-2 12 14 0,0-12-13 16,0 0-1-16,0 0-11 0,0 8 9 15,0-4-2-15,0 1-2 0,-25 2-3 0,25-2-13 16,0 4-6-16,-24 1 0 0,24 0-3 0,-27 2-9 16,9-2 5-16,3 1-10 0,-2-1-1 0,2 2-3 15,-1-2-5-15,3 0 4 0,1-2-1 0,4-2 2 16,1 1-3-16,3-2-5 0,0-1 8 0,4 0-1 16,0 1 1-16,0-3 2 0,0 0-3 0,0 1-2 15,33-3 0-15,-33 0 4 0,36 0-6 0,-17 0-6 16,6 0-10-16,-2 0-17 0,4 0-21 0,-2 0-25 15,-1-18-23-15,-2 18-36 0,-3 0-32 0,0 0-43 16,-2 0-62-16,-4 0-41 0,-2-14-51 16,-2 14-17-16,-4 0 96 0</inkml:trace>
  <inkml:trace contextRef="#ctx0" brushRef="#br0" timeOffset="-127066.54">26543 5625 1953 0,'-2'0'18'0,"2"0"1"16,0 0 7-16,0 0 16 0,0 0-5 0,0 0 6 16,0 0 3-16,0 0 4 0,0 24 5 15,23-24 7-15,-23 20 0 0,0-20-10 0,14 26-18 16,-14-10-3-16,0 2-9 0,11 3-10 0,-11 1 0 16,8 1-1-16,-8-2-9 0,5 4 8 0,-5 0-4 15,4 2-12-15,-4 0 4 0,0 2-39 0,3-3-63 16,-1 1-84-16,-2 3-142 0,5-4-170 0,-3-2-47 15,2-3 88-15</inkml:trace>
  <inkml:trace contextRef="#ctx0" brushRef="#br0" timeOffset="-125970.9">26915 5743 2022 0,'0'0'49'0,"0"0"24"0,0 0 14 0,0 0 16 16,0 0-38-16,0 0-23 0,0 0-10 0,0 0-12 16,0 0 4-16,0 0 6 0,0 20 0 0,0-20-3 15,0 16-10-15,0-16-14 0,0 21 0 0,0-8 1 16,0-1-4-16,0 3-5 0,-12-2-32 0,12-2-76 16,0-1-106-16,0 0-137 0,0-3-200 0,0 0 9 15,0-2 106-15</inkml:trace>
  <inkml:trace contextRef="#ctx0" brushRef="#br0" timeOffset="-123911.22">27296 5450 1941 0,'0'0'32'0,"0"0"19"0,0 0 14 15,0 0 20-15,0 0-10 0,0 0-13 0,0 0-7 16,0 0-18-16,0 0-18 0,0 0 7 0,0-18-2 16,0 18 11-16,0 0-2 0,0 0-3 0,0-11-2 15,0 11-2-15,0 0-2 0,0 0-4 0,0 0 1 16,0 0 1-16,0 0 10 0,0 0 7 16,0 21-5-16,0-21-6 0,0 21-8 0,0-21-7 15,-29 31 7-15,29-15-2 0,-22 2-3 0,22 0-1 16,-25 2-8-16,11 0-3 0,5-2 2 0,-1 0-3 15,10 1-1-15,-10-2 4 0,10-1-4 0,0-2-1 16,0 0 4-16,0-4-1 0,0-2 0 0,23-1-2 16,-23-2-2-16,27-1 2 0,-27-4-3 0,31 0 5 15,-12 0-7-15,0 0-6 0,0-24 3 0,0 24-7 16,0-23 3-16,-1 23 5 0,-3-28-8 0,1 11 4 16,-7 2-6-16,-2-2 2 0,1 0-11 15,-2 0-11-15,-6-2 0 0,0 0-9 0,0-3 16 16,0 3 8-16,0-1 7 0,0 4 8 0,0 0-10 0,-25 5-26 15,25 0-46-15,0 7-68 0,0 2-67 16,-23 2-61-16,23 0-85 0,0 0-134 0,0 0 73 16,-11 26 92-16</inkml:trace>
  <inkml:trace contextRef="#ctx0" brushRef="#br0" timeOffset="-123690.33">27623 5692 1822 0,'1'3'41'0,"-1"1"12"16,0-1 16-16,0 2 17 0,0-3-37 16,0 0 5-16,0 2 17 0,0 1 8 0,0 0-2 15,0 3 9-15,0 1-19 0,0 2-15 0,0 3-4 16,-22 3-18-16,22 2-4 0,0-1-8 0,-20 1 1 16,20 0-2-16,-20 0-13 0,11 2 2 0,-3 0-4 15,4-2-17-15,-2 0-37 0,-1-2-54 0,2 3-74 16,2-4-83-16,-1-3-108 0,2-3-114 0,0-3-25 15,4-5 91-15</inkml:trace>
  <inkml:trace contextRef="#ctx0" brushRef="#br0" timeOffset="-122989.68">28159 5388 2038 0,'0'-2'43'15,"0"0"23"-15,0 2 22 0,0 0 19 0,0 0-34 16,0 0-20-16,0 0-19 0,-20 0-12 0,20 0 2 15,0 23 5-15,-23-23-1 0,23 17 1 0,-21-17-9 16,11 28-10-16,-3-10 7 0,1 1-6 0,1-1-1 16,2 3 0-16,0-1-7 0,4-1-2 15,1 0 1-15,4-1 8 0,0-1-3 0,0-2 0 0,0 0-3 16,27-3-4-16,-27-2-2 0,25-3 1 16,-25 0 3-16,27-2-3 0,-27-5 6 0,28 0-2 15,-13 0-4-15,0 0 4 0,-1 0-7 0,2-28 2 16,-3 28 2-16,0-25-4 0,-1 25 5 0,-1-29-5 15,-4 12 1-15,0-2 1 0,-3-1-2 0,0 1 1 16,-4-3-1-16,0-2-2 0,0 0 6 0,0 3-3 16,0 1 0-16,0 0 1 0,-24 5-25 0,24 4-27 15,-21 3-47-15,21 6-50 0,-28 2-58 0,10 0-43 16,-1 0-59-16,-1 0-121 0,0 28-14 0,3-28 75 16</inkml:trace>
  <inkml:trace contextRef="#ctx0" brushRef="#br0" timeOffset="-122756.57">28384 5678 1747 0,'5'4'33'0,"-2"1"12"0,-2 0 25 16,3-2 17-16,-1 2-18 0,0-3 14 0,-2 3-7 15,0 0-5-15,1 1 1 0,0 0-13 0,-2 4-12 16,0-1-1-16,0 2-13 0,0 2-2 0,0 2-4 15,0-1-10-15,-30 3-6 0,30-2-10 0,-22 0-2 16,22-1 2-16,-27 0-10 0,14 1-18 16,-1-1-39-16,1 1-52 0,4-4-70 0,-2-1-86 15,11 0-86-15,-11 1-102 0,11-2 2 0,0-6 108 16</inkml:trace>
  <inkml:trace contextRef="#ctx0" brushRef="#br0" timeOffset="-122488.26">28781 5354 2222 0,'3'-5'28'0,"1"2"22"15,-2 1 16-15,-2 2 16 0,0 0-18 0,0 0-21 16,0 0-16-16,0 0-18 0,0 0-6 0,0 0 5 15,0 0 9-15,0 27 10 0,0-27 5 0,0 21-6 16,0-21-6-16,0 28-9 0,0-12-5 0,0 2 0 16,0 0-8-16,0 4 1 0,23-3-3 0,-23 5 0 15,0-2-8-15,0 3-41 0,0-2-68 0,0-1-99 16,0 3-128-16,0-1-136 0,0-2-78 0,0 0 97 16</inkml:trace>
  <inkml:trace contextRef="#ctx0" brushRef="#br0" timeOffset="-121460.14">25768 6541 2238 0,'-4'20'29'16,"4"-20"5"-16,-4 0 4 0,2 0 8 0,2 14-22 15,-4-14 7-15,4 0 15 0,0 0 9 0,0 0 8 16,0 0 1-16,0 0-5 0,0 0-12 0,0 0-8 16,0 0-7-16,25 0-7 0,-25 0-10 0,26 0-6 15,-4 0-8-15,3-19-7 0,6 19 1 0,3 0-17 16,2-17-51-16,4 17-46 0,-1-13-60 0,1 13-52 16,-7-11-23-16,-1 11-28 0,-7-4-4 0,-6 4-7 15,-2 0-45-15,-7 0 17 0,-7 0 69 16</inkml:trace>
  <inkml:trace contextRef="#ctx0" brushRef="#br0" timeOffset="-121269.38">25791 6852 1807 0,'-16'9'40'0,"5"1"19"16,5-6 19-16,0 1 10 0,2-2-33 0,4-3-13 16,0 0-3-16,0 0 13 0,0 0 4 0,25 0-2 15,-25 0-14-15,31-20-19 0,-13 20-13 0,5 0-2 16,4-19-6-16,4 19-1 0,2-15-2 0,-1 15-24 15,7-15-55-15,-5 15-98 0,3-14-122 0,-3 14-136 16,-1-10-88-16,-1 3 95 0</inkml:trace>
  <inkml:trace contextRef="#ctx0" brushRef="#br0" timeOffset="-118666.96">26825 6367 1758 0,'0'-5'55'0,"0"0"25"0,0-2 23 0,19 3 35 16,-19-1-31-16,0 0-5 0,0 2 4 0,0 0-13 0,0 2-3 16,0 1-4-16,0 0-15 0,0 0-11 0,0 0-13 15,0 0-8-15,0 0-3 0,0 0 28 16,0 0 9-16,0 0 1 0,0 21 4 0,0-21-26 16,0 23-15-16,0-9-8 0,0 3-10 0,23 3-17 15,-23 1 1-15,0 3-4 0,0-2-1 0,0 4 6 16,14 2 2-16,-14 1 1 0,0 1 1 0,9 0-12 15,-9-1-67-15,0 1-93 0,8 0-114 0,-5-2-146 16,1 3-220-16,0-4-49 0,-2 1 113 0</inkml:trace>
  <inkml:trace contextRef="#ctx0" brushRef="#br0" timeOffset="-115294.63">14672 7979 1938 0,'0'0'23'0,"0"0"15"16,0-1 9-16,0 1 9 0,-9 0-4 0,9 0 5 16,0 0 15-16,-2 0 8 0,0 0-10 0,2 0-10 15,-1 0-24-15,0 0-13 0,1 0-7 16,0 0-14-16,0 0 2 0,0 0-6 0,0 0 5 0,0 22 2 15,0-22 4-15,0 18 6 0,0-18-9 16,0 26 6-16,0-10-3 0,0 2 1 0,17 1 7 16,-17 2-3-16,0 2-2 0,0 4 5 0,0 0-6 15,0-1 8-15,0 3-3 0,0 2-9 0,0 1 0 16,0 4-5-16,0-4-3 0,0 4 4 0,0 0 1 16,0-1-6-16,0-2 6 0,0-1-4 0,0-3 0 15,0-3 2-15,0-2-3 0,0-5-9 0,0-1-12 16,0-3-17-16,0-2-30 0,32-3-33 0,-32-2-31 15,18-1-46-15,-18-4-64 0,18-2-65 16,-18-1-76-16,0 0-91 0,16 0 95 0</inkml:trace>
  <inkml:trace contextRef="#ctx0" brushRef="#br0" timeOffset="-114314.36">14724 7902 1495 0,'0'-3'29'0,"0"1"18"0,0-1 15 0,0 1 12 16,0-1-15-16,0 1-5 0,0 1-1 0,0 1 11 15,0 0 2-15,0-1-4 0,0 1-11 0,0 0-21 16,0 0-14-16,0 0-5 0,0 0-3 0,0 0-2 16,0 0 1-16,0 0 1 0,0 0 4 0,0 0-1 15,34 0-2-15,-34 0-5 0,30 0 2 16,-9 0-6-16,2 0 5 0,3 0-2 0,4 0-3 15,1 0 1-15,7 0 0 0,-1 0 0 0,2 0-2 16,2 0 1-16,0 0-2 0,4 0-5 0,-3-15 0 16,1 15 5-16,-1 0 0 0,0 0-2 0,-1 0 8 15,3 0-8-15,-2 0 0 0,-4 0 8 0,3 0-8 16,-1 0 0-16,2 0 3 0,1 0-3 0,0 0 3 16,0 0 7-16,3 0-8 0,4 0 4 0,1 0-2 15,2 0-4-15,1 0 6 0,2 0-3 0,2 0-3 16,5 0 2-16,0 0 0 0,1 0-2 0,2 0 3 15,1 0 0-15,1 0-5 0,1 0 7 16,-2 0-2-16,1 0 0 0,-2 0 6 0,-1 0-4 16,0 0 1-16,0 0 0 0,-2 0-3 0,0 0 1 15,2 0 1-15,-3 0 0 0,4 0-1 0,-2-14 2 16,0 14-7-16,-1 0 9 0,0 0-3 0,0 0-5 16,-2-6 7-16,2 6-5 0,-3-2 2 0,1 2 2 15,-1-2-2-15,-1 2 0 0,-2-1 3 0,1 1-3 16,-8 0 6-16,0 0-8 0,0 0 0 0,-2 0 6 15,-1 0-7-15,-1 0 6 0,1 0 0 0,-6 0-2 16,8 0 0-16,-4 0-5 0,1 0 3 0,-2 0 4 16,1 0 0-16,0 0 0 0,1 0 1 15,1 0-9-15,2 0 8 0,1 0 0 0,0 0-3 16,1 0 4-16,2 0-12 0,0 0 8 0,3 0-4 0,-1-13 4 16,-2 13 3-16,2 0-3 0,-5 0 1 15,3 0 5-15,-7 0-6 0,-3 0 1 0,-3 0 5 16,0 0-11-16,-3 0 5 0,-1 0 0 0,-1 0 3 15,-2 0-5-15,6 0 2 0,-1 0 1 0,-1 0-9 16,2 0 17-16,2 0-3 0,2 0 0 0,3 0 0 16,-1 0-9-16,6 0 3 0,-2 0 1 0,4 0 4 15,-1 0-2-15,1-15-3 0,-3 15 0 0,1 0-5 16,-3 0 3-16,-2 0-1 0,-5 0 3 0,0 0 2 16,-5 0-1-16,-2 0 1 0,-5 0-4 15,-2 0 0-15,-2 0 1 0,-6 0-1 0,2 0 0 16,-2 0-1-16,-1 0 3 0,1 0 0 0,1 0 5 15,-1 0-2-15,6 0-3 0,1 0 3 0,5 0-3 16,5 0 1-16,-1 0 3 0,2 0-6 0,2 0 2 16,2-11 3-16,-3 11-4 0,-3 0 1 0,-5 0-2 15,-4 0-4-15,-6 0 3 0,-3 0-4 0,-6 0-8 16,-6 0-14-16,-5 0-24 0,0 0-18 0,0 0-15 16,-29 0-12-16,29 0-5 0,-35 0-7 0,35 0-6 15,-40 0-14-15,19 0-18 0,2 14-8 0,19-14-16 16,-26 0-12-16,26 0-12 0,-13 0-17 15,13 0 39-15,0 0 54 0</inkml:trace>
  <inkml:trace contextRef="#ctx0" brushRef="#br0" timeOffset="-113991.93">21187 7804 1022 0,'21'0'52'0,"-21"0"48"0,0 0 36 0,0 0 21 15,17 0-20-15,-17 0-10 0,0 0-13 0,0-7 3 16,0 7-15-16,0 0-21 0,0 0-5 0,0 0-14 16,0 0-11-16,0 0-6 0,0 0-13 0,0 0 0 15,-25 0 9-15,25 0-6 0,0 0 1 0,0 0-9 16,-17 0-11-16,17 0 4 0,0 0-5 0,0 0 4 15,0 0-4-15,0 0-7 0,0 24 4 0,0-24 6 16,0 15-2-16,0-15 4 0,0 21-5 0,0-8-3 16,0-1-2-16,0 3-7 0,0-1 2 0,0 0-2 15,0 1 1-15,0 3 2 0,-23 1-1 0,23-1-2 16,0 2 1-16,-26 1 1 0,26-1-4 16,-21 3 1-16,21 1-1 0,-19-1-2 0,19 4 8 15,-13-1-1-15,13 1-4 0,-8-1 5 0,8-1-8 16,0 0 5-16,0 1 2 0,0 2-5 0,0-3 3 15,0 1-3-15,0-1 4 0,0 3-3 0,24 0-1 16,-24-3-3-16,0 0-1 0,14-3 6 0,-14-2-2 16,0-1-1-16,12-1-1 0,-12-4-11 0,0-1-34 15,0-1-45-15,0-1-78 0,0-3-94 0,0-2-114 16,-25-1-164-16,25-3-5 0,-24-2 103 0</inkml:trace>
  <inkml:trace contextRef="#ctx0" brushRef="#br0" timeOffset="-112662.45">15218 8645 1278 0,'-11'0'37'0,"1"19"5"0,-2-19 13 16,-1 0 22-16,-1 0-3 0,1 0 19 0,-1 12 23 15,0-12 5-15,5 0-11 0,0 0 2 0,0 0-29 16,5 0-12-16,1 0-10 0,2 0-18 0,1 8-4 16,0-8-8-16,0 0-11 0,0 0-7 0,0 0-1 15,0 0-2-15,0 0 8 0,22 0 1 0,-22 0 4 16,0 0-1-16,22 0-7 0,-22 0-6 15,23 0-1-15,-23 0-4 0,23 0-4 0,-10 0 2 16,3 0-2-16,-1 0-2 0,4 0 8 0,3 0-3 16,1 0-1-16,7 0-2 0,4 0-6 0,6 0-2 15,1 0 5-15,5 0 0 0,6 0 3 0,4 0 3 16,3 0-2-16,6 0-2 0,0 0-1 0,5-18 0 16,0 18-1-16,3 0 2 0,-1 0-3 0,1 0 0 15,-6 0 5-15,1 0 0 0,-4 0 1 0,-3 0-1 16,-1 0-4-16,-4 0 0 0,-2 0 1 0,0 0-2 15,0 16 3-15,1-16 1 0,-6 0 1 0,3 0 2 16,2 0-4-16,5 13 1 0,1-13-7 0,5 0 5 16,1 0 1-16,2 0-1 0,7 0 7 0,0 0-5 15,1 0 3-15,-4 0 0 0,1 0 0 16,-3 0-2-16,-3 0-1 0,-4 0 0 0,-4 0-3 16,-1 0 5-16,-5 0-3 0,-2 0-1 0,-2 0 5 15,-2 0-6-15,-4 0 5 0,-3 0-2 0,-3 0-3 16,1 0 5-16,1 0-6 0,-2 0 1 0,4 0 0 15,-1 0 1-15,4 0-2 0,4 0 2 0,4 0-2 16,1 0 0-16,4 0 1 0,2 0-5 0,1-14-1 16,3 14-6-16,-2 0 2 0,3 0 2 0,-3 0 5 15,0 0 0-15,-3 0-2 0,-1 0 5 0,-2 0 1 16,-3 0 3-16,-4 0 0 0,2 0 1 0,-8 0-2 16,1 16 2-16,-7-16-2 0,-2 0 0 0,-3 0-4 15,-1 0 0-15,2 0 3 0,-3 10-3 16,1-10 7-16,-1 0 0 0,4 0-6 0,3 0 4 15,-2 0-2-15,3 0 1 0,0 0 4 0,0 0-7 16,2 0 2-16,0 0 2 0,-3 0-3 0,1 0 7 16,-1 0-2-16,1 0-6 0,-4-15 4 0,-2 15-4 15,-2 0 4-15,1 0 1 0,-5 0-4 0,1 0 6 16,-1 0-5-16,-4 0-1 0,3 0 5 0,-5 0-3 16,1 0-3-16,-2 0 5 0,-1 0-7 0,2 0 2 15,-2 0 4-15,4 0-1 0,0 0 5 0,-1 0-2 16,1 0-3-16,0 0 2 0,1 0-4 0,0 0-1 15,-1 0 8-15,-3 11-10 0,2-11 10 16,-3 0 0-16,-2 0-4 0,-2 0 4 0,-1 0-6 0,-3 0 2 16,2 0-3-16,-5 0-2 0,0 0 4 15,-1 0-2-15,-2 0 2 0,3 0 4 0,0 0 1 16,0 0 0-16,1 0-6 0,2 7 2 0,1-7-5 16,-1 0 0-16,5 0 6 0,-1 0-2 0,0 0 0 15,0 0 1-15,-2 2-3 0,-1-2 1 0,-2 0 2 16,-2 2-3-16,-1-1 3 0,-3 1-4 0,-1-1 5 15,-1-1-1-15,0 0-23 0,0 0-69 0,0 0-100 16,0 0-108-16,0 0-129 0,0 0-103 0,0 0 96 16</inkml:trace>
  <inkml:trace contextRef="#ctx0" brushRef="#br0" timeOffset="-111937.03">15606 7935 636 0,'-1'-2'15'0,"1"1"5"0,-1-2 5 0,0 2-1 16,-1 1-15-16,0-3-5 0,2 2-4 15,0 0 0-15,0 1 2 0,-3 0-9 0,3-2-5 0,0 2-16 16,0 0-27-16,0 0-36 0,0 0-35 15,0 0-30-15,0 0 26 0</inkml:trace>
  <inkml:trace contextRef="#ctx0" brushRef="#br0" timeOffset="-111610.57">15576 7921 590 0,'0'0'31'0,"0"0"27"0,0 0 16 0,0 0 15 16,0 0-11-16,0-10-15 0,0 10 2 0,0 0 19 15,0 0 2-15,0-8 9 0,0 8 0 16,0 0-17-16,0-3-7 0,0 0-6 0,0 3-5 16,0 0 3-16,0 0-4 0,0 0 1 0,0 0-6 15,0 0-10-15,0 0-12 0,0 0-16 0,0 0 5 16,0 0 3-16,0 0 1 0,0 19 15 0,0-19-5 16,0 16 2-16,0-16 5 0,0 22 6 0,0-9-6 15,0 3-5-15,0 4 1 0,0 0-12 0,0 6 4 16,0-2-2-16,0 3-3 0,0 4-6 0,0 0-2 15,0 4 4-15,0-4-10 0,0 5 2 0,0 0-9 16,0 0-9-16,0 1 5 0,0-3 2 0,0 1-2 16,0-2 3-16,-12-1-6 0,12-4-2 15,0-3-6-15,0-6-27 0,0 0-33 0,0-4-54 0,0-5-63 16,0-1-80-16,18-5-90 0,-18-4-118 16,22 0 28-16,-22 0 105 0</inkml:trace>
  <inkml:trace contextRef="#ctx0" brushRef="#br0" timeOffset="-111230.69">16442 7889 1422 0,'0'-3'40'0,"0"3"32"0,0-1 33 0,-21 1 22 16,21 0-29-16,0 0-24 0,0 0-34 0,0 0-19 15,0 0-10-15,0 0 3 0,0 0 18 0,0 0 10 16,0 0 4-16,0 20-6 0,0-20-8 0,0 0-7 16,0 20 12-16,0-20-6 0,0 20-3 0,19-8-1 15,-19 0-10-15,0 1 0 0,11 1-2 0,-11 4 3 16,0-1 4-16,0 1 0 0,0 0-7 0,0 5-1 15,0-1-9-15,0 4-1 0,0-3 4 16,-22 3-7-16,22-2 3 0,-18 1 7 0,18 0-10 16,-16 3 1-16,16-3-1 0,0-3-5 0,-14 5 8 15,14-5-4-15,0 0-3 0,0 2-12 0,0-2-40 16,0-5-53-16,0 1-59 0,30-4-83 0,-30-1-74 16,0-4-90-16,26 0-53 0,-26-6 96 0</inkml:trace>
  <inkml:trace contextRef="#ctx0" brushRef="#br0" timeOffset="-110824.82">17169 7945 1812 0,'1'-5'43'0,"-1"0"32"0,0 2 29 0,2-1 45 16,-2-3-6-16,0 4-3 0,0 0-6 0,0 2-24 16,0 1-28-16,0-3-28 0,0 3-22 0,0 0-22 15,0 0-10-15,0 0 0 0,0 0-1 16,0 0 2-16,0 0-1 0,0 24 2 0,0-24 4 15,0 21-4-15,0-21 1 0,0 27 0 0,0-12-4 16,0 1 5-16,0-1 2 0,0 5-5 0,0-3 2 16,0 0-3-16,0 3 1 0,0 1 6 0,0 0-7 15,0 2 4-15,0-1-4 0,0 3 2 0,0-4 6 16,0 3-6-16,0 2 7 0,0-1-8 0,0 1-1 16,0 3-5-16,0 0-28 0,0-2-39 0,16 4-58 15,-16-2-62-15,0 0-75 0,0-2-84 0,0-4-85 16,0 0-103-16,0-4 99 0</inkml:trace>
  <inkml:trace contextRef="#ctx0" brushRef="#br0" timeOffset="-110415.28">18174 7932 1930 0,'0'-3'21'0,"0"3"14"16,10 0 30-16,-10 0 27 0,0 0 1 0,0 0 7 15,0 0-8-15,0 0-14 0,0 0-15 0,0 0-21 16,0 0-17-16,0 0-14 0,0 0-6 0,0 0 0 16,0 0-4-16,0 23 1 0,0-23 0 0,0 20 2 15,0-6 3-15,0 0 1 0,-15 1-5 0,15 2 4 16,0 0-2-16,0 1-2 0,0 2 7 0,0 0-7 16,0 3 3-16,0 0-3 0,0 2-3 0,0 0 6 15,0 0-1-15,19 1 3 0,-19 2-2 16,0 1-6-16,0 2 3 0,18-1-1 0,-18-2-20 15,0 2-45-15,14 0-66 0,-14-1-81 0,11-3-84 16,-3-1-94-16,2-5-115 0,-2-3 23 0,0-3 106 16</inkml:trace>
  <inkml:trace contextRef="#ctx0" brushRef="#br0" timeOffset="-109986.19">19354 7918 1857 0,'3'0'29'0,"-3"0"12"0,0 0 34 0,0 0 29 16,0 0 8-16,0 0 13 0,0 0-20 0,0 0-23 15,0 0-33-15,0 0-24 0,0 0-18 16,0 0 0-16,0 0-7 0,0 0-5 0,0 0 8 16,0 0-6-16,0 15 8 0,0-15 6 0,0 0 3 15,0 14 4-15,0-14-2 0,0 17 0 0,0-7 2 16,0 2-3-16,0 2-3 0,0 3 2 0,0 1-7 15,0 1 3-15,-17 2-2 0,17 2-9 0,0 3 4 16,0 1 1-16,0 3-2 0,-11 0 8 0,11-1-1 16,0 1-4-16,0 4 1 0,0-1-5 0,0 3 1 15,0-2-8-15,0-1-30 0,0 2-59 0,0-2-64 16,26-2-87-16,-26-4-101 0,0-2-105 0,20-5-93 16,-20-4 90-16</inkml:trace>
  <inkml:trace contextRef="#ctx0" brushRef="#br0" timeOffset="-109593.62">20108 7908 1723 0,'0'-5'50'0,"0"2"28"15,0 0 36-15,0 0 25 0,14 1-21 0,-14 0-4 16,0 2-24-16,0 0-13 0,0 0-22 0,0 0-11 16,0 0-7-16,0 0-4 0,0 0-8 0,0 0-6 15,0 0-3-15,0 0 11 0,0 0 5 0,0 0-1 16,0 28 5-16,0-28-12 0,0 25-5 0,-17-10-4 15,17 4-8-15,0 0 0 0,0 3 1 0,0 0-2 16,-10 5 1-16,10 1-1 0,0-1-1 16,0 2 1-16,0 3 0 0,0-1 3 0,0-3 0 0,0 4-4 15,0 2 2-15,0 2-6 0,0-1-7 0,0 1 4 16,0-1-10-16,0 3-49 0,0 0-64 16,20-3-76-16,-20 0-107 0,0-4-104 0,0-1-160 15,0-5 25-15,0 0 115 0</inkml:trace>
  <inkml:trace contextRef="#ctx0" brushRef="#br0" timeOffset="-108338.36">15104 8216 1393 0,'0'-1'33'0,"0"0"31"16,0-2 30-16,0-1 30 0,0 2-8 0,0-2 1 15,0 0-1-15,0 1 2 0,0 0 3 0,0-1-6 16,0 2-8-16,0 0-14 0,0 1-18 0,0 0-18 16,0-1-15-16,0 1-15 0,0 1-10 0,0 0-10 15,0 0-4-15,0 0-4 0,0 0 2 0,0 0-1 16,0 0-1-16,0 25 8 0,0-25-5 15,0 20 1-15,0-20 1 0,0 26-2 0,0-11 2 16,0-1 3-16,0 1-4 0,0 2 2 0,0 1 3 16,0 1-1-16,0-2 0 0,0 1-5 0,0 3 0 15,0 0-2-15,0-1 3 0,0-1-2 0,0-1-5 16,-22 0 5-16,22-2-1 0,0-3-10 0,0 2-39 16,0-3-59-16,-17-3-78 0,17 1-80 0,0-5-85 15,0 2-130-15,0-4-60 0,-9-3 92 0</inkml:trace>
  <inkml:trace contextRef="#ctx0" brushRef="#br0" timeOffset="-107634.86">15944 8183 1723 0,'0'-1'32'16,"0"0"16"-16,0-1 20 0,0 1 16 0,0 1-18 16,0-3 9-16,0 3-5 0,0 0 1 0,0 0-4 15,0-2-17-15,0 1-9 0,0 1-15 0,0 0-6 16,0 0 4-16,0 0 8 0,0 0 9 0,0 0 8 16,0 23-9-16,0-23-11 0,0 24-9 0,-25-24-14 15,25 31 0-15,0-16-1 0,-25 2-5 0,25 0 3 16,-19 2-2-16,19-1-1 0,-17 0-1 15,17-1-1-15,-8 0 1 0,8 2 4 0,0 0 9 16,0-3 6-16,0-1 0 0,34-2-3 0,-34-2-8 16,43-3 0-16,-20-2-3 0,3-2 1 0,2-4-4 15,1 0-1-15,0 0 1 0,-2 0-5 0,-3-24 7 16,0 24-3-16,-4-22-2 0,-1 22 5 0,-5-23 0 16,-2 23-6-16,-4-28-3 0,-1 13 0 0,-5 0 0 15,0 0-2-15,-2 0 2 0,0-1-1 0,0 0-2 16,-31-3 8-16,31 2-1 0,-30-3 3 0,30 0-1 15,-38 1-3-15,18-2 4 0,3 2-9 0,-1 4-4 16,3 2-5-16,2 4-18 0,2 2-26 16,11 1-50-16,-13 5-46 0,13 1-28 0,0 0-48 0,0 0-40 15,0 0-85-15,0 0-105 0,0 24 80 16</inkml:trace>
  <inkml:trace contextRef="#ctx0" brushRef="#br0" timeOffset="-107058.23">16805 8261 1840 0,'0'0'19'0,"-12"0"20"0,12-14 13 0,0 14 19 16,0 0-1-16,0-9-3 0,0 9 0 0,0 0-2 16,0-6 0-16,0 6-5 0,0 0-6 0,0 0-11 15,0 0-10-15,0 0-5 0,0 0-2 0,0 0-3 16,0 0-1-16,0 0-2 0,0 0 1 0,0 0 4 15,0 0 10-15,0 0 4 0,0 0-3 0,0 0 1 16,0 17-17-16,0-17-1 0,-18 15-4 16,18-15-2-16,0 19 5 0,0-19-5 0,-14 20 0 15,14-8-6-15,0 0 0 0,-9 3-3 0,9-1-2 16,0 2 0-16,-5-1 3 0,5 3-3 0,0 1 1 16,0 0-3-16,0-2-3 0,0 0 5 0,22-1 4 15,-22-1 3-15,24 1 0 0,-24-1 1 0,31-4-3 16,-12-1-4-16,0-4-2 0,-1 2 0 0,0-6-1 15,-3-2-1-15,2 0-2 0,-3 0-1 0,0 0-1 16,-2 0 1-16,-4-21 3 0,0 21-4 0,-1-20 3 16,-2 20 1-16,-5-24-1 0,0 10 6 0,0-1-7 15,0-2 1-15,-24 0-6 0,24-2 0 16,-26-3 10-16,26 2-3 0,-33-1 2 0,33 4 1 0,-31-4-5 16,13 4 1-16,1-1-2 0,3 4-1 15,-1 4-9-15,5 1-16 0,0 2-31 0,3 2-50 16,0 3-58-16,2-1-74 0,3 3-63 0,1 0-86 15,-1 0-95-15,1 0 11 0,0 0 96 0</inkml:trace>
  <inkml:trace contextRef="#ctx0" brushRef="#br0" timeOffset="-105898.48">17526 8143 1546 0,'0'-3'41'0,"0"1"30"0,0-3 28 0,0 4 32 16,0-1-5-16,0-2 7 0,0 2 7 0,0 0-8 15,-15-2-6-15,15 4-13 0,0-1-9 0,0-2-3 16,-9 1-10-16,9 1-10 0,0 0-14 0,0 1-13 15,0 0-10-15,-6-3-11 0,6 3-2 0,0 0-5 16,0 0-4-16,0 0 2 0,0 0-6 0,0 0 0 16,0 0-4-16,-4 0-4 0,4 0 0 0,0 0-6 15,0 0-2-15,0 0-1 0,0 0-6 16,-1 0 5-16,1 0-4 0,0 0 0 0,0 0 3 16,0 0 1-16,0 0 0 0,-1 0 1 0,1 23 1 15,0-23-2-15,-2 18 4 0,1-18-1 0,1 24 1 16,-1-9-3-16,1 0-2 0,0 2 4 0,-1 3-4 15,1-3 5-15,0 1 0 0,-2 1-4 0,1-1 3 16,0 3-3-16,-2-4 3 0,1 5 2 0,-2 0 0 16,-1-1-2-16,-1 1 0 0,2-1-5 0,-2-1-2 15,-1-2 6-15,4-2 0 0,-3-3-1 0,2-1 1 16,0-3-4-16,1-2 0 0,1-2 4 0,1-1-2 16,1 0-2-16,-2-1 4 0,2-2-4 0,0-1 2 15,0 1 2-15,0-1-2 0,0 0 0 16,0 0-2-16,0 0 0 0,0 0-2 0,0 0 2 15,0 0-3-15,0 0-18 0,0 0-33 0,0 0-38 16,0 0-49-16,0 0-37 0,0 0-47 0,0 0-77 16,0 0-97-16,0 0-141 0,0 0-34 0,0 0 116 15</inkml:trace>
  <inkml:trace contextRef="#ctx0" brushRef="#br0" timeOffset="-103411.46">18770 8236 1935 0,'0'-3'24'0,"0"1"26"0,0-1 21 0,0 1 37 16,0-3-7-16,0 4 8 0,0-1 5 0,0-1-7 15,0 3 3-15,0-1-8 0,0 1-11 16,0-3-10-16,0 3-4 0,0 0-10 0,0 0 0 16,0 0-5-16,0-1-6 0,0 1 0 0,0 0-6 15,0-3-5-15,0 3-2 0,0 0-7 0,0 0-2 16,0 0-4-16,0 0-7 0,0 0 0 0,0 0-9 15,0 0-2-15,0 0-1 0,0 0-6 0,0 0-2 16,0 0-3-16,0 0-3 0,0 0-4 0,0 0 9 16,0 0-4-16,0 0-2 0,0 0 6 0,0 0-5 15,0 0 1-15,0 0 3 0,0 0-5 0,0 0-1 16,0 0 6-16,0 0-6 0,0 0 3 0,0 0 2 16,0 0 0-16,0 0 1 0,0 0-1 15,0 0 1-15,0 24-5 0,0-24 8 0,0 18-1 16,0-18-4-16,0 25 4 0,0-10 0 0,0 2 4 15,0 3-4-15,0 1 1 0,0 0-3 0,0 1 0 16,0 3-1-16,-23 2 3 0,23 1-4 0,0-4-1 16,-21-2 4-16,21 2-3 0,0-3 7 0,-16 0-5 15,16-2-2-15,0-2 6 0,-9 0-8 0,9-3 5 16,0 1 0-16,0-3-2 0,0-2 5 0,0-1-10 16,0-2 3-16,0-2-3 0,0-2-2 0,0 1 7 15,0-1 0-15,0-2 2 0,0 0-4 0,0-1-5 16,0 0-8-16,0 0-12 0,0 0-19 15,0 0-28-15,0 0-48 0,0 0-79 0,0 0-62 16,0 0-75-16,0-19-114 0,0 19-127 0,17 0-38 16,-17-22 109-16</inkml:trace>
  <inkml:trace contextRef="#ctx0" brushRef="#br0" timeOffset="-102522.61">19827 8274 1648 0,'0'-4'29'0,"0"-2"30"0,0 2 16 0,0 0 34 0,0-3-12 15,0 3 0-15,0-2 11 0,0 1 0 0,0 4 7 16,0-1 7-16,0-3-4 0,0 5-3 16,0-2-2-16,0 1-23 0,-16 1-20 0,16-2-28 15,0 0-24-15,0 2-14 0,0 0-3 0,-17 0 4 16,17 0-6-16,-11 26 0 0,2-26 2 0,1 23-3 16,-1-23 5-16,-1 25 3 0,-1-8-5 0,3 0 1 15,2 1 2-15,-3 1-1 0,3-2-3 0,0 2 2 16,3 3-4-16,2-2 2 0,1-2 7 0,0-1-5 15,0-2 1-15,0-3-1 0,0 2-2 0,30-4 3 16,-30-2-1-16,26-1 0 0,-26-2-2 0,35-3-3 16,-14-1 1-16,0-1 0 0,1 0-3 0,-2 0 3 15,0-25 0-15,0 25-1 0,-4-22 7 16,1 22-2-16,-6-24-1 0,-1 24 3 0,-3-30-6 16,-2 16-3-16,-5-3 5 0,0-2-1 0,0 1 2 15,0 1 1-15,-26 1-6 0,26-5 2 0,-26 4 1 16,26-1 0-16,-37-1-2 0,17 5-1 0,2 0-1 15,-3 0-7-15,3 3-13 0,0 4-31 0,0 0-38 16,5 6-44-16,0 1-45 0,0 0-37 0,4 0-58 16,0 0-65-16,4 0-101 0,5 27-67 0,0-27 96 15</inkml:trace>
  <inkml:trace contextRef="#ctx0" brushRef="#br0" timeOffset="-102013.14">20652 8265 1717 0,'0'-1'34'15,"0"-2"27"-15,0 2 14 0,0-2 27 0,0-1-12 16,0 1-3-16,0 0 8 0,0-1-7 0,-20 3 6 16,20-1 0-16,0 1-8 0,0 0-12 0,0 1-23 15,0 0-22-15,-10 0-9 0,10 0-15 0,0 0-6 16,0 0 1-16,-7 0 2 0,7 0 3 0,-6 22 7 15,2-22 1-15,-1 19-1 0,0-19 3 0,1 21-6 16,3-8-4-16,0 1 0 0,1-1 6 0,0 3 5 16,0-1 2-16,0 1-6 0,0 2-4 0,26 1 0 15,-26-4-7-15,21-1 7 0,-21 3-1 0,28-6-3 16,-12-2 4-16,0 0 1 0,2-4-3 16,1 2 4-16,-2-7-2 0,1 0-5 0,-2 0 3 15,-1 0-7-15,0 0-2 0,-2 0 1 0,-2-29 2 16,-1 29 2-16,-3-25-2 0,-3 25 0 0,-1-31-3 15,-3 12 1-15,0 2 3 0,0-1 0 0,-39 0-1 16,39 1-2-16,-45 0-10 0,17 3-31 0,-5-1-68 16,1 3-106-16,-4 3-162 0,-4 0-250 0,-1 1-14 15,-8 2 107-15</inkml:trace>
  <inkml:trace contextRef="#ctx0" brushRef="#br0" timeOffset="-100472.31">21924 8207 1799 0,'-1'-4'33'0,"-2"2"32"15,3-2 20-15,0 1 12 0,0-2-22 0,0 1-27 16,0 0-10-16,0 1-2 0,0 0 0 0,24-2 8 15,-24 3-4-15,31-1 1 0,-6 1-6 0,4 0-7 16,5-2 0-16,3 3-8 0,7-4 1 16,0 2-5-16,2 0-4 0,3-1 6 0,0 2-10 15,-1-4 1-15,-2 5-6 0,-4-1-6 0,-3 1 0 16,-3-3 1-16,-7 4 1 0,-4-3-14 0,-6 3-34 16,-4-2-73-16,-5 0-132 0,-5-1-166 0,-1-1-187 15,-2 0 71-15</inkml:trace>
  <inkml:trace contextRef="#ctx0" brushRef="#br0" timeOffset="-100179.68">22273 8176 1579 0,'-17'7'55'16,"-2"-2"30"-16,-2-1 29 0,1 1 33 0,2-1-26 15,-1 0-10-15,4-2-12 0,5-2-19 0,0 4-16 16,4-4-4-16,1 4-9 0,4-4-6 0,1 0 11 16,0 0 6-16,0 1 5 0,27 1 3 0,-27-2-13 15,33 0-13-15,-7 0-15 0,-1 0-2 0,5 0-9 16,4 0-10-16,3 0 1 0,3 0-9 0,0 0 0 16,2 0 0-16,0 0 1 0,2-19 1 15,-3 19-3-15,2 0-4 0,-3 0-31 0,-1 0-57 0,-6 0-60 16,-3-10-82-16,-7 10-75 0,-2 0-69 15,-4 0-29-15,-9-6-45 0,-1 6 34 0,-5-8 124 16</inkml:trace>
  <inkml:trace contextRef="#ctx0" brushRef="#br0" timeOffset="-99885.13">22791 7906 2008 0,'-20'-4'57'0,"20"-1"26"15,0 2 24-15,-15 1 21 0,15-1-43 16,0 0-16-16,-12 3-12 0,12-1-19 0,0 1-8 0,0 0 0 16,0 0 19-16,0 0 13 0,0 0 8 0,0 0-3 15,0 21-25-15,0-21-8 0,26 0-11 16,-26 27-9-16,24-27-1 0,-24 23-11 0,36-12 2 16,-14 3 1-16,1-2-3 0,2 3 3 0,-1-2-5 15,2 2-1-15,-2 1 3 0,-2 0 1 0,0 2 0 16,-5 0 3-16,-3 3-7 0,-1-1 0 0,-5 3 2 15,-4-2 1-15,-4 0 0 0,0 1-15 0,0-2-17 16,-38-2-26-16,15 1-26 0,-5-1-26 0,-3-2-40 16,-2 3-33-16,-1-3-41 0,2-1-49 0,1 2-79 15,6-2-130-15,1-3 10 0,5-2 89 16</inkml:trace>
  <inkml:trace contextRef="#ctx0" brushRef="#br0" timeOffset="-99212.12">23760 7752 2057 0,'0'-8'32'15,"0"0"34"-15,0 1 39 0,0 2 31 0,0 1-1 16,0-1-14-16,0 1-30 0,0 3-24 0,0 1-18 15,0 0 0-15,0 0 17 0,0 0 1 0,0 29-3 16,0-29-19-16,0 36-15 0,0-13-11 0,0 6-6 16,0-3 0-16,0 6-8 0,0-3-1 0,0 0-1 15,0 0-1-15,0-1-1 0,0-1 2 0,0-5-11 16,0 1-43-16,0-5-49 0,0-1-54 0,0-2-58 16,0-4-27-16,0-4-31 0,0-2-34 15,0-3-19-15,0-2-78 0,0 0-40 0,0 0 89 16</inkml:trace>
  <inkml:trace contextRef="#ctx0" brushRef="#br0" timeOffset="-98900.21">23711 7964 1885 0,'0'-4'34'0,"-13"0"20"15,13 4 15-15,0-5 14 0,0 5-22 0,0-3 6 16,0 0 8-16,0 3 8 0,22-2-1 0,-22-1-15 16,38 0-22-16,-13-1-25 0,4 0-8 0,3 0-7 15,5-2-6-15,0-2-3 0,2 2-9 0,2-2-7 16,-2-3-6-16,-3 0 5 0,-1 1 4 0,-4-2 6 15,-4-2 9-15,-4-4-2 0,-8 4 3 0,-3-5-1 16,-5-3 0-16,-5 2 3 0,-2-2 11 0,0 1 20 16,0 1 22-16,0 1 28 0,-31 4 16 15,31 4-3-15,0 1-11 0,-23 5-21 0,23 0-33 16,0 3-14-16,-17 2-10 0,17 0-5 0,0 0 8 16,-13 33 1-16,13-33 7 0,0 37 6 0,0-13 2 15,0 2-1-15,0 2-4 0,0 1-7 0,0 2-6 16,0 1-1-16,23-2-3 0,-23 3-1 0,0-1 1 15,0-1-2-15,0 1-30 0,0-4-52 0,0 1-62 16,-27-3-73-16,27-1-57 0,0-3-17 0,-21-4-47 16,21-1-74-16,0-5-102 0,0-4 70 0</inkml:trace>
  <inkml:trace contextRef="#ctx0" brushRef="#br0" timeOffset="-96444.74">24723 7991 2065 0,'4'-9'40'16,"-4"-1"46"-16,0 1 41 0,0-3 41 0,0 1-4 16,0 3-22-16,-35-3-22 0,35 4-29 0,-25-1-19 15,25 1-18-15,-34 2-8 0,14 0-7 0,-1 2-14 16,-1 2-5-16,1 1-10 0,0 0-8 0,0 0-2 16,2 0 0-16,-1 0-2 0,5 23 4 0,0-23-3 15,2 0 3-15,1 29-2 0,3-29-1 16,3 23 0-16,2-9-2 0,0 0 4 0,2 1 0 15,2 2 4-15,0-1 0 0,0-1-2 0,0 1 0 16,0-1-1-16,27-2 0 0,-27 2-5 0,21-5-4 16,-21 0-9-16,26-2-7 0,-26-2-3 0,28-2-9 15,-15-1 8-15,2-3 1 0,0 0-1 0,-1 0 6 16,-2 0-5-16,3 0 3 0,-6-25 6 0,1 25 5 16,-2-16 2-16,1 16 1 0,-4-21-1 0,0 21-6 15,-1-23 2-15,-1 9 5 0,1-1 3 0,-2 2 4 16,2 2 0-16,-3-2-1 0,1 3 3 0,0 1-2 15,-1 2 4-15,-1 5 0 0,1 2-2 16,2 0 2-16,-2 0 2 0,0 0-2 0,3 0 5 16,1 22 3-16,-1-22-8 0,3 19-1 0,-2-19-2 15,2 18-2-15,-1-18 2 0,0 18 5 0,5-18-6 16,-3 15 5-16,1-15 0 0,3 11-5 0,1-11-10 16,0 8-37-16,3-8-37 0,0 6-33 0,-3-6-35 15,4 0-12-15,-4 0 19 0,1 0 25 0,-2 0 46 16,-3 0 45-16,1 0 20 0,-5 0 17 0,0 0 1 15,-2-22 6-15,-1 22 0 0,-1-15-4 0,-1 15 16 16,0-16 15-16,0 16 25 0,0-19 26 0,0 19 1 16,0-14-16-16,0 14-24 0,0-7-28 0,0 7-11 15,0 0 16-15,0 0 19 0,0 0 21 16,0 0 12-16,0 0-19 0,0 21-19 0,0-21-14 16,0 0-11-16,0 22-1 0,22-22 2 0,-22 14-6 15,0-14-4-15,0 14-3 0,0-14 0 0,13 14-5 16,-13-14 0-16,0 9 1 0,8-2-6 0,-8-7 6 15,0 7-3-15,6-4-1 0,-6 0 2 0,2-2-1 16,-1-1 3-16,0 1 5 0,1-1 2 0,-1 0 0 16,1 0-2-16,4 0-8 0,0 0 1 0,2-17-2 15,1 17 2-15,-3-20 1 0,1 20 3 0,5-24-7 16,-3 10 3-16,0-1-2 0,0 1-2 0,-1-1 5 16,3 3-3-16,-1 1 0 0,-1 1 2 0,-2 1-1 15,-1 5 1-15,0 2 2 0,-3 0-3 0,-1 2 1 16,1 0-5-16,1 0 7 0,-2 0 0 15,1 0-1-15,3 21 3 0,-3-21-1 0,3 0 0 16,-1 27 5-16,-1-27-6 0,1 22-1 0,0-22 0 16,-2 19-4-16,3-19 6 0,-4 17-4 0,2-17-1 15,-1 9 4-15,1-9-2 0,-2 6 2 0,0-6-2 16,-1 0 2-16,0 0 1 0,3 0-3 0,1 0 6 16,3 0-6-16,0 0 2 0,1-25-3 0,3 25-1 15,-1-18 5-15,1 18-3 0,0-23-2 0,-2 23-2 16,1-26-3-16,0 14 0 0,-3-1 6 0,2-1-1 15,0 4-4-15,2 1 2 0,-2 0-3 0,-2 3-1 16,1 2 3-16,-4 2-2 0,5 2 3 0,-4 0 0 16,-2 0 2-16,0 0-7 0,1 0 1 15,-3 23 3-15,0-23 1 0,0 0 5 0,-1 24-1 16,2-24 4-16,-2 18-3 0,-1-18 1 0,3 16-1 16,-1-16-5-16,0 14 3 0,1-7 0 0,1 0 0 15,2-3 2-15,-2-1-5 0,4 2 3 0,-2-2-4 16,2-2-9-16,5 1-18 0,-2-2-7 0,2 0-10 15,3 0-4-15,-2 0 11 0,1 0-6 0,-2 0 2 16,0-20 3-16,-3 20 5 0,-1 0 6 0,-1-18 4 16,0 18 2-16,-1-17 3 0,-3 17 7 0,3-20 9 15,0 11 9-15,-5 1-2 0,2 1 5 16,-1 1-4-16,-1 2 2 0,0 1-4 0,0 3-4 16,0 0 8-16,-2 0-6 0,3 0 6 0,1 0-2 15,-2 0-8-15,4 24 9 0,0-24-4 0,-1 0 2 16,3 19 4-16,2-19-8 0,-1 15-1 0,0-15-22 15,0 12-41-15,-1-12-43 0,1 0-49 0,-2 8-19 16,0-8-24-16,-2 0-16 0,-3 0 5 0,0 0-21 16,0 0 25-16,-1-21 42 0,-1 21 42 0,0 0 63 15,0-18 53-15,0 18 56 0,0 0 65 0,0-18 47 16,0 18 17-16,-21 0 10 0,21-11-23 0,0 11-10 16,0 0 0-16,0-7-22 0,0 7-26 15,0-3-22-15,0 3-25 0,0 0-5 0,0 0 7 0,0 0 0 16,0-1 6-16,0 1-1 0,0 0 1 15,0 0-5-15,0 0 4 0,0 0 0 0,0 0-3 16,0 0 11-16,0 0 1 0,0 0 3 0,0 0 7 16,0 0-7-16,0 0-1 0,0 0-4 0,0 0-9 15,0 0 1-15,0 0-14 0,0 0-5 0,0 0-5 16,0 0-7-16,0 0-3 0,0 0-7 0,0 0-8 16,0 0-10-16,0 0-2 0,0 0-6 0,-18 0 2 15,18 0 3-15,0 0 0 0,0 0 1 0,0 0 0 16,0 18 0-16,0-18-4 0,0 0 8 0,0 18-8 15,0-18 6-15,-12 11 0 0,12-11-8 0,0 11 6 16,-4-11-4-16,4 9 0 0,0-9 2 16,0 5 0-16,0-2 0 0,0-2 0 0,0 2 2 15,0-3 2-15,0 0 0 0,0 0 1 0,0 0-1 16,0 0-2-16,0 0-2 0,0 0 4 0,0 0-4 16,-2 0 0-16,2 0-2 0,0 0 0 0,0 0 2 15,0 0 0-15,0 0 3 0,-2-19-3 0,2 19 0 16,0 0-1-16,-2 0 1 0,2-16 2 0,0 16-6 15,0-11 2-15,0 11-2 0,0-15 0 0,0 5 4 16,0 1 0-16,0 0 0 0,23-2 0 0,-23 2 0 16,0 2-1-16,23-3-1 0,-23 3-2 0,17 3 0 15,-17 0 3-15,20 2 1 0,-20 2 0 0,17 0 2 16,-10 0-4-16,2 0 1 0,0 27 1 0,-2-27 1 16,-1 25 4-16,-1-25-1 0,0 29-4 15,0-13 2-15,1 0 1 0,-2-2-6 0,4-1 5 16,1 0-4-16,-1 0-1 0,4-1 2 0,-1-2-1 15,-3-4-9-15,1-1-7 0,-1-1 2 0,0-1 0 16,-3-3 8-16,3 0 3 0,-4 0 2 0,4 0 1 16,-3 0-2-16,1-25 2 0,1 25 0 0,0-18 0 15,0 18 0-15,-3-23 1 0,1 23-1 0,1-25 0 16,0 12 2-16,0 1-3 0,-2-2 6 0,3 6-5 16,-1-1 3-16,2 1 1 0,-2 3-4 0,-1 5 0 15,1 0-4-15,-2 0 4 0,1 0-4 16,0 0 4-16,4 0 3 0,-5 0-4 0,3 27 7 15,-1-27-3-15,2 19-1 0,0-19 1 0,1 16-3 16,3-16 1-16,-3 18 3 0,-1-18 0 0,4 13 0 16,-3-13 0-16,0 11-2 0,-3-11 2 0,2 9-4 15,-2-9 4-15,3 4-3 0,-3-1-1 0,0-3 4 16,-2 0-4-16,1 0 3 0,-1 0 1 0,0 0-3 16,-2 0 4-16,1 0-1 0,1 0-2 0,1 0 2 15,-1 0-4-15,3-21 2 0,-2 21-6 0,3-14 1 16,2 14-1-16,1-17-7 0,-1 17 4 15,2-19 0-15,-3 19 0 0,2-10 3 0,-3 10 3 16,-2-7-2-16,-2 7 5 0,1 0 4 0,-1 0-1 0,2 0-2 16,0 24 1-16,1-24-5 0,3 0 1 15,0 22 2-15,1-22-3 0,-3 0 5 0,5 19-2 16,-3-19-3-16,1 0 6 0,3 9-6 0,1-9 6 16,-1 0-7-16,2 0-13 0,2 0-9 0,-1 0 0 15,2 0 3-15,-3-23 11 0,1 23 9 0,-3 0-2 16,-1-24 6-16,-2 24 0 0,-1-16 2 0,-1 16 0 15,-1-18-3-15,0 7 0 0,-2 3 2 0,-1-2 2 16,-1 3 4-16,1 0 3 0,-3 4-6 0,0-1 1 16,-2 1-3-16,0 2 1 0,0 1 9 0,0 0 9 15,0 0 7-15,0 0 2 0,0 25-8 16,0-25-13-16,0 22-5 0,-20-22 1 0,20 26-3 16,0-26 0-16,0 21-4 0,0-21-1 0,-14 20 2 15,14-20 2-15,0 17 2 0,0-17-4 0,0 9-2 16,0-9 4-16,0 8 0 0,0-8 3 0,0 0-2 15,19 0-1-15,-19 0-2 0,0 0 3 0,27 0-1 16,-27-22-1-16,31 22-1 0,-14 0 1 0,4-25 0 16,0 25-1-16,0-16 1 0,-2 16-5 0,4-12 1 15,-4 12 2-15,-1 0-1 0,1-8 2 0,-4 8-2 16,-1 0 2-16,-1 0-1 0,-2 0 2 0,1 0-1 16,-3 0 0-16,1 0-1 0,2 18-2 15,-3-18 1-15,0 0-2 0,5 0 2 0,-4 0-11 0,0 0-1 16,1 0 2-16,2 0-2 0,1 0 9 15,-3 0 2-15,5-27 0 0,-5 27 2 0,2-19 2 16,-1 19 2-16,-3-26-6 0,1 12 3 0,-4-1 1 16,-2 0-1-16,-2-2 4 0,-2-3 4 0,0 4 6 15,0 0 3-15,0 2 5 0,0 2-2 0,-31 2-8 16,31 3-8-16,-20 4-2 0,20 2-6 0,-26 1 0 16,26 0 3-16,-29 0 3 0,16 29-2 0,0-29 2 15,1 29-2-15,4-10-4 0,-1 0 6 0,9 1 0 16,-7-1 2-16,7 0 0 0,0 2 0 0,0-1-5 15,0-1 0-15,0-1 3 0,29 0-1 0,-29 2-2 16,0-1 6-16,27 1-4 0,-27 0 0 16,0 4-1-16,18-1-1 0,-18 2 4 0,0 2-3 15,0 2 7-15,0 2 0 0,0-2-18 0,0 0-9 16,0 4-27-16,-31-2-13 0,31 2-3 0,-21-2-6 16,21-1-1-16,-20-3-13 0,20 1-10 0,-16-5-10 15,16-5-15-15,-14-3-30 0,14-3-39 0,0-5-45 16,-10-2-83-16,10-5-126 0,-5 0-49 0,1 0 72 15</inkml:trace>
  <inkml:trace contextRef="#ctx0" brushRef="#br0" timeOffset="-96175.35">26229 7432 2376 0,'-18'-15'29'0,"2"1"24"0,4 6 26 15,2 1 13-15,3 1-22 0,1 1-24 0,3-1-26 16,3 5-10-16,0 1-6 0,0 0-4 0,0 0 0 16,32 0-33-16,-32 0-70 0,33 24-113 0,-15-24-175 15,5 20-227-15,-3-20 24 0,3 22 116 0</inkml:trace>
  <inkml:trace contextRef="#ctx0" brushRef="#br0" timeOffset="-95636.54">27843 7495 2467 0,'0'-17'50'0,"0"3"30"0,0 2 31 16,0 4 22-16,0 0-33 0,0 4-7 15,0 3-12-15,0-1-7 0,0 2-11 0,0 0-17 0,0 0-2 16,0 0-2-16,0 0 3 0,-23 0-7 16,23 28-13-16,0-28-11 0,-20 24-10 0,20-6 3 15,-21 0-7-15,21 5 0 0,-26 2 0 0,13-1 0 16,0 5 0-16,5-1-2 0,1 3-7 0,1-2-17 16,6 1-15-16,0-3-17 0,0 0-16 0,0-2 15 15,25-4 17-15,-25 0-9 0,40-4 1 0,-11-5-27 16,1-3-37-16,5-2-14 0,5-4-22 0,5-3-24 15,-2 0-4-15,1 0 13 0,-2 0 29 0,-6-30 49 16,-1 30 41-16,-6-27 27 0,-3 27 15 0,-6-31 8 16,-5 12 8-16,-3-1 5 0,-4 0 14 15,-1-2 17-15,-4 1 13 0,0-1 52 0,-1 3 39 0,-2 2 20 16,0 3 3-16,0 4-55 0,0 5-50 16,0 2-41-16,-31 3-16 0,31 0-6 0,-24 0 0 15,24 22 2-15,-26-22 3 0,7 27 5 0,19-27 3 16,-25 30 1-16,25-12-8 0,-16-1-1 0,16-1-3 15,-11 2 1-15,11-1-1 0,0 0-3 0,0 0 4 16,0-2-10-16,0 2 2 0,33-3 2 0,-33 1-5 16,33 0 6-16,-13-1-1 0,5-3-4 0,-1 0-2 15,3-2-9-15,1-2 4 0,-1-1-2 0,0-3 4 16,-5-3 4-16,-2 0-1 0,0 0-1 0,-7 0 2 16,-2 0 1-16,-3-25-3 0,-4 25 3 0,-3-22-4 15,-1 22 3-15,0-28 4 0,0 12-3 16,0-1 2-16,-24-1-4 0,24-2 4 0,-24 2-4 15,24-1 5-15,-30 2 0 0,30 2-2 0,-29 1 3 16,29 4-9-16,-24 3-18 0,24 2-36 0,-14 2-60 16,14 2-58-16,0 1-24 0,0 0-56 0,0 0-64 15,0 0-134-15,0 0-67 0,28 23 91 0</inkml:trace>
  <inkml:trace contextRef="#ctx0" brushRef="#br0" timeOffset="-95204.6">29036 7741 2039 0,'0'0'67'0,"0"-23"49"16,0 23 38-16,0-22 31 0,0 9-39 0,-35 1-22 15,35 1-17-15,-29 0-24 0,29 2-26 0,-34 2-27 16,16 2-20-16,-1 5-10 0,-2 0-1 0,3 0 1 16,-3 0 1-16,2 0 1 0,4 32-2 0,-4-32 0 15,2 30-2-15,1-30 2 0,2 37-3 0,1-18-6 16,4-1-12-16,1 2-17 0,3-4-7 0,5 1 1 15,0-2 11-15,0-2 10 0,0-2 9 0,27-2 3 16,-27-3-1-16,30-2 4 0,-30-4 0 0,34 0 1 16,-14 0 3-16,-1 0 4 0,3-22 1 15,-4 22 1-15,0-26-1 0,-2 26-1 0,-4-39-1 0,-3 17 1 16,-2 0 3-16,-7-7 1 0,5 0 2 16,-5-7-1-16,0 0-5 0,0-8-1 0,0 1-2 15,0-5 3-15,0 4 29 0,0-1 15 0,0 4 17 16,0 7 11-16,0 6-22 0,-18 6-16 0,18 7-21 15,0 7-17-15,0 4-4 0,0 4 6 0,0 0 1 16,0 0 4-16,0 27 1 0,0-27-3 0,0 35 3 16,0-11-1-16,0 3 2 0,0 7-1 0,0-2-2 15,0 3-2-15,0 3-3 0,0 1 4 0,22 0 1 16,-22-1 1-16,0 1-2 0,19-3-26 0,-19-2-36 16,18-2-39-16,-6-1-15 0,-1-5-21 0,-1-1-26 15,4-1-50-15,2-3-103 0,1-5-141 0,4-3-114 16,0-2 87-16</inkml:trace>
  <inkml:trace contextRef="#ctx0" brushRef="#br0" timeOffset="-94827.96">29402 7886 2300 0,'0'0'31'0,"0"0"26"0,0 0 38 16,2 0 41-16,-1 0 1 0,-1 0 5 0,0 0-16 15,3 0-21-15,-1 0-20 0,3 0-29 0,1 0-24 16,4 0-20-16,-1 0-14 0,2 0 1 0,3 0 1 15,0 0-2-15,1 0 3 0,0-16-3 0,4 16 1 16,-3-17 0-16,4 17-1 0,-1-17-3 0,-3 5-1 16,1-1 0-16,-3-3 1 0,-3-1-4 15,-1-3 2-15,-3 1 1 0,-5-5 0 0,-2 2 4 16,0 0 3-16,0 0 0 0,0 4 2 0,0 2-1 16,0 3-8-16,-31 5 3 0,31 3-2 0,-25 5 4 15,25 0 1-15,-34 0-2 0,14 0 2 0,3 31 0 16,-3-31 0-16,2 34-5 0,1-17-21 0,2 5-22 15,2-2-9-15,4 3-2 0,3-1 19 0,6 1 17 16,0-4 11-16,0 2 10 0,0-2 2 0,43-1 0 16,-20-1 1-16,6-2 1 0,4 0-1 0,2-2 4 15,4-2-4-15,2 0-1 0,-1-1 0 0,0-2-4 16,0-1 4-16,-1 0 0 0,-4-2-2 16,-6-3-1-16,-5 2-18 0,-4-1-33 0,-4-1-45 15,-8 0-81-15,-3-2-93 0,-5 1-169 0,0-1-188 16,0 0 68-16,-29 0 113 0</inkml:trace>
  <inkml:trace contextRef="#ctx0" brushRef="#br0" timeOffset="-92392.52">22722 7340 1593 0,'0'-3'30'0,"-17"2"25"16,17-2 17-16,-18 2 35 0,18-2 4 0,-16 1 20 15,16-1 13-15,-15 1-7 0,9-2-6 0,1 1-9 16,0 2-2-16,1-2-9 0,0 0-9 0,1 3-22 16,1-1-14-16,0 0-11 0,2 1-11 0,0-1-10 15,0 0-13-15,0 1-8 0,0 0-11 0,0-2 2 16,0 0-1-16,0 2-1 0,27-1 2 0,-27-2-9 15,43 0-8-15,-13-3-38 0,5 1-37 0,4-2-47 16,-2-3-59-16,4 3-29 0,-4-1-49 0,-5 1-45 16,-3 3-32-16,-10 0-43 0,-3 2-62 0,-5 1 87 15,-8 1 100-15</inkml:trace>
  <inkml:trace contextRef="#ctx0" brushRef="#br0" timeOffset="-92164.19">22769 7324 1754 0,'0'0'29'0,"0"0"33"0,22-20 34 16,-22 20 32-16,0 0 5 0,0-18-15 0,0 18-11 16,19 0-19-16,-19 0-26 0,0 0-11 0,0 0-21 15,0 0-4-15,0 0 4 0,0 0 4 0,0 0 5 16,0 21-8-16,0-21-9 0,0 31-10 0,0-11-8 16,-24 2 0-16,24 1-2 0,-17 3-2 15,17-1 3-15,-20 0-2 0,20 3-3 0,-15-5 3 0,15 3-2 16,-9-3-6-16,9 0-27 0,0-2-29 15,0-1-45-15,0-2-54 0,0 0-35 0,0-1-53 16,0-3-56-16,0-2-53 0,28-2-126 0,-28-2 82 16</inkml:trace>
  <inkml:trace contextRef="#ctx0" brushRef="#br0" timeOffset="-91755.77">22916 7536 2432 0,'0'-3'28'0,"0"3"26"0,0-3 20 16,0 3 21-16,0-1-12 0,0 1-9 15,0 0-15-15,0 0-9 0,0 0-5 0,0 0-9 16,0 0-1-16,0 0-13 0,23 24-9 0,-23-24-9 16,24 19-1-16,-24-19-3 0,33 22 4 0,-15-22-2 15,2 22-1-15,-2-22-1 0,0 20-3 0,-3-11-4 16,2 0-15-16,-4-2-28 0,0 1-45 0,-3-3-45 15,0 2-42-15,-3-2-20 0,-2-2-9 0,-1-2-6 16,-1 0-5-16,-2-1-10 0,0 0 7 0,-1 0-10 16,0 0-12-16,1 0 11 0,-1-22 10 0,0 22 47 15,2 0 75-15,0-24 69 0,-1 24 101 0,3-22 125 16,-3 22 78-16,0-24 48 0,2 12-16 0,-2-2-54 16,1 3-44-16,-2 2-26 0,0 0-11 15,0 3-8-15,0-2-6 0,0 3-4 0,0 4-19 16,0-1-23-16,0 2-22 0,-20 0-33 0,20 0-13 15,0 0-17-15,-14 0-7 0,14 0 0 0,-19 25-7 16,8-25 1-16,-3 25-5 0,-2-25-2 0,-1 34-1 16,-3-12-8-16,0 0-42 0,-3 2-81 0,-4 2-111 15,-3 3-175-15,-3-1-217 0,-7 0 37 0,-7 2 111 16</inkml:trace>
  <inkml:trace contextRef="#ctx0" brushRef="#br0" timeOffset="-72510.45">2313 5903 677 0,'0'0'13'0,"0"0"7"0,22 0 1 15,-22 0 4-15,0 0-9 0,0 0-4 0,0 0 3 16,0 0 2-16,0 0 0 0,0 0 8 0,0 0-9 16,0 0 4-16,0 0-9 0,0 0-7 0,0 0 4 15,0 0-4-15,0 0 5 0,0 0 9 0,0 0 16 16,0 0 5-16,0 0 9 0,0 0-9 0,0 0-16 15,0 0-5-15,0 0-13 0,0 0 0 16,0 0-5-16,0 0 0 0,0 0 13 0,0 0-4 16,0 0 4-16,16 0-4 0,-16 0-5 0,0 0 1 15,0 0 9-15,11 0 0 0,-11 0-5 0,8 0 5 16,-2 0-9-16,-2 0 4 0,5 0 1 0,-1 0-6 16,1 17 10-16,1-17-4 0,0 0-1 0,2 0 10 15,1 14-9-15,-1-14 4 0,3 0 4 0,-1 12-8 16,1-12 3-16,0 6 1 0,3-6-9 0,-3 4 4 15,3-4 0-15,0 2-9 0,2 0 4 16,1-1 1-16,2 1-1 0,2-1 1 0,2 2 13 16,2 0-5-16,3 0-3 0,0-1 12 0,2 1-13 15,-1-1 0-15,3 2 0 0,-3 0 0 0,2 0-4 16,-3-1 4-16,0 1 4 0,-2-1-8 0,0 2 8 16,-1 0-5-16,0 2-8 0,-4-2 5 0,2-1 0 15,-3 1-1-15,3 0 9 0,0-2-4 0,-1 2 3 16,2-1 5-16,-1-1-8 0,1-1 5 0,-3 3-9 15,-1-3-1-15,2 3 5 0,-1-2-5 0,0 2 8 16,1 1-8-16,-1-1 1 0,-1 1-1 0,5 1-3 16,-2 0 6-16,3 0 1 0,-2 0-4 0,-1-2-1 15,1 2-6-15,-3-1-1 0,2-1 8 0,-3 0-3 16,4-2 12-16,-3 0-1 0,0 0-7 16,-2-3-3-16,1 0-5 0,-1 0-3 0,-1 0 8 15,0 0-1-15,-5 0-1 0,2 0 0 0,-4 0-3 16,0 0 6-16,-1 0-3 0,-3 0 1 0,-2 0 3 15,-3 0 0-15,-1 0-4 0,1 0 3 0,-3 0-3 16,-1 0-17-16,1 0-22 0,-2 0-32 0,-1 0-37 16,0 0-35-16,1 0-11 0,-1 0-24 0,0 0-27 15,0 0-65-15,0 0 11 0,0 14 56 0</inkml:trace>
  <inkml:trace contextRef="#ctx0" brushRef="#br0" timeOffset="-71741.81">2759 6133 568 0,'-4'-1'16'0,"0"0"16"0,-1 0 7 0,0-1 15 16,0 2-1-16,-1-3-6 0,2 3 4 0,-1 0-10 15,4 0-16-15,-3 0-4 0,3 0-9 0,0 0-4 16,1 0 0-16,0 0 4 0,0 0-4 0,0 0 8 16,0 0 9-16,0 0 4 0,0 0 13 0,0 0 0 15,22 0 0-15,-22 0-8 0,25 0-3 0,-7 0 4 16,0 0 0-16,4 0-4 0,1 0 1 0,-1 0-14 16,4 0-1-16,0 0 6 0,-1 0-6 15,3 0 5-15,-1 0-4 0,1-14-9 0,0 14 8 16,0 0-8-16,1 0 0 0,1 0 0 0,-1 0-13 15,0 0 5-15,-1 0-1 0,-1 0 5 0,0 0-4 16,1 0 3-16,-2 0 5 0,0 0 0 0,2 0-1 16,-4 0-3-16,-1 0-5 0,5 0-4 0,-2 14 14 15,3-14-6-15,1 0 1 0,0 0 4 0,3 0-9 16,2 0 5-16,1 0 0 0,-1 0 0 0,0 0 8 16,2 0 1-16,-1 0 4 0,-3 0 9 15,1 0-9-15,-3 0 4 0,2 0-4 0,1 0-12 16,-5-17 4-16,1 17-5 0,1 0 0 0,-4 0 2 15,0 0-3-15,-1 0 0 0,-2 0-4 0,-1 0 1 16,-4 0-1-16,0 0 0 0,-5 0-4 0,1 0 8 16,-3 0 0-16,1 17 0 0,-3-17 0 0,0 0-4 15,2 0 4-15,-2 12-7 0,0-12 8 0,4 0-1 16,0 0-7-16,1 0 14 0,1 0-10 0,4 0-4 16,-3 0 8-16,2 0-4 0,0 0 7 0,-2 0 1 15,2 0-9-15,-2 0 1 0,-1 0-8 0,-3 0 4 16,0-14 3-16,-3 14 0 0,1 0-1 15,-2 0 0-15,-2 0 5 0,-2 0-4 0,0 0 5 16,0 0-5-16,0 0-9 0,-2 0 4 0,1 0-4 0,-2 0-21 16,0 0-9-16,0 0-31 0,0 0-6 15,-1 0 2-15,1 0-25 0,0 0 7 0,0 0-37 16,-1 0-43-16,3 0-20 0,-1 0-107 0,-3 0 51 16</inkml:trace>
  <inkml:trace contextRef="#ctx0" brushRef="#br0" timeOffset="-71113.98">3227 6113 517 0,'-6'0'13'0,"-1"-2"10"0,1 2 9 0,-2-2 8 15,2 1-5-15,-1-2 6 0,-1 2 10 0,2-2-1 16,0 2 1-16,2 0 2 0,0-2-7 15,2 2 10-15,-2-2-1 0,1 2-3 0,1-2 0 16,0 2-8-16,1 0-3 0,0 0 4 0,0 0-8 16,-2-1 0-16,3 2 0 0,0-1-10 0,0-1-13 15,0 0-10-15,0-1-4 0,0 1-4 0,0-3 13 16,0 3-4-16,27-3 0 0,-27 0-1 0,23 0 1 16,-23 0 4-16,31 1 0 0,-10 1-4 0,-2-1-5 15,4 0-4-15,2 3 4 0,4 0 1 0,2 1-1 16,-2 0 10-16,5 0-5 0,2 0 0 0,5 0 8 15,2 0-8-15,1 0 4 0,5 19 1 0,1-19-10 16,2 0 9-16,3 0-8 0,-2 0 4 16,1 16 4-16,-3-16 1 0,2 0 3 0,-3 0-8 15,-2 9-5-15,0-9-4 0,-4 9 4 0,-2-6 5 16,-5 1 0-16,-1 3-1 0,-2-3 0 0,-3 1-7 16,-3 0-1-16,-1-3 4 0,-1 0-4 0,-1 3 8 15,-4-5 5-15,-2 2-4 0,-1-1 0 0,-5-1 3 16,1 0-3-16,-5 2-5 0,-1-2 0 0,-1 0 0 15,-2 0 0-15,-1 0 4 0,-2 0-4 0,-1 2 0 16,1-2-5-16,-2 0 14 0,0 0-1 0,0 0 5 16,0 0 4-16,0 3-12 0,0-3-5 15,0 0-9-15,0 3 0 0,-25-2-23 0,25 0-38 16,-17 2-62-16,17-1-59 0,-22 2-72 0,22-1-85 0,-23-3 63 16</inkml:trace>
  <inkml:trace contextRef="#ctx0" brushRef="#br0" timeOffset="-66318.39">15167 8676 935 0,'0'0'41'0,"0"0"34"0,0 0 34 0,0-4 30 15,0 4-19-15,0 0-16 0,0 0-21 0,0 0-7 16,0 0-10-16,0 0 1 0,0 0-9 0,0 0-5 15,0 0-4-15,0 0-9 0,0 0-4 0,0 0-15 16,0 0 2-16,0 0-6 0,0 0 10 0,0 0 4 16,0 0-6-16,0 0 2 0,0 0-6 0,0 0 2 15,0 0-6-15,0 0 2 0,0 0 1 0,0 0 1 16,0 0 10-16,0 0-7 0,0 0 0 0,0 0-5 16,0 0-5-16,0 13-1 0,0-13-6 15,0 0 5-15,0 0-5 0,0 0 2 0,0 0 0 16,0 0-3-16,-22 0 3 0,22 0-2 0,0 0 2 15,0 0-3-15,0 0 2 0,0 0-1 0,0 0 0 16,0 0-2-16,0 0 0 0,0 0 4 0,0 0 2 16,0 0 8-16,0 0-2 0,0 0-3 0,0 0 6 15,0 7-7-15,0-7 1 0,0 0 5 0,0 0-9 16,0 0 6-16,0 0-6 0,0 0-3 0,0 0 0 16,0 0-6-16,0 0 3 0,0 0-2 0,0 0-1 15,-20 0 4-15,20 0-5 0,0 0 0 0,0 0 0 16,-19 0-3-16,19 0 3 0,0 0 0 0,-16 0-2 15,16 3 2-15,-8-3 0 0,3 0-3 0,-1 2 5 16,0-2-4-16,1 1 2 0,0-1 5 16,0 2-8-16,1-2 9 0,-2 0-2 0,1 0-4 15,1 0 7-15,-2 0-1 0,3 0-1 0,-3 0 0 16,2 0 0-16,-2 0-3 0,0 0-2 0,2 0 0 16,-1 2 0-16,-1-2 0 0,3 1 3 0,-4-1 1 15,3 2-4-15,0-2 2 0,0 0-1 0,-1 2 1 16,3-2 2-16,-1 0-1 0,-2 0-3 0,1 3 6 15,1-3-2-15,-1 2-2 0,0-2 7 0,1 0-4 16,1 2-1-16,0-2 2 0,-2 0-4 0,4 1-1 16,-4-1 1-16,2 0-2 0,-1 0 0 15,1 3-1-15,-3-3 0 0,2 1 2 0,-1 1 3 16,0-2-5-16,1 1 5 0,-3-1-1 0,1 2-6 0,1-2 8 16,-1 1-8-16,1-1 2 0,-2 0 2 15,0 0 2-15,2 0 3 0,-1 0 8 0,-1 0 5 16,1 0-1-16,1 0-1 0,-2 0-7 0,1 0-6 15,0 0-1-15,1 0 3 0,-1 0 6 0,1 0 2 16,-2 0 4-16,2 0-8 0,-1 0-2 0,1 0-6 16,-2 0-4-16,2 0 4 0,0 0-3 0,-4 0 2 15,3 0-1-15,-3 0 0 0,1 0 1 0,-1 0 3 16,0 0-1-16,2 0-1 0,-1 0-5 0,-2 0 3 16,2 0-1-16,3 0-1 0,-1 0 3 15,1 0-1-15,0 0 3 0,0 0-3 0,0 0 1 16,4 0-2-16,-2 0 3 0,1 0 2 0,0 0 2 15,-1 0-3-15,2 0-4 0,0 0 2 0,0 0-3 16,0 0 1-16,0 0 3 0,0 0-4 0,0 0 3 16,0 0 1-16,0 0 0 0,0 0 0 0,0 0 0 15,0 0 1-15,0 0-4 0,0 0 6 0,0 0-6 16,0 0 5-16,0 0 1 0,0 0-4 0,0 0 4 16,0 0-9-16,0 0 3 0,0 0 2 0,0 0-6 15,0 0 3-15,0 0-21 0,0 0-48 0,0 0-74 16,0 0-127-16,0 0-207 0,0 0-224 0,0 0 78 15</inkml:trace>
  <inkml:trace contextRef="#ctx0" brushRef="#br0" timeOffset="-57930.07">13050 9519 2297 0,'-5'-1'19'0,"1"-4"4"0,2-2 7 15,-1 2 18-15,3 0 0 0,0-2 18 0,0 2 16 16,0 0 10-16,0 0 1 0,0 3 3 0,0-1-5 15,0 3-24-15,0-3-10 0,0 2-20 0,0 1-23 16,0 0-3-16,0 0-3 0,0 0 2 0,0 0 12 16,0 0 8-16,0 24-2 0,0-24-5 0,0 22-7 15,0-5-6-15,23 5-4 0,-23 4 0 0,0 1-4 16,20 1 2-16,-20 4-6 0,0-1 4 0,21 1 3 16,-21-1-4-16,15-2 4 0,-15-3-5 0,18-1-1 15,-11-2-5-15,1-2-15 0,-3-4-36 16,2-1-46-16,0-3-65 0,-3-1-69 0,-2-2-59 15,0-3-113-15,-2-3-116 0,0-3-55 0,0-1 98 16</inkml:trace>
  <inkml:trace contextRef="#ctx0" brushRef="#br0" timeOffset="-57621.35">13000 9394 2400 0,'-4'-4'13'0,"4"-1"18"0,0 2 20 0,0-2 26 0,0 0-4 16,0 1 2-16,0-1-7 0,27 0-15 0,-27 0-6 16,27 3-15-16,-27-1-9 0,38 0-7 15,-16 2-5-15,3 1-1 0,2 0-3 0,-1 0-3 16,4 0-2-16,-1 0 1 0,-2 32 3 0,2-32-1 16,-4 30 1-16,2-10 0 0,-4 0-4 0,-3 3 7 15,0 0-9-15,-4 4 3 0,-5 3-4 0,-4-1-8 16,-7 5 10-16,0-1-3 0,0 4 5 0,-29-1 3 15,29 2-4-15,-45-3 0 0,14-1 0 0,-3-2 0 16,-3-3 1-16,1-2 0 0,1-4-2 0,3-3-3 16,3-4 3-16,8-3-17 0,2-4-28 15,7-4-47-15,12-3-92 0,-8-2-81 0,8 0-82 16,0 0-141-16,29-33-91 0,-29 33 95 0</inkml:trace>
  <inkml:trace contextRef="#ctx0" brushRef="#br0" timeOffset="-57078">13512 9878 2219 0,'3'15'28'0,"1"-15"23"15,-2 0 34-15,0 9 37 0,-2-9 15 0,4 0 19 16,-4 0 4-16,0 0 1 0,2 0-17 0,2 0-28 16,0 0-38-16,1 0-33 0,1 0-26 0,2 0-12 15,3-26-5-15,0 26 1 0,3-19-1 0,-1 19-7 16,1-25 5-16,-1 12-4 0,3 0 1 15,-3-2 6-15,-2 0-6 0,1 0 6 0,-4 0-5 16,1-2-1-16,-5-1 3 0,-1 0-5 0,-3 0 2 16,0 1 0-16,0 0 3 0,0 4 3 0,0 2-3 15,0 2 0-15,-22 6-5 0,22 3 5 0,0 0-2 16,-21 0 2-16,21 0 5 0,-19 31-5 0,19-31 0 16,-23 40 0-16,11-19-2 0,-1 6 2 0,2-2 0 15,1 3 0-15,2-1 0 0,-1-1-2 0,5-1 5 16,0-2-8-16,4-1-7 0,0-1 3 0,0-3-3 15,0-1 5-15,33-5 7 0,-33 0-7 0,38-7 3 16,-15-1-6-16,3-4-1 0,3 0-3 16,-2 0-5-16,2-25 0 0,0 25-3 0,-3-33 10 15,-2 14 0-15,-8-3 8 0,2-3-7 0,-7-1-2 16,-1-3 1-16,-6-4 0 0,-4-4 2 0,0-4 2 16,0-2-1-16,0-1-5 0,0 0 6 0,0 1 1 15,-25 7 5-15,25 4 13 0,0 9 2 0,0 5-2 16,0 6 0-16,-16 7-6 0,16 5 8 0,0 0 25 15,0 0 15-15,0 30 7 0,0-30 4 0,0 36-12 16,0-10-10-16,-7 1-6 0,7 5-9 0,0 1-10 16,-4 3-6-16,2-2-4 0,2 1-6 15,0 1 0-15,0-3 1 0,0-1 1 0,0-3-4 0,0 0 1 16,0-6-10-16,27 2-8 0,-27-5-23 16,0-3-42-16,27-3-51 0,-27 0-68 0,15-6-61 15,-15-1-50-15,14-2-47 0,-14-3-101 0,7-2-122 16,-7 0 54-16,0 0 107 0</inkml:trace>
  <inkml:trace contextRef="#ctx0" brushRef="#br0" timeOffset="-56818.78">13776 9832 2436 0,'-5'0'17'0,"1"0"25"0,-1 0 23 16,5 0 17-16,0 0-7 0,0 0-7 0,0 0-16 15,0-21-14-15,0 21-12 0,37-19-14 16,-37 19-9-16,37-28-11 0,-12 11-18 0,4-1-75 0,1 0-104 15,1-2-115-15,3 2-175 0,1 3-134 16,-3-3 104-16</inkml:trace>
  <inkml:trace contextRef="#ctx0" brushRef="#br0" timeOffset="-56238.01">14187 9918 2171 0,'0'8'29'0,"-12"-1"24"0,12-1 37 15,0-5 32-15,0 0 7 0,0-1 5 0,0 0-2 16,0 0-7-16,0 0-34 0,0 0-30 0,0-19-32 16,0 19-28-16,28-21-4 0,-28 21 1 15,17-31-4-15,-17 15 3 0,23-3 4 0,-23-5 1 16,20 2 3-16,-20-3-10 0,16 0 0 0,-16-3 3 16,11 2-4-16,-11-1 9 0,0 1 4 0,0 4-8 15,0 2 5-15,0 6 0 0,0 2 7 0,0 6 5 16,-25 2-1-16,25 4-3 0,0 0-11 0,0 0 7 15,-22 31-5-15,22-31 6 0,-14 37-3 0,14-15-1 16,-20 2 1-16,11 2-4 0,1-1 0 0,8-1-5 16,-10 2 1-16,10-4-2 0,0-1-4 15,0-1-11-15,0-2-21 0,0-3-32 0,0 1-22 16,33-7-4-16,-33-1-23 0,34-3-17 0,-13-5-27 16,4 0-37-16,6 0 6 0,2 0 11 0,-1-29 27 15,4 29 31-15,0-27 31 0,-5 27 35 0,-2-33 17 16,-6 13 30-16,-2 0 9 0,-6-1 31 0,-3-3 35 15,-4-2 28-15,-3 2 41 0,-1-2 26 0,-1 5 40 16,0 1 5-16,-3 3-1 0,0 5-8 0,0 5-41 16,0 3-18-16,0 4-31 0,0 0-11 0,0 0 2 15,-24 0-3-15,24 31-2 0,-20-31-24 0,20 31-25 16,-19-12-14-16,19 4-13 0,-25 0-4 0,13 2-3 16,-1-3-3-16,3 1 0 0,0 1-2 15,3-2-5-15,4 0-9 0,3-3-12 0,0-2-14 16,0-4-4-16,0-2-13 0,30-3-9 0,-30-5-27 15,38-3-32-15,-13 0-26 0,1 0-19 0,1-23 14 16,1 23 12-16,0-31 25 0,0 31 26 0,-4-42 4 16,-5 19 24-16,-4-5 21 0,-4-2 19 0,-11-2 24 15,5-3 7-15,-5-4-6 0,0-4-5 0,0-2-5 16,-25 0 13-16,25 2 31 0,0 5 37 0,-22 3 33 16,22 7 19-16,0 4 3 0,-18 7-22 0,18 10-23 15,0 2-17-15,-12 5-3 0,12 0 12 0,0 0 14 16,-9 24-3-16,9-24-15 0,-8 29-18 0,8-29-10 15,-4 37-10-15,3-11-15 0,1-3-3 0,0 3-10 16,0 0 2-16,0 3-2 0,0 3 1 0,0-1-1 16,30 3-3-16,-30-2-2 0,19 1-17 15,-19 1-24-15,23-3-51 0,-23-4-53 0,27-3-66 16,-14-2-74-16,3-5-84 0,-2 1-141 0,-1-7-77 16,-2-4 99-16</inkml:trace>
  <inkml:trace contextRef="#ctx0" brushRef="#br0" timeOffset="-55974">14699 9640 2414 0,'-2'0'4'0,"1"0"-4"0,1 0 4 16,0 0 4-16,0 0-8 0,26 0 6 0,-26 0-7 16,27-25-5-16,-6 25 2 0,0-20-3 15,6 20 5-15,0-21-2 0,1 21 3 0,2-19 2 16,0 19-2-16,-3-11 0 0,0 11 5 0,-2 0-2 15,-1 0-4-15,-5 30 4 0,-3-30-3 0,-2 40 0 16,-6-15 7-16,0 1-6 0,-2 0 2 0,-2 2-2 16,-2 0-1-16,-2-1 7 0,0 0-7 0,0-4 3 15,0 0-5-15,0-3-1 0,0-4 2 0,0 1-22 16,0-7-34-16,0-1-49 0,0-2-69 0,0-3-107 16,0-4-93-16,0 0-91 0,0 0 38 15,0 0 130-15</inkml:trace>
  <inkml:trace contextRef="#ctx0" brushRef="#br0" timeOffset="-55711.83">15009 9460 2173 0,'-12'-22'41'0,"6"3"19"0,6 7 16 15,-6 4 18-15,4 1-27 0,1 0-11 0,-1 4-14 16,0-2-17-16,2 1-15 0,0 2-12 0,0-1-21 16,0 0-56-16,24 1-82 0,-24 2-124 0,27 0-213 15,-27 0-85-15,36 0 83 0</inkml:trace>
  <inkml:trace contextRef="#ctx0" brushRef="#br0" timeOffset="-55212.86">15410 9567 2558 0,'0'-20'27'16,"0"20"36"-16,0 0 46 0,0 0 37 0,0-22 13 15,0 22-7-15,0 0-21 0,-21 0-18 0,21 0-31 16,0-10-23-16,0 10-22 0,0 0-18 0,0 0-8 15,-18 0-5-15,18 0-1 0,0 0-3 0,-14 27-1 16,8-27-6-16,-1 28 2 0,0-11 4 16,2 4-5-16,-1 3 6 0,2-3-13 0,2 3-5 0,2-2-4 15,0 1-22-15,0-3-10 0,0-2-12 16,0-2-4-16,28-3-6 0,-28-1 7 0,25-4 2 16,-25-3 0-16,31-4 21 0,-13-1-1 0,-1 0 2 15,0 0-1-15,2 0 6 0,-5-29 10 0,1 29 11 16,-4-26 10-16,-2 26-3 0,-2-29 10 0,-3 12-3 15,-1-3 4-15,-3-1 2 0,0 1-4 0,0-5 7 16,0 2-1-16,-28 3-1 0,28 2 3 0,-24 2 0 16,24 2 4-16,-22 5 7 0,22 0-4 0,-23 5-3 15,23 3-5-15,-11-2-8 0,11 2 5 16,0 0-3-16,0-2-3 0,0 3 6 0,0 0-6 0,0-2 1 16,0 1 3-16,29-1-4 0,-29-1 3 0,33 1 0 15,-11 0 0-15,-5 2 3 0,1 0-6 0,1 0 3 16,-2 0 2-16,3 0 0 0,-2 0 1 15,-3 0-3-15,1 25 3 0,-1-25-3 0,4 23 8 16,-8-23 4-16,4 28 0 0,-6-11 0 0,-1 4 4 16,-2-1-2-16,-2 3-5 0,-2-2 5 0,-2 1-6 15,0-2-2-15,0-1 1 0,0-4-6 0,0 1 6 16,0-3-7-16,0-1 9 0,0-3 3 0,0-3 18 16,0-1 31-16,-18-3 8 0,18-2-4 0,0 0-19 15,0 0-20-15,0 0-15 0,0-30 0 0,0 30-7 16,0-33-10-16,0 13-2 0,0-6 4 0,28 1-2 15,-28-4 4-15,21-2 0 0,-21 4-10 16,23-1 5-16,-23 5-4 0,27 3 4 0,-12 5 3 16,-1 4-1-16,1 11 2 0,-3 0 6 0,2 0 3 15,0 0-3-15,-3 0 2 0,2 22-5 0,-1-22-3 16,2 32 1-16,-3-12-2 0,-1 0-15 0,-1 3-19 16,0 3-52-16,-4 2-44 0,-1-3-80 0,-4 2-140 15,0 0-194-15,0-1-154 0,0-1 97 0</inkml:trace>
  <inkml:trace contextRef="#ctx0" brushRef="#br0" timeOffset="-54725.95">12836 10672 2496 0,'-16'0'16'0,"5"0"14"0,1 0 18 16,4 0 7-16,4-20-7 0,2 20-9 0,0 0-8 15,0-19-2-15,0 19 7 0,31-14 4 0,-31 14-3 16,27-12 8-16,-27 12 5 0,41-13-1 0,-16 13 2 16,4-9-15-16,2 2-11 0,10 0-10 0,1 0 7 15,10-1 6-15,7-2 3 0,4 0 4 0,6-2 2 16,8 0 0-16,5-3-1 0,8-1-3 0,8 0-12 16,5-2-2-16,0 1-3 0,11-2-2 0,3 0 0 15,5-1-5-15,6-1 0 0,-1-1 2 0,2 0 1 16,-2 0 2-16,-2 0 2 0,-2-1 4 0,-6 2 8 15,-9 0-2-15,-4 1 0 0,-10 3-6 16,-4 0-12-16,-5 3 6 0,-11-1-9 0,-5 3 0 16,-12 2 0-16,-8 2-5 0,-8 0 2 0,-9 3-2 15,-9 2 2-15,-9 1-4 0,-7 0-7 0,-3 2-19 16,-4 0-58-16,0 0-79 0,0 0-99 0,0 0-94 16,-32 0-96-16,32 0-160 0,-25 0-51 0,25 0 115 15</inkml:trace>
  <inkml:trace contextRef="#ctx0" brushRef="#br0" timeOffset="-17725.02">16866 9442 1774 0,'-16'-2'-1'0,"16"0"1"15,0 2-4-15,-10-1 4 0,10-1-3 0,0 2 3 16,0 0 0-16,0 0 0 0,0 0 10 16,0 0 16-16,0 0 10 0,0 21 11 0,0-21 7 15,0 0-14-15,0 18 6 0,0-18-15 0,0 18 0 16,20-18 12-16,-20 18-6 0,0-6 8 0,0 3-4 15,0 2-11-15,11 2-2 0,-11 1-8 0,0 4 2 16,0 3-8-16,0-1-3 0,0-2-3 0,0 1-13 16,0-1 3-16,0-2-1 0,0-2 6 0,0-2 4 15,0-3-6-15,0-1-4 0,0-2-12 0,0-1-29 16,0-2-34-16,0-3-58 0,0 0-50 0,0-4-49 16,0 1-30-16,0-3-48 0,19 0-83 0,-19 0 76 15</inkml:trace>
  <inkml:trace contextRef="#ctx0" brushRef="#br0" timeOffset="-17284.49">16818 9530 1737 0,'0'-6'38'0,"9"2"13"16,-9 2 22-16,0-1 31 0,0 1-19 0,0-4-5 15,7 2-12-15,-5-1-20 0,1 0-17 16,1 1 4-16,2-3-5 0,3 2-7 0,2 0 7 0,3 2-10 16,-1-2-1-16,-1 2-2 0,5 2-15 15,-2-2 4-15,3 3 2 0,1 0-8 0,-3 0 10 16,0 0-9-16,3 0-2 0,-3 25 5 0,-1-25-7 16,-5 24 8-16,-1-8-8 0,-7 4 2 0,-2 3 1 15,0 2 0-15,0 2-2 0,-32 0 4 0,32 2-3 16,-35-1-3-16,35-1 4 0,-38-4 1 0,21-2 11 15,-1-2 4-15,3-3 3 0,-1-3 4 0,5-1 3 16,-2-4 11-16,1-1 14 0,4-3 3 0,1-1 3 16,2-2-5-16,1-1-8 0,1 0 0 0,3 0-12 15,0 0-10-15,0 0-3 0,0 0-21 0,0 0 0 16,0 0 1-16,24 0-10 0,-24 0 9 16,0 0 0-16,28 0-4 0,-28 0 6 0,17 0-2 15,-17 23 2-15,15-23 1 0,-15 29-5 0,9-29-2 16,-9 32-8-16,8-15-10 0,-3-3-17 0,-1 1-34 15,2-1-36-15,0-2-43 0,3-1-33 0,-1-2-32 16,1-1-64-16,2-3-65 0,4 0-114 0,-1-1 15 16,2-3 104-16</inkml:trace>
  <inkml:trace contextRef="#ctx0" brushRef="#br0" timeOffset="-17027.44">17175 9918 2293 0,'0'-8'50'0,"0"1"30"0,0 2 23 16,0 2 21-16,-7-2-29 0,7 3-5 0,0-1-13 15,-5 1-12-15,5 1-19 0,0 1-24 0,0 0 4 16,0 0-2-16,0 0-1 0,0 0 4 0,0 0-16 16,30 0-8-16,-30 0-2 0,23 28-4 0,-23-28 4 15,28 16 2-15,-28-16-14 0,27 18-22 0,-15-18-41 16,1 16-49-16,-2-16-44 0,1 13-32 0,-3-13-10 15,0 9-13-15,-1-9-4 0,-1 4-15 0,0-4-7 16,-2 0 7-16,0 0 6 0,-2 0-2 16,-1 0-12-16,1 0 43 0,-3 0 54 0</inkml:trace>
  <inkml:trace contextRef="#ctx0" brushRef="#br0" timeOffset="-16800.41">17378 9897 1654 0,'0'-15'60'0,"0"15"53"0,0-8 43 0,0 4 28 15,0 4-35-15,0-2-27 0,0 2-20 0,0 0-12 16,0 0-8-16,0 0 0 0,0 0-3 0,-21 0 0 15,21 0 7-15,0 0-6 0,-19 25-11 0,19-25-2 16,-15 17-21-16,3-17-17 0,2 20-8 0,-2-20-13 16,-2 23-1-16,1-11-6 0,-1 3 0 15,-2-1-1-15,-2 3-2 0,0-2 0 0,-1 1-21 0,0-2-40 16,1 2-56-16,1-1-65 0,3-1-63 16,1-3-77-16,1 0-79 0,5-2-145 0,2-2-24 15,5-2 118-15</inkml:trace>
  <inkml:trace contextRef="#ctx0" brushRef="#br0" timeOffset="-16560.23">17829 9489 2441 0,'0'-5'26'16,"0"0"32"-16,0 2 25 0,0 1 37 0,0-3-5 15,0 5-13-15,-19-3-16 0,19 2-34 0,0 0-25 16,0 1-17-16,0 0-8 0,0 0 0 0,0 0 1 16,0 21 2-16,0-21-3 0,0 18 4 0,0-18 1 15,0 29-9-15,0-9 4 0,0 2-2 0,0-1 1 16,0 3-7-16,0 1-31 0,16 2-45 0,-16-4-51 16,0 1-50-16,0-2-37 0,0-2-37 0,0-1-58 15,0-5-31-15,0 0-44 0,0-3-59 0,0-4 106 16</inkml:trace>
  <inkml:trace contextRef="#ctx0" brushRef="#br0" timeOffset="-16214.88">17784 9683 1952 0,'0'-10'30'0,"-12"10"23"0,12-3 10 0,0 3 18 16,-9 0-32-16,9 0-5 0,0 0 0 0,0 0 3 15,0 0 9-15,0 0-8 0,0 0-14 0,26-5-15 16,-26 4-13-16,33-5-7 0,-6 1-7 0,0 0-16 15,4-4-13-15,3-2-15 0,1 2-9 0,3-3-11 16,2 0 3-16,-1 0 8 0,-3 1 9 0,0-1 18 16,-6 2 16-16,-2 2 9 0,-5-2 5 0,-6-3 7 15,-7 3 8-15,-6-2 16 0,-4 1 14 0,0-3 16 16,0-1 11-16,0 4 2 0,-27 0 15 0,27 2-4 16,0 1-1-16,-28 4-7 0,28 1-15 15,0 3-13-15,-17 0-19 0,17 0-4 0,0 0 7 16,0 0 14-16,0 0 13 0,0 0 4 0,0 24-9 15,0-24-6-15,0 22-7 0,0-22 4 0,0 25 2 16,0-25-2-16,0 28 0 0,19-11-9 0,-19 3-2 16,0 1-5-16,0 1-9 0,0 5-7 0,0 1-6 15,0 4-3-15,-27-2-1 0,27 2-1 0,-23-2-1 16,23-3-14-16,-20-1-52 0,20-1-70 0,0-4-86 16,0-1-84-16,0-3-61 0,0-3-54 15,0-3-115-15,0-2 15 0,29-5 115 0</inkml:trace>
  <inkml:trace contextRef="#ctx0" brushRef="#br0" timeOffset="-15751.72">18686 9479 1861 0,'3'-7'40'16,"-3"-3"39"-16,0 4 35 0,0-1 49 0,0 1-12 16,0 0 5-16,0 0-9 0,0 1-23 0,-23 0-6 15,23 2-31-15,0 1-18 0,-28 0-20 0,28 2-23 16,-21 0-5-16,21 0 4 0,-23 0 4 16,23 24 12-16,-22-24 4 0,11 24-3 0,-2-24 4 15,4 30-4-15,-2-12-1 0,2 4-5 0,-3-2-10 16,2 4-7-16,1 0-8 0,0 2-4 0,3 4-3 15,-3-3 0-15,6 1 0 0,0-3-2 0,3-1 0 16,0 0-2-16,0-2-3 0,0-5 3 0,34 0-23 16,-34-2-54-16,41-3-62 0,-16-3-81 0,4-3-70 15,4-2-68-15,3-2-126 0,0-2-179 0,-2 0 69 16,1 0 121-16</inkml:trace>
  <inkml:trace contextRef="#ctx0" brushRef="#br0" timeOffset="-15459.3">19632 9544 2731 0,'0'-4'43'0,"0"1"39"0,0 3 38 0,0-2 38 16,0-1-9-16,0 3-14 0,0-4-14 0,0 3-29 16,0 1-29-16,0-2-21 0,0 2-22 0,0 0-10 15,0 0-2-15,0 0-6 0,0 0-15 16,0 0-25-16,0-1-38 0,0 1-52 0,0-1-41 16,0-2-40-16,0 1-20 0,0-1-28 0,0-1-72 15,0 0-44-15,0 3-73 0,0 1-112 0,0 0 125 16</inkml:trace>
  <inkml:trace contextRef="#ctx0" brushRef="#br0" timeOffset="-15195.19">19430 10009 2542 0,'0'5'42'15,"0"-1"29"-15,23 0 40 0,-23-4 39 0,0 0-2 16,0 0 8-16,0 0-18 0,0 0-22 0,0 0-35 15,0 0-32-15,0 0-24 0,0 0-16 0,0-21-7 16,0 21-9-16,0 0-2 0,0-20-26 0,0 20-46 16,0-14-44-16,0 14-55 0,25-14-57 0,-25 14-41 15,0-7-89-15,0 7-91 0,16-7-131 0,-16 7 39 16,0 0 137-16</inkml:trace>
  <inkml:trace contextRef="#ctx0" brushRef="#br0" timeOffset="-13795.24">20793 9464 1116 0,'0'0'49'0,"0"-11"44"0,0 5 46 0,0 1 26 15,0 0-20-15,0-1-8 0,0 1-14 0,0-2 13 16,0 4 5-16,0-2-3 0,0 2 1 0,0-2-10 15,0 3-10-15,0 0-9 0,0 2-16 0,0 0-23 16,0 0-22-16,0 0-23 0,0 0-8 0,0 0 11 16,0 20 2-16,0-20 0 0,0 19 3 0,-20-19-10 15,20 22-1-15,0-8 8 0,0 1-4 16,0 0-1-16,0 1-2 0,0 1-1 0,0 6-8 16,0-1-1-16,0 3-2 0,0 0-7 0,0 4 0 15,0-1-2-15,0-1-5 0,0 1 2 0,0-3 0 16,0 2-5-16,0-5 5 0,0-3-40 0,0 0-76 15,0-5-86-15,0-1-110 0,0-1-95 0,0-4-151 16,22-5-111-16,-22-3 110 0</inkml:trace>
  <inkml:trace contextRef="#ctx0" brushRef="#br0" timeOffset="-13325.27">21402 9377 2390 0,'0'-6'36'0,"0"0"24"0,0 4 38 0,0-3 39 16,0 0 3-16,0 5 14 0,-17-4-12 0,17 3-19 16,0 1-29-16,0 0-28 0,0 0-21 0,0 0-11 15,0 0-9-15,0 0-9 0,0 0-2 0,0 0-4 16,0 0 2-16,0 0 7 0,0 24-2 0,-10-24 1 15,10 21-3-15,-7-21-4 0,2 28-2 0,-1-12-5 16,0 0-10-16,-2 0 5 0,1 1 4 0,-1 1-1 16,1 0 4-16,3 2-4 0,-1 0-3 15,4 1 0-15,1 2 6 0,0-1-4 0,0 3 2 16,0-1 4-16,0-2-3 0,25-2 3 0,-25-1-5 16,25-5-3-16,-25-2 1 0,31-2 5 0,-12-3 2 15,3-3-4-15,2-3 2 0,1-1-11 0,-2 0-16 16,2 0-9-16,-1-29-24 0,-2 29-11 0,-4-26 3 15,-2 6-2-15,-3 2 4 0,-2-3 8 0,-5-2 1 16,-2-1 11-16,-4-1 5 0,0-1 10 0,0-1 6 16,0-2 5-16,-38 0 10 0,38 1 2 0,-40 2 4 15,16 2-2-15,-1 3 2 0,-2 2 1 0,-3 6-3 16,2 4 2-16,0 4-3 0,0 4 2 16,4 1 5-16,3 0-18 0,3 0-31 0,4 0-53 15,2 0-63-15,7 25-53 0,5-25-47 0,0 0-72 16,0 20-126-16,36-20-96 0,-36 0 79 0</inkml:trace>
  <inkml:trace contextRef="#ctx0" brushRef="#br0" timeOffset="-12904.49">22050 9421 2164 0,'0'-22'52'0,"2"22"33"0,-2-14 35 15,0 14 41-15,0-17-17 0,0 17 1 0,0-12 3 16,0 12-10-16,0-8-14 0,0 8-8 0,0-5-22 16,0 5-24-16,0 0-17 0,-18 0-27 0,18 0-14 15,0 0-10-15,0 0-6 0,-12 0 5 0,12 20-1 16,-12-20 3-16,5 20 3 0,-2-20-3 0,-1 28-3 16,3-11 1-16,-1-1-2 0,2 2 5 0,-2 2-1 15,3-1-6-15,2 0 4 0,0 3-3 0,2-2 3 16,1 3 1-16,0-1 0 0,0 1-6 15,0 0 2-15,25 0 1 0,-25-2 1 0,21-2 1 16,-21-1 3-16,33-4 1 0,-33-2-1 0,34-3-4 16,-16-2-11-16,-1-4-13 0,1-3-21 0,1 0-6 15,1 0-4-15,-4 0 0 0,4-30 13 0,-5 30 6 16,2-28 3-16,-4 10 2 0,-2 0-4 0,-4-2 2 16,-2-4 6-16,-4 1 13 0,-1 0 4 0,0-3 6 15,0-1 5-15,-29-2-10 0,29 0 10 0,-31 2-1 16,31 1-2-16,-38 2 5 0,18 2-5 0,3 2 0 15,2 6-4-15,2 2 2 0,13 4-30 0,-20 2-62 16,20 3-91-16,-10 2-82 0,10 1-89 0,0 0-111 16,0 0-130-16,0 0 81 0</inkml:trace>
  <inkml:trace contextRef="#ctx0" brushRef="#br0" timeOffset="-12504.91">22756 9281 2372 0,'0'-7'41'0,"-17"2"37"0,17 1 43 0,0 2 52 0,0-3 7 16,-8-1 7-16,8 3-4 0,0 1-12 15,-5-1-23-15,5 1-32 0,0 2-24 0,0-2-35 16,0 2-22-16,0 0-13 0,0 0-13 0,0 0-4 16,0 0 0-16,0 0 11 0,0 0 5 0,0 0 1 15,0 27-1-15,0-27-9 0,0 23 0 0,0-23-4 16,0 32 0-16,0-14-2 0,0 3-3 0,0 1 1 16,0-1 0-16,-25 6 0 0,25-6-3 0,0 3 4 15,0 1 3-15,-17 2-9 0,17 0 4 0,0-1-2 16,0 0-3-16,-8-1 4 0,8 3 1 0,0-3-1 15,0 1-5-15,0-6-1 0,0 1-3 16,0-4-13-16,0 0-37 0,0-3-51 0,23-5-61 16,-23 0-64-16,0-4-39 0,0 0-28 0,17-3-22 15,-17-2-39-15,12 0-83 0,-12 0-142 0,17 0 44 16,-5-24 116-16</inkml:trace>
  <inkml:trace contextRef="#ctx0" brushRef="#br0" timeOffset="-12167.81">23292 9255 2420 0,'0'-5'42'0,"0"2"37"0,0-2 35 0,0 2 37 16,0-1-12-16,0 1-4 0,-17 0-15 15,17 2-24-15,0 0-22 0,0 1-29 0,0 0-15 16,0 0-4-16,0 0 11 0,0 0 8 0,0 0 2 15,0 0 3-15,0 0-9 0,0 23-5 0,19-23-5 16,-19 19-11-16,0-19-7 0,0 29-4 0,0-11-2 16,0 0 3-16,0 1-8 0,0 1-1 0,0 1 3 15,0 1-4-15,-21 0 7 0,21 0-2 0,0-3 0 16,0 3 0-16,-15-1-7 0,15-1 0 0,0 2 1 16,0-1-6-16,0-1-13 0,0 0-52 0,0 0-82 15,0 0-96-15,21-4-103 0,-21-3-85 0,0 2-122 16,20-5-145-16,-20-3 118 0</inkml:trace>
  <inkml:trace contextRef="#ctx0" brushRef="#br0" timeOffset="-11760.36">23781 9340 2432 0,'0'-8'48'0,"0"0"30"0,0 1 29 16,0-3 37-16,0 3-10 0,0-3-1 0,0 2-4 16,0 2-7-16,0-1-17 0,-20 2-12 0,20 1-16 15,0 2-23-15,0-2-22 0,-18 4-21 16,18 0-6-16,-12 0-5 0,0 0 1 0,3 0 1 16,0 24-3-16,-1-24 0 0,-3 25 3 0,2-25 1 15,0 32 2-15,2-14-4 0,1-1-2 16,-1 1 1-16,0 2-4 0,0 1 9 0,4 1-3 0,-1-1 1 15,3 0 5-15,1 4-9 0,2-1 1 0,0 1-2 16,0-2 2-16,0 2 8 0,25 1-3 0,-25 1 2 16,0-5-1-16,28-1-10 0,-28-1 7 0,26-7-3 15,-26-1-1-15,33-4 8 0,-14-3-7 0,0-5-16 16,6 0-19-16,-3 0-12 0,2 0 5 16,-4-35 16-16,0 35 15 0,-5-32 9 0,-2 12-5 15,-3-4 3-15,-3 1 0 0,-2-2-4 0,-5-2 6 16,0-2-4-16,0-5 1 0,0 0 4 0,-25-1-6 15,25 0 3-15,-21 1 2 0,21 3-5 0,-21 1 5 16,21 4-11-16,-17 9-30 0,17 3-50 0,0 6-69 16,-16 3-63-16,16 5-38 0,0 0-28 0,-10 0-33 15,10 0-90-15,0 25-163 0,0-25 81 0</inkml:trace>
  <inkml:trace contextRef="#ctx0" brushRef="#br0" timeOffset="-11427.01">24368 9227 2839 0,'1'-9'59'0,"-1"2"48"0,0 3 51 16,0 1 47-16,0 0-22 0,0-1-25 0,0 3-35 15,0 1-36-15,0 0-21 0,0 0-11 0,0 0 3 16,0 0-6-16,0 0-4 0,0 22-4 0,0-22-6 15,0 19-6-15,0-19-3 0,25 23-11 0,-25-9-4 16,0 2 1-16,0 1-5 0,14 2-1 16,-14 3-3-16,0-2-5 0,0 5-4 0,0 0 4 15,0 0-1-15,0 1-2 0,0 5 13 0,0-1-10 16,0 1-43-16,0 1-91 0,0-1-164 0,0 1-180 16,-20 2-238-16,20 2-254 0,0-6 154 0</inkml:trace>
  <inkml:trace contextRef="#ctx0" brushRef="#br0" timeOffset="-2485.63">24842 9000 2094 0,'-2'0'28'0,"-1"0"20"15,2 0 30-15,1 0 19 0,0 0-11 0,0 0-2 16,-2 0-12-16,2 0-5 0,0 0-6 0,0 0-12 16,0 0-11-16,0 0-13 0,0 0 4 0,0 0 10 15,0 0 9-15,0 0 16 0,0 0-11 0,0 0-11 16,0 0-12-16,0 0-16 0,23 19 3 0,-23-19-6 15,0 0 5-15,0 16 3 0,15-16 2 16,-15 10 0-16,0-2-1 0,0-1-2 0,9 1-5 0,-9 3 3 16,0-1-2-16,0 2 3 0,0 1-5 15,0-1-1-15,0 2-5 0,0 1-6 0,0-1 1 16,0-1-2-16,0 2 5 0,0 1-1 0,0-2 1 16,0 1 0-16,0 1-2 0,0-1-1 0,0 2 0 15,27-2-1-15,-27 1 3 0,0-2 2 0,27 2-8 16,-27-2 4-16,17 0-4 0,-17 0 2 0,19-1 3 15,-19 0 4-15,13 2-2 0,-13-1-2 0,11 0 2 16,-11 0-9-16,8-1 4 0,-8-1-2 0,6 0 1 16,-6 2 8-16,0-1-6 0,0-1 4 0,0 1-1 15,0 3-5-15,0-2 3 0,0 4-1 0,0 0 2 16,0-4-4-16,0 4 7 0,0-2-4 0,0-1-3 16,0 2 2-16,0 0-2 0,0-2 3 15,0 2 1-15,0-1 3 0,0 0 0 0,0 1-3 16,0-1-1-16,0 1-1 0,0-2-2 0,0 1 3 15,23-1 1-15,-23-1 0 0,0 2-4 0,13-2 2 16,-13 0-2-16,0-2 2 0,0 0 3 0,0 0-1 16,0-1-2-16,0 0 0 0,0 1 0 0,0-4-2 15,0 1 2-15,0 0 0 0,0-2 2 16,0 1-2-16,0-3 4 0,0 0-2 0,0 0-6 0,0 0 6 16,0-1-1-16,0 0-3 0,0-2 4 0,0 0-2 15,0 2-5-15,0-3 5 0,0 2-2 16,0-2 2-16,0 0 2 0,0 1-4 0,0-2 4 15,0 0-4-15,0 0 4 0,0 2 0 0,0-2 1 16,0 1 3-16,0-1-8 0,0 2 4 0,0-2-4 16,0 0-2-16,0 1 8 0,0 1-2 0,-23-1 2 15,23 0-2-15,0 0-4 0,-19 2 1 0,19-3-1 16,-13 0 5-16,13 0-1 0,-17 0-5 0,6 0 5 16,-1 0-2-16,0 0 0 0,-3 0 1 0,3 0-3 15,-4 0 2-15,0 0-2 0,-1 0 1 0,2 0 3 16,-3 0-4-16,-1 0 0 0,2 0 0 0,-5 0 0 15,1 0 3-15,-1 0 1 0,-2 0 0 16,2 0 0-16,0 13-3 0,-3-13-3 0,3 0 6 16,-2 0-2-16,4 0 3 0,0 9 3 0,3-9-9 15,-1 0 1-15,1 0 0 0,0 0-4 0,2 0 4 16,-2 0 2-16,0 0 0 0,0 0 4 0,1 0-4 16,-2 0-2-16,3 0 0 0,-1 0 2 0,0 0 2 15,1 0-2-15,1 0-2 0,-4 0 0 0,5 0 0 16,-5 0 2-16,-2 0 5 0,2 0-3 0,-3 0 0 15,1 0-5-15,0 0 1 0,0 0 0 0,-3 0 0 16,2 17 7-16,-4-17-8 0,3 0 3 0,-3 0 2 16,2 13-4-16,-3-13 6 0,1 0-2 15,-3 8 0-15,2-8 0 0,0 3-2 0,-1-3-2 0,0 3 2 16,1-2 2-16,-2 0 1 0,4-1-2 16,-2 0-1-16,2 2-4 0,-2-2 2 0,5 1 2 15,-3 1-2-15,1-2 6 0,0 2-2 0,-1 1 2 16,2-3-2-16,-2 2-2 0,4 0 0 0,0 1-2 15,0-2 2-15,1 0 3 0,0 1-4 0,2-1 1 16,-2 0 0-16,3 0-4 0,-1-1 4 0,0 1 0 16,-1-1 0-16,2 2 2 0,-1-2-4 0,0 0 2 15,-1 0-2-15,0 0 2 0,-2 0 2 0,1 0-2 16,2 2 0-16,-4-2 0 0,2 0 2 0,-1 1-2 16,0 0 2-16,-1 0-2 0,0 1-2 0,-4-2 0 15,2 0-2-15,-4 1 2 0,1 0 4 0,0-1-2 16,-4 3 2-16,1-3 0 0,-2 2-6 15,1-1 4-15,1-1 0 0,-1 1-2 0,0-1 2 16,2 0 0-16,1 0 0 0,-1 0 2 0,6 0 0 16,-3 0-2-16,3 0 2 0,0 0-4 0,2 0 0 15,0 0 2-15,1 0 0 0,2 0 0 0,-2 0-2 16,1-16 0-16,2 16-2 0,0 0 2 0,2 0 4 16,-2 0 0-16,3 0-2 0,-2 0 2 0,0 0-4 15,-1 0 0-15,-2 0 2 0,-2 0-2 0,-2 0 2 16,-4 0 0-16,1 0 0 0,-3 0 0 15,-1 0 0-15,-2 0 0 0,-1 0 0 0,0 0 0 16,-3 0-3-16,1 0 5 0,2 0-2 0,-1 0-2 0,1 0 4 16,0 0-4-16,2 0 4 0,-1 0 1 15,3-15-3-15,-1 15 0 0,0 0-5 0,1 0 3 16,1 0 0-16,-1-10 0 0,3 10 2 0,0 0 0 16,0 0 2-16,0 0-2 0,1 0 2 0,2 0 0 15,-3 0-4-15,1 0 2 0,-1 0-2 0,0 0 0 16,1 0 2-16,-1 0 0 0,-1 0 0 0,-2 0 2 15,2 0-2-15,-3 0 0 0,3 0 0 0,-4 0-2 16,0 0-3-16,1 0 3 0,4 0 0 0,-1 0 0 16,-1 0 2-16,3 0-2 0,0 0 0 15,0 0 2-15,5 0 0 0,-2 0 2 0,-3 0-2 16,3 0 0-16,0 0 2 0,0 0-4 0,1 0 2 16,-2 0-2-16,1 0 2 0,0 0 3 0,0 0-4 15,-1 0 2-15,0 0-4 0,-2 0-1 0,1 0 3 16,-2 0-2-16,0 0 4 0,0 0-2 0,4-9 4 15,-3 9-3-15,3 0-3 0,0-4 4 0,2 4-3 16,1-5 2-16,3 3 2 0,1 1 0 0,1 1-1 16,2 0-1-16,2-2-2 0,0 2-2 0,1 0 5 15,0 0 1-15,3 0 0 0,0 0 2 0,1 0-3 16,0 0 1-16,2 0 0 0,-1 0 3 0,2 0-3 16,-2 0-2-16,2 0 0 0,1 0 0 0,0 0 0 15,0 0 11-15,0 0 8 0,0 0 2 0,0 0 10 16,0 0-3-16,0 0-2 0,0 0 1 15,0 0-1-15,0 0 1 0,0 0 3 0,0 0 1 16,0 0-8-16,0 0-7 0,0 0-9 0,0 0-7 16,0 0 0-16,0-20 2 0,0 20-2 0,0-19 1 15,0 6-2-15,0 0-3 0,0-3 5 0,0-1-1 16,0-3 1-16,0-1-3 0,0-3 0 0,0-3-1 16,24-4-2-16,-24 0 6 0,0-3-7 0,17-2 3 15,-17 0-2-15,0-3-2 0,17 0 7 0,-17 2-3 16,11 1 6-16,-11 5 2 0,10 2-8 0,-6 3 1 15,-1 3 3-15,1 3-5 0,0 2 4 16,-2 1 3-16,1 0 0 0,-1 0 0 0,1-3-5 16,0 1 0-16,-1 0-2 0,1-2 2 0,-1 1 3 15,2-2-2-15,-1 0-3 0,2 0 0 0,-1-3 6 16,-1 2-1-16,0 0 1 0,0 4-2 0,1-2-5 16,0 6 7-16,-1 1 13 0,-1 1 4 0,-1 2-4 15,1 1-2-15,-2 1-7 0,2 3 1 0,-2 2 8 16,0-1 1-16,0 1-8 0,0 1 5 0,0 1-1 15,0 1 0-15,0 0 0 0,0 0-6 0,0 1-1 16,0-1-6-16,0 1 1 0,0-2 2 0,0 2-2 16,0-1 0-16,0 1 1 0,0-3-4 0,0 2 3 15,0-1 2-15,0 0 1 0,0 2-2 0,0-3-1 16,0 1-2-16,0 0-3 0,0 1 3 16,0-1 2-16,0 2 0 0,0 0 0 0,0-2 1 15,0 2-4-15,0 0 3 0,0-3 0 0,0 3 2 16,0 0-2-16,16-3-3 0,-16 2 0 0,0 0-2 15,13-2 3-15,-13 1 3 0,9 0-1 0,-2 1 1 16,-7 0-2-16,10-2 3 0,-4 3-2 0,0-1-2 16,0 0 2-16,3-1-2 0,1 1 2 0,3 0 3 15,-1 1-6-15,5-1 3 0,1 1-1 0,0 0-1 16,3 0 4-16,3 0-2 0,2 0 1 0,-2 0 1 16,5 0-1-16,2 0-2 0,0 0-1 15,5 0 2-15,-3 0 0 0,3 0 2 0,2 0 3 16,2 0-5-16,3 0 2 0,-2 0-2 0,4 0 0 15,-3 0-1-15,7 0 1 0,-5-16 0 0,-4 16-2 16,0 0 5-16,-4 0-2 0,2 0-1 0,-4 0 6 16,-4 0-4-16,1 0-1 0,-1-8 2 0,0 8-5 15,-3-5 0-15,3 5 1 0,-2-6 1 0,2 2-5 16,1 0 4-16,0 0 1 0,1 0-1 0,2 2 6 16,1-1-3-16,1-1 2 0,-1 0-2 0,-1 3 0 15,0-2-2-15,-1 1 0 0,-2 1 1 0,-2-3 0 16,0 2 0-16,-4 1-1 0,0-1-2 0,-1 0 2 15,0-1 0-15,-2 3 1 0,2-2 0 0,-5 2-1 16,5-3 1-16,1 0-2 0,1 2 3 16,4-2 1-16,0 3-8 0,4-4 7 0,1 0-4 15,5 2 0-15,2 0 5 0,-3 0-4 0,3-1 3 16,-3 3-1-16,1 0 1 0,0-1 1 0,-1 0-5 16,-1 1 4-16,-2 0-3 0,-1-2 1 0,-2 2 1 15,-3-1-2-15,0 1 1 0,-4-1 3 0,0 1-5 16,1-1 2-16,-4 1 0 0,1-2-1 0,0 2 4 15,0-2 2-15,0-1-3 0,0 3-4 0,-2-3 1 16,3 2-1-16,-3-2 5 0,3 0 0 0,0 3-2 16,-2-2-2-16,3-1-3 0,-2 1 2 0,2 2 1 15,1-2-1-15,0 1 1 0,-2-1 1 16,2 2 2-16,1 0 3 0,-3-2-4 0,0 2 0 16,1-1 0-16,1 1-4 0,-2-2 2 0,1 2 2 15,2 0-4-15,-3 0 3 0,2-3 3 0,1 1-2 16,-1 2 0-16,-1 0 1 0,-2 0-2 0,0 0 0 15,1 0 0-15,-2 0-5 0,0 0 5 0,-1 0 1 16,0 0-1-16,1 0 2 0,2 0-2 0,-3 0 1 16,4 0 0-16,1 0 1 0,3 0-1 0,0 0-2 15,0 0 0-15,-1 0 0 0,1 0 1 0,0 0 1 16,-3 0-1-16,3 0 2 0,-6 0-2 0,0 0-1 16,-2 0 1-16,2 0 0 0,-3 0 1 15,-2 0-1-15,-1 0-2 0,-2 0 2 0,-4 0 0 0,0 0-1 16,-2 0 3-16,1 0-2 0,-4 0 0 15,2 0 1-15,0 0-1 0,1 0 0 0,0 0 4 16,0 0-5-16,1 0 1 0,1 0 0 0,1 0-2 16,0 0 3-16,1 0-1 0,-1 0 0 0,2 0-2 15,-2 0 2-15,2 0 0 0,0 0 1 0,-4 0-1 16,3 0 1-16,-3 0 0 0,2 0-5 0,-2 0 4 16,0 0-4-16,0 0 5 0,0 0 2 0,-4 0-1 15,2 0 3-15,-1-9-6 0,-5 9 1 0,-1 0-5 16,1 0 3-16,-2 0 3 0,-1 0-2 0,0 0 6 15,0 0-5-15,0 0 0 0,0 0 4 16,0 0-5-16,0 0 4 0,0 0-3 0,0 0 2 16,0 0-1-16,0 0-2 0,0 0 1 0,0 0-3 15,0 0 6-15,0 0-3 0,0 0 1 0,0 0-1 16,0 0-5-16,0 0 4 0,0 0 4 0,0 0-1 16,0 0 0-16,0 0-1 0,0 0-2 0,0 0-1 15,0 0 2-15,0 0 0 0,0 0 0 0,0 0 0 16,0 0 0-16,0 0 5 0,0 0-4 0,0 0 8 15,0 0 3-15,0 0-6 0,0 0 4 0,0 0-4 16,0 0-3-16,0 0 5 0,0 0-4 0,0 0 1 16,0 0-2-16,0 0-3 0,0 0 0 0,0 0 1 15,0 0 1-15,0 0-2 0,0 0-1 0,0 0-1 16,0 0-3-16,0 0 7 0,0 0-1 16,0 0 1-16,0 0 1 0,0 0-3 0,0 0 0 15,0 0 1-15,0 0 4 0,0 0-3 0,0 0 2 16,0 0-2-16,0 0-2 0,0 0 2 0,0 0 1 15,0 0-5-15,0 0 6 0,0 0-6 0,0 0 2 16,0 0 0-16,0 0 1 0,0 0 1 0,0 0 1 16,0 0 0-16,0 0-8 0,0 0 4 0,0 0 1 15,0 0-2-15,0 0 0 0,0 0 3 0,0 0-3 16,0 0 6-16,0 0 3 0,0 0-3 0,0 0 1 16,0 0 0-16,0 0-2 0,0 0 3 15,0 0-2-15,0 0-4 0,-20 0 0 0,20 0-3 16,0 0 3-16,0 0 1 0,-13 0 3 0,13 0-3 15,0 0 1-15,0 0 0 0,0 0-4 0,0 0 1 16,0 0 2-16,0 0-1 0,0 0-1 0,0 0 3 16,0 0-6-16,0 0 4 0,0 0-3 0,0 0-5 15,0 0 6-15,0 0-4 0,0 0 4 0,0 0 1 16,0 0-2-16,0 0 3 0,0 0-4 0,0 0 7 16,0 0-5-16,0 0 3 0,0 0 4 0,0 19-7 15,0-19 3-15,0 0-3 0,-21 19 3 0,21-19 0 16,0 17 0-16,0-8 2 0,0 2-6 0,0 1-1 15,0-3 5-15,-12 2-2 0,12 0 3 0,0 1 5 16,-6 1-6-16,6-1 0 0,-7 2 2 16,3-3-2-16,2 2 1 0,-1-1 2 0,-1 3-2 15,1-2-9-15,-1-1-36 0,-1-1-72 0,3 1-104 16,-1 2-118-16,-3-4-98 0,6 0-95 0,-2 2-139 16,2-2-1-16,0-1 136 0</inkml:trace>
  <inkml:trace contextRef="#ctx0" brushRef="#br0" timeOffset="24396.79">21101 9077 1126 0,'0'-1'17'0,"0"1"9"0,0 0 13 0,0-1 9 15,0 1-14-15,0 0-3 0,0-2-8 0,0 2-5 16,0 0 8-16,0-1 9 0,0 1 8 0,0 0 4 16,0-1-6-16,0 1 0 0,0 0-8 0,0 0-2 15,13 0-3-15,-13 0-12 0,0 0 4 0,0 0-4 16,0 0-5-16,0 0 0 0,0 0-7 0,0 0-4 15,0 0 4-15,0 0-4 0,0 0 8 0,0 0-1 16,0 0 1-16,0 0 11 0,0 0 0 16,0 0 7-16,0 0 7 0,0 15 2 0,0-15-15 15,0 0 9-15,0 13-6 0,0-13 0 0,0 12 12 16,0-12-15-16,0 15 3 0,0-8-13 0,0 2 2 16,0 0 3-16,0 0-6 0,0 0 6 0,15-1-7 15,-15 1 1-15,0 2 0 0,0-1 5 0,0 1 2 16,11 0-8-16,-11 2 3 0,0 0-5 0,7 0-1 15,-5 0 11-15,1 3-1 0,0-1-8 0,0 0 7 16,2 1-5-16,-1 2 1 0,1-2 1 0,0 1 0 16,0 3-2-16,-1-3-7 0,0 0 3 0,-1 1 3 15,0-2 1-15,-1-2 9 0,1 0 0 0,1-1-1 16,-4 1-1-16,0 1-2 0,0 0 0 0,0-1-10 16,0 3 9-16,0 2-9 0,0-1-3 15,0 0 4-15,0 0 9 0,0-1 18 0,0 1 5 16,0 0-3-16,0 0-18 0,0-3-13 0,0 4-2 15,0-2 4-15,0 0 17 0,0-2-3 0,0 2 7 16,18-2-10-16,-18 0-14 0,0-1 10 0,15 1 14 16,-15-1 5-16,0-1 3 0,14 0-12 0,-14 2-17 15,0-3-2-15,8 5 20 0,-8-3 9 0,0-2-2 16,3 3 0-16,-3-2-23 0,0 1-5 0,0-2-2 16,0 0 3-16,0 0 1 0,0-2 2 0,0-2-3 15,0 3 0-15,0-4-5 0,0 0 0 16,0-2 5-16,0 2-4 0,0-4 5 0,0 1-1 0,0 1-6 15,0-2 5-15,0 2 0 0,0-4 0 16,0 3 0-16,0 0-1 0,0-2-3 0,0 1-1 16,0 0 6-16,0-1-2 0,0 0 0 0,0-1 1 15,0 1-7-15,12-2-6 0,-12 2-26 0,0-2-33 16,0 0-37-16,0 0-61 0,0 0-66 0,0 0-96 16,0 0-128-16,0 0-115 0,0 0 92 0</inkml:trace>
  <inkml:trace contextRef="#ctx0" brushRef="#br0" timeOffset="25134.84">21737 9128 1193 0,'0'-4'35'0,"0"-2"36"0,0 2 20 0,0-2 13 16,0 1-11-16,0-1-16 0,0 2 2 16,0-1 7-16,0 2-1 0,18 0-1 0,-18 1 2 15,0 1-10-15,0-1-4 0,0 2-9 0,0 0-14 16,0 0-2-16,0 0-14 0,0 0-5 0,0 0 3 15,0 0-7-15,0 0 1 0,0 0-5 0,0 0-8 16,0 0-1-16,0 0-6 0,0 0 2 0,0 0 3 16,0 0 4-16,0 0 3 0,0 0 11 0,0 0-2 15,0 0 11-15,0 0 1 0,0 0-5 0,0 0-4 16,0 0-14-16,0 0-3 0,0 0-7 0,0 0 0 16,0 0-6-16,0 0 2 0,0 0-5 0,0 0-1 15,0 0 4-15,0 0 1 0,0 0 7 0,0 0-1 16,0 22 0-16,0-22-4 0,0 0-1 15,0 17 3-15,0-17-2 0,0 0-2 0,0 15 3 16,0-15-3-16,0 11 2 0,0-11 0 0,0 8-3 16,0-8 3-16,0 10 1 0,0-1-1 0,0-1-1 15,0 1 0-15,0 3-2 0,0 1 3 0,0 3 1 16,0-1 0-16,0 3 3 0,19 0-5 0,-19 1 1 16,0 2 1-16,16 0-1 0,-16 3 8 0,0 1-9 15,10 1 4-15,-10-1-2 0,0-2-1 0,5 4 5 16,-5-1-2-16,0 1-1 0,0 0 2 0,0 4 19 15,0-1 5-15,0 1 8 0,0 2-1 16,-21 1-18-16,21-2-8 0,0-3-9 0,0 0 1 16,-20-3 6-16,20 2 4 0,0-5 3 0,0 1-2 15,0-3-5-15,0 3 2 0,0-3-4 0,0-2 3 16,0 0-4-16,0 0-2 0,0-4 1 0,0 2-1 16,0-2 0-16,0-3 2 0,0 2-2 0,0-4 0 15,20 2 0-15,-20-2-2 0,0-1 0 0,0-1-2 16,12 0 1-16,-12-2-1 0,0-1 2 0,0 2-3 15,7-4 1-15,-7 1 1 0,0-1-4 0,0-1 3 16,0 1-2-16,0-1-1 0,0-1 4 0,0 1 1 16,0 0 2-16,0-1-6 0,0 0-19 0,0 0-31 15,0 1-48-15,0-1-51 0,0 0-54 16,0-1-69-16,0 0-68 0,0 0-139 0,0 0-106 16,0 0 98-16</inkml:trace>
  <inkml:trace contextRef="#ctx0" brushRef="#br0" timeOffset="25840.44">22324 8937 1263 0,'0'-2'31'0,"0"-1"18"0,0 3 33 15,0-4 12-15,0 0-15 0,0 2 2 0,19 0-19 16,-19 1 7-16,0 0-6 0,0 1-8 0,0 0-4 15,0 0-19-15,0 0-16 0,0 0-2 16,0 0-5-16,0 0-1 0,0 0 10 0,0 0-5 16,-19 21 8-16,19-21 4 0,0 0 3 0,0 19 1 15,0-19-1-15,0 0 1 0,0 13-4 0,0-13 3 16,0 0-10-16,0 7 0 0,0-7 6 0,0 6 8 16,0-3 9-16,0 3-3 0,0-2 3 0,0 4-8 15,0 1 7-15,0 2 8 0,0 3-7 0,0 0 1 16,0 3-9-16,0 2-7 0,0 3-5 0,0 0-1 15,0 2-7-15,0 1 1 0,0 2 1 0,0 1-7 16,0 0-5-16,0 2 5 0,0 2-4 0,0-1 2 16,0-1 0-16,0 1-2 0,0-3 2 15,0-1 0-15,-10 3-3 0,10-2-4 0,0 1 4 0,-6 0 2 16,4 0 3-16,-2 3 23 0,3 2 3 16,-2 0 0-16,0-1 2 0,0 1-25 0,2-2-6 15,-3-1 4-15,1 1-1 0,0-5 4 0,-1 0 0 16,0-1-3-16,1-2 0 0,1 2-4 0,-3-4 1 15,4-1 0-15,1-1-2 0,0-1 2 0,0 0 3 16,0-1-1-16,0-1-1 0,0 0-3 0,0 0 1 16,0-3 1-16,25 1 5 0,-25-3 6 0,0 1-3 15,0-2 1-15,16 2 0 0,-16-1 5 0,0 0-1 16,0-1 0-16,0-1-2 0,0 0-9 0,0 2 2 16,0-4-4-16,0 1-2 0,0-3-2 0,0 0-2 15,0-1 0-15,0-1 1 0,-19-1 1 16,19-1-2-16,0-2 4 0,0 0-2 0,0 0-8 15,0 0-17-15,0 0-47 0,0 0-67 0,0 0-70 16,0 0-75-16,0 0-85 0,0-21-104 0,0 21-163 16,23-18 93-16</inkml:trace>
  <inkml:trace contextRef="#ctx0" brushRef="#br0" timeOffset="26591.68">22936 9036 1178 0,'-3'-1'48'16,"1"0"30"-16,0-1 25 0,-1 0 17 0,1 1-23 15,1-2-11-15,1 1-5 0,0 0 1 0,0 2 1 16,0-3-2-16,0 2 1 0,0-2 4 0,0 2-9 16,0 0-7-16,0 0-3 0,0-1-5 0,0 2-1 15,0 0-3-15,0 0-5 0,0 0-9 0,0-3-7 16,0 3 0-16,0 0-5 0,0 0-3 0,0 0-5 16,0 0 0-16,0 0-6 0,0 0 2 0,0 0 2 15,0 0-6-15,0 0-4 0,0 0-2 16,0 0-7-16,0 0-3 0,0 0 3 0,0 0-5 15,0 0 2-15,0 0-3 0,0 0 5 0,0 0-2 16,0 0 2-16,0 24 4 0,0-24-7 0,0 17 3 16,0-17 2-16,0 22-1 0,0-7 2 0,0-1 4 15,0 3 2-15,0 1 3 0,0 3 7 0,0 0 1 16,0 3-2-16,0 3-1 0,0-3-6 0,0 6-4 16,0-1 2-16,0 1-6 0,0 3 3 0,0 0 4 15,0-1-6-15,0 2 5 0,0 0-3 0,0 2-6 16,0 0 2-16,0 1 3 0,0 1 3 0,0 2 2 15,0 1 4-15,0-3-1 0,0-1-6 0,0-2-4 16,0-1 7-16,0-2 7 0,0-2 7 16,0 0 0-16,0-1-10 0,0-2-10 0,0-1-4 15,0-1 2-15,0-1 4 0,13 0-1 0,-13-2-1 16,0-4 1-16,0 2-5 0,0-1-2 0,0-4 1 16,0 1-1-16,0-5-2 0,0 2 0 0,0-4 2 15,0-1-5-15,0-2 10 0,0-3-1 0,0 1-2 16,0-2 5-16,0 1-11 0,0-3 4 0,0 0-21 15,0 0-39-15,0 0-60 0,0 0-65 0,0 0-61 16,0-24-51-16,22 24-55 0,-22-19-130 0,18 19-110 16,-18-29 90-16</inkml:trace>
  <inkml:trace contextRef="#ctx0" brushRef="#br0" timeOffset="27254.11">23522 8964 1026 0,'0'-5'25'0,"0"-2"26"16,0 2 30-16,0 0 31 0,0 0-4 0,0 0-14 15,0 1-13-15,0 0-12 0,0 0 4 0,0 2 4 16,0-1 4-16,0-1 3 0,-18 1-16 0,18 1 2 16,0-1-11-16,0 1-4 0,0-1 3 0,0 2 0 15,0 0-2-15,0 1-1 0,0-2-2 0,0 2-2 16,0 0-5-16,0 0-8 0,0 0-8 0,0-2-3 15,0 2-8-15,0 0 2 0,0 0-2 0,0 0-6 16,0 0 1-16,0 0-8 0,0 0 3 16,0 0-5-16,0 0 4 0,0 0 5 0,0 0-1 15,0 0 3-15,0 0 1 0,0 0 2 0,0 0 3 16,0 22 0-16,0-22 0 0,0 18-8 0,-20-18 1 16,20 28 1-16,0-12 9 0,0 3-5 0,-12 4 2 15,12 0-3-15,0 4-9 0,0 2 6 0,-8 0-10 16,8 2 2-16,0 1-1 0,0-1-1 0,0 4 5 15,0 0-4-15,0-1-2 0,0 0-1 0,0 2 2 16,0-1 0-16,0 2 2 0,0 3-3 16,0-2 3-16,0 3 2 0,-26 2 4 0,26 0 4 0,0-3-2 15,-20 2-1-15,20 1 6 0,0-4 8 0,-15-4 2 16,15 1 4-16,0-6-11 0,-9 1-6 16,9-4-8-16,0 2-3 0,-6-5 2 0,6 1 0 15,-2-4 4-15,2 1 3 0,0-5-2 0,0 0-9 16,0-2-2-16,0-1 0 0,0-2 0 0,0-2 2 15,0-2 1-15,0-2-5 0,0-1-2 0,0 0 4 16,0-3 4-16,0 0 1 0,0 0-3 0,0-2-6 16,0 0-34-16,0 0-41 0,0 0-57 0,0 0-60 15,0-25-44-15,18 25-49 0,-18 0-62 0,0-27-116 16,15 27-135-16,-15-22 91 0</inkml:trace>
  <inkml:trace contextRef="#ctx0" brushRef="#br0" timeOffset="27956.1">24021 9003 997 0,'0'-3'32'0,"0"-2"14"0,0 4 25 0,0-3 23 16,0 1-8-16,5 1 1 0,-5-2 13 0,0 1-10 15,0 1-11-15,0 0 2 0,0 0-29 0,0 1-2 16,0-1-2-16,0 0 3 0,0 2 0 0,0-2 3 15,0 2-10-15,0-1-14 0,0 1-2 0,0 0-9 16,0 0 1-16,0 0-6 0,0 0 2 0,0 0 1 16,0 0-2-16,0 0 7 0,0 0 0 15,0 0 3-15,0 0-2 0,0 0-6 0,0 0-9 0,0 0-2 16,0 14 2-16,0-14 2 0,0 0 16 0,0 0 9 16,0 0 6-16,0 12 7 0,0-12-15 15,0 7-6-15,0-1 4 0,0 3-2 0,0 1 5 16,0-1 1-16,-20 1-12 0,20 2 1 0,0 3-7 15,0-2-3-15,0 0 3 0,-15 0-5 0,15 1 4 16,0 2-1-16,0-2 0 0,-9 0 6 0,9 0-2 16,0 4-4-16,0-2-3 0,0 0-4 0,0 2-3 15,0-1 4-15,0 2-1 0,0 1-1 0,0 1 4 16,0-1-4-16,20 1 6 0,-20 3-6 0,0 1-5 16,0-1 8-16,0-1-4 0,0 2 12 0,0 7 28 15,0-1 1-15,0 1 11 0,0 2-8 16,0 2-17-16,0 1-1 0,0 3-1 0,-25 1 9 15,25-4-6-15,0 0-3 0,-23-2-10 0,23 0-8 16,-15-2 1-16,15-2-3 0,-14-1-4 0,14-3-1 16,-13-1 3-16,13-1 1 0,-10-4 4 0,5 0 5 15,3-1-3-15,1-3-5 0,-1-3 2 0,1 1-5 16,1-2-4-16,0-2 8 0,0-2-4 0,0 0-1 16,0-3 6-16,0 2-7 0,21-4 1 0,-21 1 1 15,0-2-7-15,0 0 1 0,0 0 0 0,0-3-2 16,13 0 0-16,-13 1-2 0,0-1-20 0,0 0-60 15,0 0-91-15,0 0-107 0,0 0-121 0,0 0-147 16,0 0-210-16,0-22 108 0</inkml:trace>
  <inkml:trace contextRef="#ctx0" brushRef="#br0" timeOffset="29015.91">24462 10360 2282 0,'0'0'41'0,"8"0"15"0,-8 0 4 15,8 0 8-15,-7 0-42 0,0 0-13 0,2 0-1 16,-2 0-10-16,-1 0 11 0,1 0 5 0,2 0 4 16,-2 0 6-16,2 20-7 0,-1-20-3 0,1 21-2 15,-1-21 4-15,-1 29-6 0,2-12 4 0,-3 0 13 16,0 2 1-16,0 3 2 0,1-1-1 0,0 2-18 15,-1-2-10-15,3 0 0 0,0 2-6 0,-1-4 4 16,0 0 1-16,0-4 1 0,-1-1-8 16,1-2-9-16,-1-2-21 0,-1-4-28 0,2 0-35 15,-2-3-44-15,1-3-39 0,-1 0-46 0,1 0-41 16,1 0-31-16,1 0-8 0,-3-26-6 0,3 26-10 16,-1-25 41-16,1 25 70 0</inkml:trace>
  <inkml:trace contextRef="#ctx0" brushRef="#br0" timeOffset="29258.73">24499 10361 1885 0,'-15'-12'35'0,"15"2"30"0,0 0 24 0,0 3 21 16,0 1 0-16,0-1 0 0,-6 2-2 0,6 2 1 15,0-1-18-15,0 1-24 0,0 3-21 0,0-4-22 16,0 0-20-16,0 3 0 0,0-2-1 16,25 1-2-16,-25 0 0 0,27 1 1 0,-27 0-4 15,28 1 2-15,-9 0 3 0,-4 0-4 0,2 0 1 16,-4 0-3-16,2 0 3 0,-4 20-2 0,1-20-2 15,-3 0 1-15,-1 25-2 0,-3-25 3 0,-1 19-1 16,-4-6 0-16,0-1-5 0,0 2 1 0,0 0 1 16,-33 0-13-16,33 2-15 0,-33-1-27 0,11-1-34 15,3-1-30-15,-1 0-45 0,5-3-61 0,1-3-80 16,14 0-137-16,-19-2-50 0,19-4 85 0</inkml:trace>
  <inkml:trace contextRef="#ctx0" brushRef="#br0" timeOffset="29523.58">24802 10699 2449 0,'0'0'54'0,"0"0"25"0,0 0 21 0,0 0 25 15,0 0-35-15,0 0-2 0,0 0 3 0,0 0-15 16,0 0-15-16,0 0-20 0,0 0-15 0,0 0-4 15,0 0-3-15,0 0 1 0,0 19-10 16,0-19-5-16,0 0-1 0,0 23-2 0,0-12 2 16,0 4-1-16,0-2-2 0,0 3-2 0,0 3-3 15,0 2 5-15,0 2-3 0,0 0-20 0,-25-1-45 16,25 0-77-16,0 0-56 0,0-1-61 0,0-1-78 16,-15 1-99-16,15-6-200 0,0-2 80 0,0-1 125 15</inkml:trace>
  <inkml:trace contextRef="#ctx0" brushRef="#br0" timeOffset="30051.42">23588 10389 2188 0,'0'0'40'0,"16"0"8"0,-16 0 1 0,0 0-1 15,0 0-39-15,0 0-8 0,0 0 4 0,0 16 11 16,0-16 3-16,0 0 3 0,0 23-3 16,0-11-6-16,0 3 1 0,0 0 4 0,0 3 1 15,0-1-3-15,-18 2-7 0,18-1-1 0,0 0-2 16,0 2-5-16,0-3 0 0,0 0-6 0,0-2 5 16,0-1 4-16,0-3-3 0,0 2-16 0,0-4-48 15,0-2-63-15,0-3-52 0,0-2-75 0,0 1-67 16,0-3-88-16,0 0-54 0,0 0 90 0</inkml:trace>
  <inkml:trace contextRef="#ctx0" brushRef="#br0" timeOffset="30326.51">23631 10405 2059 0,'0'-4'36'0,"0"1"39"0,0 2 39 15,-22-2 35-15,22 1-10 0,0-1-17 0,0-1-24 16,-15 3-28-16,15-2-22 0,0 1-21 0,0-3-15 15,0 3-8-15,0-3-2 0,0 0-3 0,31 0 2 16,-31 1 2-16,27-1-5 0,-27 1 3 0,34 0-3 16,-17 2-3-16,-1-1 6 0,2 3-4 0,0 0 2 15,-3 0-6-15,-3 0-4 0,-2 0-5 0,-4 0-5 16,-6 25 4-16,0-25-1 0,0 23-4 0,0-23-8 16,-25 27-14-16,25-12-17 0,-35-1 4 0,35 2 1 15,-36-3 11-15,17 0 11 0,2-1-13 16,17 0-25-16,-27-3-44 0,27-1-51 0,-17-3-65 15,17 0-44-15,-10-2-71 0,10-3-77 0,0 0 62 16,0 0 80-16</inkml:trace>
  <inkml:trace contextRef="#ctx0" brushRef="#br0" timeOffset="30716.42">23839 10601 1817 0,'0'0'50'0,"0"10"30"0,0-4 26 15,0-6 27-15,0 5-21 0,0-5-5 0,0 0-9 16,0 1-16-16,0-1-20 0,0 0-8 0,0 0-7 16,0 0-1-16,0 0-5 0,23 0-16 15,-23 0-11-15,18 0-10 0,-18 0-4 0,17 0 1 16,-17 0 0-16,19 0 0 0,-11 0 3 0,-1 20 0 16,1-20-3-16,-5 14 4 0,1-14-2 0,-3 22 1 15,-1-9 2-15,0-4-7 0,0 4 0 0,0 1 0 16,-36 0-1-16,36 1 4 0,-35 1 2 0,13-1-6 15,1 2 0-15,-2 0 0 0,4 0 2 0,0-1 0 16,3-3-1-16,2-1-1 0,5-2 5 0,9-1-5 16,-11-6 5-16,11 2 1 0,0-2-5 0,0-2 7 15,0-1 1-15,0 0 2 0,36 0 1 0,-36 0-4 16,33 0 0-16,-14 0-5 0,4 0-1 16,1-20 1-16,0 20 0 0,-1 0 5 0,0-14-6 15,2 14 2-15,-3 0-3 0,-2 0-16 0,-3-13-25 16,-4 13-21-16,-1 0-22 0,-4 0-4 0,-3 0 2 15,-3 0-12-15,-2 0-19 0,0 0-44 0,0 0-45 16,0 0-54-16,-31 0-58 0,31 0-35 0,-26 0-50 16,26 0 85-16</inkml:trace>
  <inkml:trace contextRef="#ctx0" brushRef="#br0" timeOffset="34803.67">23095 10469 129 0,'0'0'6'0,"0"0"13"0,0 0 14 16,0 0 13-16,0 0 6 0,0 0 6 0,0 0 8 15,0 0 9-15,0 0 31 0,0 0 9 0,0 0 4 16,0 0 2-16,0 0-19 0,0 0-12 0,0 0-16 15,0 0-6-15,0 0-18 0,0 0-8 0,0 0-10 16,0 0-9-16,0 0-5 0,0 0-9 0,0 0 4 16,0 0 0-16,0 0-4 0,0 0-5 15,0 0-4-15,0 0-13 0,0 0 13 0,0 0 0 16,0 0 4-16,0 0 9 0,0 0-13 0,0 0 14 16,0 0-6-16,0 0 9 0,0 0 9 0,0 0-9 15,0 0 16-15,0 0-4 0,0 0 16 0,0-19 18 16,0 19 0-16,0 0-8 0,0 0-5 0,0 0-12 15,0 0-14-15,0 0 8 0,0 0-13 0,0 0-6 16,0 0 7-16,0 0 0 0,0 0 1 0,0 0 4 16,0 0 1-16,0 0 1 0,0 0 5 0,0 0 10 15,0 0-4-15,0 0 4 0,0 0 3 16,0 0-10-16,0 0 5 0,0 0-12 0,0 0-9 16,0 0-7-16,0 0-10 0,24 0 1 0,-24 0 3 15,0 0 14-15,0 15 10 0,0-15 2 0,0 18-4 16,0-6-6-16,0 6-4 0,0 0-7 0,0 4 1 15,0 0-4-15,0 0-4 0,0 2 6 0,0-1 0 16,0 0-2-16,0-3 2 0,0-1-4 0,0 3-6 16,0-4 3-16,0-3-4 0,0 2-3 0,0-5 5 15,0 3-4-15,0-1 0 0,0-2 3 0,0-4-3 16,0-1-11-16,0-2-12 0,0-3-26 0,0 1-28 16,0-3-26-16,0 0-43 0,13 0-24 15,-13 0-32-15,0-23-34 0,0 23 8 0,0-23-32 16,0 23-53-16,0-27-11 0,0 27 48 0,0-29 80 15</inkml:trace>
  <inkml:trace contextRef="#ctx0" brushRef="#br0" timeOffset="35083.4">23113 10558 1755 0,'0'-12'66'15,"0"2"25"-15,0 1 23 0,0 1 28 0,0 3-42 16,0-2 2-16,0 0 9 0,0 0 4 0,0 2 4 16,0 0-6-16,19 0-19 0,-19 0-21 0,0-1-25 15,16 0-23-15,-16 4-9 0,13-2-12 0,-5 1-4 16,2 2 1-16,-1 0-1 0,1 1 0 0,0 0 2 15,-1 0-3-15,1 0 1 0,2 0-1 0,-2 23 0 16,1-23 1-16,2 17-1 0,-1-17 3 0,0 23 1 16,1-23-3-16,-2 26 2 0,2-14-5 0,-3 1 4 15,0 3 0-15,-1-2 1 0,-3 1 3 16,0 2-6-16,-3 3 5 0,-3-2-5 0,0-1 3 16,0 1-2-16,-25 1-2 0,25 0 5 0,-31-1-6 15,12 0 3-15,-4-3-1 0,2 2-14 0,2-3-9 16,-1 2-26-16,4-5-30 0,4-2-32 0,12-2-36 15,-14-2-41-15,14-4-40 0,0-1-32 0,0 0-71 16,0 0-81-16,0 0-52 0,32-26 75 0</inkml:trace>
  <inkml:trace contextRef="#ctx0" brushRef="#br0" timeOffset="35512.07">23386 10831 2055 0,'0'0'33'0,"0"8"43"15,0-8 31-15,-18 0 40 0,18 0 10 0,0 0-8 16,0 0-1-16,0 0-13 0,0 0-27 0,0 0-26 16,0 0-24-16,0 0-27 0,0 0-20 0,0 0-3 15,0 0-5-15,0 0-3 0,0 0 5 0,0 0-8 16,0 0 1-16,20 0 3 0,-20 0-1 0,0 0 0 16,21 0 1-16,-21 0-1 0,16 0-2 0,-16 0 2 15,13 16 0-15,-13-16-1 0,14 0-1 0,-14 16-4 16,10-16 0-16,-8 14 5 0,-1-5-4 0,-1-1 8 15,0 4-2-15,0-4-3 0,0 5 5 16,-24-1-6-16,24 1 5 0,-24 2-3 0,24-3 0 16,-29 2 4-16,29-3-6 0,-30 2 1 0,16-3 5 15,1-1-5-15,1-2-1 0,3-1 3 0,9-2-9 16,-11-1 5-16,11 0 0 0,-5-2 2 0,5 0 2 16,0-1-2-16,0 0 4 0,0 0-4 0,24 0 1 15,-24 0 1-15,0 0-4 0,29 0 3 0,-29 0-6 16,16 0-4-16,-16 0-3 0,0 0-11 0,12 0-5 15,-12 20 4-15,0-20 1 0,0 19 7 0,0-19 3 16,-28 23-13-16,28-23-1 0,-29 24-6 0,29-12-4 16,-34-2-4-16,14-1-16 0,0-1-24 15,-4 0-21-15,2 0-39 0,-3-1-50 0,0-3-53 16,-3 0-68-16,-2-3-87 0,-1-1-83 0,-1 0 77 16,-2 0 101-16</inkml:trace>
  <inkml:trace contextRef="#ctx0" brushRef="#br0" timeOffset="36047.44">22433 10389 1119 0,'0'0'63'0,"0"0"48"0,0 0 28 15,0-2 14-15,0 2-37 0,0-2-20 0,0 2 2 16,0 0 21-16,0-1-7 0,0 0-3 0,0-1-12 16,0 1-11-16,0 0-8 0,0-1-18 0,0 2-14 15,0-1-19-15,0 1-14 0,0-2-6 0,0 2-5 16,0 0-4-16,0 0 3 0,0 0 0 0,0 0 1 16,0 0-1-16,0 0-1 0,0 0 0 0,0 0-1 15,0 0-1-15,0 0 2 0,0 0-3 0,0 0 5 16,0 0 3-16,0 0 11 0,0 0 11 0,0 0 11 15,0 22 4-15,0-22-2 0,0 19 1 0,0-19-10 16,0 25-3-16,0-10-6 0,0 0-14 16,0 3-1-16,0 1-3 0,0-1-2 0,0 1 1 15,0 1 4-15,0-2-4 0,0 1 0 0,0-1 1 16,0-2-8-16,0 1 1 0,0-4-2 0,0 1-27 16,0-4-38-16,0-1-51 0,0-4-53 0,0 2-45 15,0-2-34-15,0-2-56 0,0-3-26 0,0 0-67 16,0 0-18-16,0 0 107 0</inkml:trace>
  <inkml:trace contextRef="#ctx0" brushRef="#br0" timeOffset="36619.03">22473 10336 1644 0,'0'0'43'0,"0"0"38"0,0 0 11 0,0 0 24 16,0 0-17-16,0 0-7 0,0 0 16 0,0 0 2 15,0 0-4-15,0 0-24 0,0 0-27 0,0 0-23 16,0 0-25-16,0 0-5 0,0 0 9 16,0-20-2-16,25 20 5 0,-25 0 0 0,28-17-11 15,-11 17-1-15,0-9-2 0,0 9 0 0,-1 0 1 16,-2 0-1-16,0 0 0 0,-3 0 1 0,-2 0-3 16,-3 0 3-16,-1 21 2 0,-2-21-3 0,-3 29 1 15,0-29 2-15,0 32-3 0,0-13 1 0,-26-4 0 16,26 2-4-16,-23-1 4 0,23-1 1 0,-25-2 1 15,25-2 3-15,-28-1-6 0,28-1-4 0,-22-1 1 16,22-1 0-16,-24-4-2 0,15 0-15 0,2-2-23 16,-1-1-46-16,1 0-53 0,2 0-57 15,1 0-72-15,0 0-62 0,2 0-77 0,-1 0-52 0,1 0 92 16</inkml:trace>
  <inkml:trace contextRef="#ctx0" brushRef="#br0" timeOffset="36988.21">22610 10609 2035 0,'7'0'35'0,"1"0"15"15,-2 2 7-15,-1-2 13 0,-3 3-18 0,1-3 6 16,-2 3 15-16,0-2 16 0,-1 3 0 0,0 0-6 16,0 4-4-16,0 1-21 0,0 0-11 15,0 4-21-15,0-2-11 0,0 2-10 0,0-1-3 0,0-3 2 16,-21 1-1-16,21-2 0 0,0-1 0 15,0 0 5-15,0-2-5 0,0-3-1 0,0 1 0 16,0 0-6-16,32-3 0 0,-32 0-4 0,26 0-13 16,-26 0-6-16,32 0-17 0,-14 0 0 0,-3 0 5 15,2-23 6-15,-3 23 6 0,0 0-1 0,-2-18 9 16,-3 18 4-16,1-13 11 0,-4 13 8 0,-2-12-6 16,0 12 5-16,-1 0-2 0,-1 0 1 0,-2 0 3 15,0 0 4-15,0 0 6 0,0 0 4 0,0 23 0 16,0-23-11-16,0 25 11 0,-20-7-8 0,20 0 5 15,0-1 3-15,0 1-16 0,-18 5 3 16,18-3-4-16,-12 2-7 0,12-2 1 0,-15-2-14 16,6 1-43-16,1-2-68 0,-4 1-88 0,1-4-120 15,-1 0-148-15,0-4-81 0,0-1 91 0</inkml:trace>
  <inkml:trace contextRef="#ctx0" brushRef="#br0" timeOffset="37468.31">21793 10449 1718 0,'0'-2'63'16,"0"2"33"-16,0 0 19 0,0 0 9 0,0 0-57 15,21 0-27-15,-21 0-18 0,0 0 0 0,0 0 9 16,0 0 9-16,0 0 8 0,0 0-4 0,15 22-6 16,-15-22-9-16,0 21-9 0,0-4-3 0,7 1-9 15,-7 3-8-15,0 1 7 0,0 4-3 0,0-2-2 16,0 1 0-16,0-3-8 0,0-1-19 15,0-4-19-15,-20-1-49 0,20-3-48 0,0-2-37 0,0-2-33 16,0-4-25-16,0-2-33 0,0-2-70 16,0-1-44-16,0 0 75 0</inkml:trace>
  <inkml:trace contextRef="#ctx0" brushRef="#br0" timeOffset="37773.68">21831 10442 1984 0,'0'-2'47'0,"0"1"23"0,0 1 24 16,0 0 16-16,0-1-39 0,0-2-15 0,0 3-24 16,0 0-13-16,0-3-5 0,0 3-6 0,0-2 4 15,23 2-5-15,-23-2 0 0,27 2-3 16,-11 0-1-16,3 0-1 0,1 0-2 0,-2 0 0 16,2 0 0-16,-2 0 9 0,0 26 1 0,-3-26 2 15,-1 24-6-15,-3-24-9 0,-1 32 4 0,-3-14 0 16,-4 3-1-16,-1 2 9 0,-2-1-2 0,0 2-5 15,0-2 3-15,-31 2-5 0,31-3-6 0,-33-1 6 16,10 0-8-16,2-3-8 0,-3-2-15 0,3 1-30 16,0-6-26-16,2 0-35 0,2-1-35 0,4-4-57 15,13-2-57-15,-15-1-80 0,15-2-89 0,0 0 67 16,0 0 89-16</inkml:trace>
  <inkml:trace contextRef="#ctx0" brushRef="#br0" timeOffset="38058.77">22117 10743 2124 0,'7'0'50'0,"0"0"18"0,-3 0 23 0,1 0 27 16,-2 0-25-16,-2 0 1 0,-1 0-7 0,0 0-15 15,0 0-16-15,0 0-14 0,0 0-13 0,0 0-9 16,0 0-8-16,0 0-1 0,0 0-1 0,0 0-2 16,0 0-5-16,0 21-2 0,0-21-6 0,0 24 0 15,0-11 6-15,0 1-1 0,0-1 3 0,0 1 2 16,0-1-1-16,0 1-6 0,0-1 3 0,0-2-1 15,25 0-3-15,-25-1 6 0,0 2 2 16,24 0-4-16,-24-2 1 0,14 2-1 0,-14-3-5 16,10 3 3-16,-10-1 4 0,0-2 4 0,0 2-2 15,0-1-4-15,0 0-7 0,0-1-2 0,0-1 0 16,0 0 1-16,-24-1-10 0,24-1-23 0,-22 0-32 16,22-1-27-16,-22-3-30 0,22 1-24 0,-23-3-25 15,23 0-23-15,-22 0-43 0,22 0-35 0,-16 0-54 16,16-26-74-16,-11 26 50 0,11-25 84 0</inkml:trace>
  <inkml:trace contextRef="#ctx0" brushRef="#br0" timeOffset="38382.71">22131 10839 1729 0,'0'-4'47'0,"12"-3"35"0,-12 1 12 0,14-2 15 16,-7-1-31-16,2 0-24 0,1-4-12 0,0 3-14 15,0-2-16-15,1 2-11 0,3-2-3 0,-2 1-9 16,1 1-19-16,1-2-30 0,-2 3-25 0,-3-1-41 15,1-1-25-15,-2 2-48 0,-2 2-44 0,-2 0-48 16,-1 3-62-16,-1 1 44 0,-2 0 70 0</inkml:trace>
  <inkml:trace contextRef="#ctx0" brushRef="#br0" timeOffset="38860.13">21237 10372 1228 0,'-1'-3'40'0,"1"1"44"0,-3-1 32 0,2 0 33 15,1 2-19-15,0-4-14 0,0 2-7 0,0 0-10 16,0 1 8-16,0 1-16 0,0-1-10 0,0 1-18 16,0 1-22-16,0-3-15 0,0 3-5 0,0 0-6 15,0-1-5-15,0 1-1 0,0 0-7 0,0 0 11 16,0 0 4-16,16 0 7 0,-16 0 7 0,0 0 4 16,0 0 7-16,13 30 4 0,-13-30 1 0,7 32-12 15,-7-13-10-15,4 4-14 0,-4 2-10 16,0 2 0-16,0 0 0 0,0 0 1 0,0 0 3 15,0-1-2-15,0 0-4 0,0-2 0 0,-19-4-2 16,19-3-20-16,0-3-47 0,0-2-62 0,0-4-58 16,0-1-59-16,0-5-51 0,0-2-63 0,25 0-92 15,-25 0 7-15,0 0 100 0</inkml:trace>
  <inkml:trace contextRef="#ctx0" brushRef="#br0" timeOffset="39564.66">21225 10361 1407 0,'0'-1'30'0,"0"-2"17"0,0-1 21 15,21 0 15-15,-21 1-17 0,0 0-15 16,0-1-16-16,0 0-11 0,12 0-6 0,-12 2-3 16,0-1-1-16,0 2-7 0,0-2-13 0,0 0 6 15,0 2-4-15,0-1 4 0,0 2 10 0,0-2-10 16,0 2 0-16,0 0 1 0,0 0-4 0,0 0 6 15,0 0-2-15,0 0 17 0,0 0-3 16,0 0 15-16,0 0 12 0,0 0-9 0,0 0 13 0,0 0-6 16,0 0-6-16,0 0-8 0,0 0-4 0,0 0-11 15,0 0 5-15,0 0-1 0,0 0-1 16,0 0 1-16,0 0-5 0,0 0 11 0,0 0-8 16,0 0 5-16,0 0-4 0,0 0-1 0,0 0-2 15,0 0 2-15,0 0-5 0,0 0-5 0,0 0 1 16,0 0-6-16,0 0 4 0,0 0-4 0,0 0 4 15,0 0-1-15,0 0 3 0,0 0 2 0,0 0-5 16,0 0 2-16,0 0-3 0,0 0 0 0,0 0 5 16,0 0-4-16,0 0 0 0,0 0-1 0,0 0-3 15,0 0 4-15,0 0 0 0,0 0 3 0,0 0-4 16,0 0 2-16,0 0-3 0,0 0 0 0,0 0 7 16,0 0-6-16,0 0 1 0,0 0 1 15,0 0-1-15,0 0 0 0,0 0 2 0,0 0-3 16,0 0-2-16,0 0 4 0,0 0-2 0,0 0 2 15,0 0-2-15,0 0 1 0,0 0-5 0,0 0 4 16,0 0 2-16,0 0-6 0,0 0 8 0,0 0-1 16,0 0-2-16,0 0 6 0,0 0 13 0,0 0-5 15,0 0 13-15,0 0 0 0,0 0-13 0,0 0-2 16,0 0-8-16,0 0 0 0,0 0-6 0,0 0 1 16,0 0-3-16,0 0 2 0,0 0 7 0,0 0 5 15,0 0-2-15,29 0-5 0,-29 22 1 0,24-22-7 16,-24 17 7-16,29-17-4 0,-13 23 4 0,-2-10-2 15,1 2-7-15,0 0 7 0,-3 3-5 16,3 1 7-16,-3 1-2 0,-4 2-1 0,0-1 0 16,-4 2-4-16,-2-1 6 0,-2 0 2 0,0-1-4 15,0 1 4-15,-24-3-5 0,24 0-2 0,-32-1 1 16,10-2 1-16,0-5-1 0,-4 0-2 0,1 1-3 16,-2-5-11-16,2-2-4 0,3 0-12 0,3-1-11 15,0 0-17-15,7-3-36 0,2-1-30 0,4 0-35 16,6 0-38-16,0 0-26 0,0 0-53 0,0-23-109 15,39 23 3-15,-39-19 72 0</inkml:trace>
  <inkml:trace contextRef="#ctx0" brushRef="#br0" timeOffset="39928.11">21580 10692 1975 0,'0'0'56'0,"0"0"38"15,0 0 36-15,0 0 29 0,0 0-33 0,0 0-18 16,0 0-32-16,0 0-19 0,0 0-16 0,0 0-16 16,0 0-2-16,0 0-3 0,0 0-2 0,0 0 4 15,-16 0-6-15,16 0-1 0,0 26-1 0,0-26-6 16,-13 23-2-16,13-8-2 0,-10 2-5 0,4 0 2 16,1 5-2-16,0 1-2 0,-2 1 4 0,1-1-2 15,3 2 6-15,-2-4 0 0,3-1-1 0,1-1-2 16,1-1 0-16,0-4 3 0,0-1-2 15,0-3 2-15,28-4-4 0,-28-1 1 0,20-3-5 16,-20-2 2-16,26 0-6 0,-26 0-2 0,24 0-4 16,-24 0-7-16,20-32 0 0,-20 32-2 0,16-18-1 15,-16 18-7-15,6-23 5 0,-6 23-3 0,0-18 1 16,0 18-1-16,0-11-3 0,-27 11-11 0,27 0-5 16,-34 0 3-16,10 0-29 0,-1 0-6 0,-5 0-26 15,-4 29-45-15,0-29-37 0,-4 24-79 0,-3-24-109 16,-1 24-102-16,1-24 66 0,-4 18 101 15</inkml:trace>
  <inkml:trace contextRef="#ctx0" brushRef="#br0" timeOffset="40307.02">20547 10393 1316 0,'-3'-4'57'0,"0"-1"25"0,3-2 28 0,0 2 39 15,0-2-29-15,0 2 15 0,0-2 7 0,0 1-13 16,0 2-4-16,0-1-17 0,0 1-23 0,0 1-16 15,0 2-22-15,0 0-18 0,0 1-9 0,0 0-3 16,0 0 13-16,17 0 4 0,-17 26 1 0,0-26-2 16,0 32-11-16,0-13 2 0,0 5 1 0,0 1 0 15,0 3-2-15,0-1-11 0,0-1-3 0,0-2-6 16,0 1 2-16,0-3-5 0,0-3 0 0,0-2-13 16,0-5-34-16,24 0-38 0,-24-2-47 15,0-3-43-15,18-4-45 0,-18-3-21 0,14 0-40 0,-14 0-23 16,15 0-33-16,-15-27-59 0,11 27 53 15,-11-29 81-15</inkml:trace>
  <inkml:trace contextRef="#ctx0" brushRef="#br0" timeOffset="40595.72">20549 10361 1579 0,'0'-6'52'0,"-14"3"45"0,14 0 29 0,-9 2 31 16,6 0-19-16,0 0-17 0,1-1-5 0,-1 1-14 15,3 1-35-15,0-3-26 0,0 1-23 0,0-2-20 16,0 0 0-16,25 0 8 0,-25 1-10 0,28-2 9 15,-28 3-6-15,37 0-2 0,-17 2 3 16,3 0-2-16,-3 0 5 0,2 0-6 0,-3 22 6 16,2-22 1-16,-2 26 2 0,-3-26 2 0,2 36-4 15,-6-16-1-15,3 2-4 0,-7 2 6 0,-2-2 1 16,-2 4-3-16,-4-2-1 0,0 2-1 0,0 0 1 16,0-3-3-16,-38 2 7 0,38-1-7 0,-31-5 1 15,12-2 1-15,2-3-19 0,-3-2-21 0,2-4-37 16,2 0-53-16,1-3-42 0,2-5-48 0,1 0-59 15,3 0-54-15,2 0-97 0,2 0 22 0,5 0 95 16</inkml:trace>
  <inkml:trace contextRef="#ctx0" brushRef="#br0" timeOffset="40947.35">20801 10715 2227 0,'3'0'45'0,"-1"0"23"15,2 0 11-15,-4 0 13 0,1 0-33 0,1 0-20 16,-2 0-8-16,0 0-10 0,0 5-8 0,1-5 2 16,0 0 5-16,3 0 4 0,1 0-2 0,4 0-4 15,3 0-14-15,3 0-4 0,3 0 0 0,-2 0 0 16,5 0 3-16,-2 0-3 0,3 0-2 0,-2 0-3 16,-2-17 7-16,-3 17 0 0,2 0-2 0,-5 0 1 15,-2 0-4-15,-1 0-1 0,-4 0 1 16,-4 0 0-16,-1 0 1 0,0 0 2 0,0 0 3 15,0 0 3-15,0 0 3 0,-24 0 1 0,24 20 1 16,0-20-2-16,-26 0 0 0,26 0-2 0,-15 14 1 16,15-14-3-16,0 12-2 0,-17-4 1 0,17 3 3 15,0 4 2-15,0 0-5 0,0 5 0 0,-7 1-5 16,7 0 2-16,-3 4 4 0,-1-1 0 0,-1 1-4 16,-3-2-4-16,2 4 1 0,-4-1-1 0,1-6-18 15,-1 4-25-15,3-5-41 0,-1-2-39 0,-2-2-33 16,4-3-27-16,1-4-29 0,1-1-21 0,0-3-15 15,4-4-36-15,0 0-34 0,0 0-36 0,0 0 69 16</inkml:trace>
  <inkml:trace contextRef="#ctx0" brushRef="#br0" timeOffset="41235.79">20804 10984 1908 0,'0'0'47'0,"0"0"31"15,-12 23 22-15,12-23 20 0,0 0-38 0,-7 0-16 16,7 0-14-16,0 0-12 0,0 0-11 0,0 0-11 15,0 0-10-15,35 0-27 0,-35 0-57 0,43 0-126 16,-18-27-168-16,6 27-248 0,4-28 59 0</inkml:trace>
  <inkml:trace contextRef="#ctx0" brushRef="#br0" timeOffset="43276.15">13276 11422 2142 0,'0'-4'26'0,"0"0"23"0,0 1 13 0,0 2 14 16,0 1-21-16,0-2-19 0,0 1-13 0,0 1-11 15,0 0 1-15,0 0 9 0,0 0 10 0,0 0 8 16,0 24-4-16,0-24 3 0,0 25-10 0,0-7-3 15,0 2 6-15,0 4-7 0,0 1 9 0,0 0-5 16,0 1-7-16,0 2 0 0,0-2-6 0,14 2-4 16,-14-3-5-16,0 0-5 0,9-1-3 0,-9-3 1 15,4 0 3-15,1-1-4 0,0-3-4 0,-3-2-17 16,2 1-34-16,-3-4-54 0,1 0-64 0,-2-3-82 16,0-1-107-16,0-1-104 0,0-4-84 15,0-1 99-15</inkml:trace>
  <inkml:trace contextRef="#ctx0" brushRef="#br0" timeOffset="43603.15">13324 11458 1732 0,'0'-10'48'0,"0"5"33"0,0 1 40 0,0-1 40 0,0-1-12 16,0 0-15-16,0 2-12 0,0 0-17 0,0 0-11 15,0 1-7-15,0 0-20 0,0-3-15 0,0 1-20 16,0 1-13-16,0-2-11 0,0 2-6 16,0-5-5-16,0 3-1 0,0-1 5 0,34 0 2 15,-34 1-2-15,35 0-4 0,-14 1 4 0,2 2-9 16,0 3 0-16,0 0 9 0,-2 0-6 0,-2 0 5 16,0 0 1-16,-3 27 1 0,-3-27-5 0,-4 28 5 15,-2-9-1-15,-7-1-6 0,0 3 5 0,0 1 1 16,0-1-2-16,-31 2 2 0,31-2 0 0,-39 2-9 15,17-1-2-15,-1-4-11 0,-2 0-10 0,1-3-10 16,-1 2-14-16,3-4-24 0,1-4-36 0,-1-1-56 16,2-2-104-16,0-2-143 0,3-4-181 15,4 0 68-15</inkml:trace>
  <inkml:trace contextRef="#ctx0" brushRef="#br0" timeOffset="43958.55">13582 11837 2254 0,'5'0'67'0,"0"0"31"16,-1 0 35-16,-2 0 32 0,2 0-37 0,-4-11-6 15,0 11 0-15,0 0-5 0,0 0-2 0,0 0-9 16,0 0-18-16,0 0-11 0,0 0-17 0,0 0-5 16,0 20-14-16,0-20-11 0,0 16-12 0,0-16-12 15,0 24 1-15,0-12-8 0,0 1 5 0,0 2-7 16,0 3-13-16,0 0-32 0,0 1-65 15,0 3-60-15,0 0-45 0,0 4-91 0,0 2-93 0,0-2-245 16,0-2-72-16,30 2 123 0</inkml:trace>
  <inkml:trace contextRef="#ctx0" brushRef="#br0" timeOffset="44712.6">14000 11538 1934 0,'0'0'29'0,"0"0"37"0,0 0 30 0,0 0 32 16,0 0 7-16,0 0-3 0,0 0 4 0,0 0 4 16,0-20-18-16,0 20-16 0,0 0-24 15,0 0-30-15,0-16-18 0,0 16-16 0,0 0-12 16,0 0-5-16,0-9-5 0,0 9-13 0,0 0-32 15,0 0-55-15,0 0-64 0,0 0-68 0,0 0-84 16,0 0-112-16,0 0-180 0,0 21 60 0,-18-21 117 16</inkml:trace>
  <inkml:trace contextRef="#ctx0" brushRef="#br0" timeOffset="44956.35">14097 11882 2441 0,'0'7'35'0,"0"-2"32"0,0 2 34 0,0-4 44 15,0-1-1-15,0 0 9 0,-20-2 8 0,20 0-12 16,0 0-9-16,0 0-24 0,0 0-31 0,0 0-30 16,0 0-19-16,0 0-20 0,0 0-23 0,0 0-39 15,0 0-65-15,0 0-90 0,0 0-119 0,0 0-149 16,0 0-229-16,0-14-63 0,0 14 131 0</inkml:trace>
  <inkml:trace contextRef="#ctx0" brushRef="#br0" timeOffset="49918.21">14463 11226 2368 0,'0'-14'28'0,"12"14"4"0,-12 0-3 16,9 0 2-16,-9 0-27 0,5 0-2 0,-5 0 3 16,3 0-2-16,-3 0 3 0,0 27 7 0,0-27 0 15,0 30 3-15,0-10-4 0,0-1-8 0,0 5 14 16,0 1 16-16,0 1 8 0,0 2 5 15,0 3-14-15,0-1-11 0,0 2-5 0,23-2 13 16,-23 0 2-16,0-1 4 0,16 0 0 0,-16-1-10 16,0-2-2-16,13-1-9 0,-13-3 0 0,0-1-11 15,0-2-3-15,0-4-4 0,0-1 0 0,0-6 5 16,0-1-1-16,0-2-9 0,0-3-14 0,0-2-51 16,0 0-52-16,0 0-51 0,0 0-60 0,0-27-17 15,0 27-46-15,0-27-36 0,0 9-64 0,-17-2-25 16,17-2 100-16</inkml:trace>
  <inkml:trace contextRef="#ctx0" brushRef="#br0" timeOffset="50176.29">14385 11321 1899 0,'0'-10'71'0,"0"0"41"0,25-1 36 0,-25 1 30 16,0-2-45-16,29-1-21 0,-29 1-19 0,27-2-19 15,-27 2-20-15,28 2-19 0,-12 0-17 0,1 0-8 16,-2 3-9-16,1 2 0 0,-1 1-1 0,-1 1-1 15,-1 3-1-15,0 0 3 0,-1 0 0 0,-3 0-1 16,-1 32 6-16,-2-32-7 0,-6 36 0 0,0-15 1 16,0 5-5-16,0-1 3 0,0 4 3 15,-35-2-9-15,35 1-13 0,-31-2-27 0,31-2-37 16,-33 1-46-16,33-6-48 0,-30-1-57 0,30 0-61 16,-18-4-88-16,18-2-149 0,0-2 85 0</inkml:trace>
  <inkml:trace contextRef="#ctx0" brushRef="#br0" timeOffset="50436.38">14737 11644 2368 0,'0'3'22'0,"0"2"18"0,-18-1 19 16,18 1 27-16,0-1 7 0,0 2 7 0,0 2-9 15,0-1-13-15,0 3-16 0,0 2-21 0,0-1-7 16,0 4-10-16,0-2-2 0,0 5 2 15,0-1-7-15,0 1-3 0,0-1-15 0,0-2-4 16,18 1-35-16,-18 1-47 0,0-1-90 0,0-4-123 16,14 1-115-16,-14-3-174 0,0-5-24 0,0-1 121 15</inkml:trace>
  <inkml:trace contextRef="#ctx0" brushRef="#br0" timeOffset="50690.68">14996 11469 2184 0,'12'-9'60'0,"2"3"44"0,-7-1 44 0,0 2 41 16,-1 2-18-16,-2-1-10 0,-3 3-9 15,-1 1-15-15,0 0-28 0,0 0-21 0,0 0-32 16,0 0-24-16,0 0-16 0,0 0-16 0,0 0 0 16,0 0 2-16,0 22-2 0,0-22 5 0,0 27-3 15,0-10-1-15,0 4 1 0,0 1-3 0,-15 0 1 16,15 0 1-16,0-1-1 0,0 1 0 0,0-2-40 15,0-2-49-15,0-2-36 0,0 0-40 0,0-3-48 16,0-4-35-16,0 0-63 0,0-3-73 0,0-4-64 16,20-2-113-16,-20 0 91 0,0 0 118 0</inkml:trace>
  <inkml:trace contextRef="#ctx0" brushRef="#br0" timeOffset="50945.27">15025 11338 2223 0,'0'-8'63'15,"-9"0"43"-15,9 4 42 0,0-1 41 0,0-2-28 16,0 4-18-16,0-2-11 0,0 3-36 0,0 0-29 16,0 0-24-16,0-1-26 0,0 1-4 0,0 0-11 15,28 0 3-15,-28-1-5 0,33 0-4 0,-11 2 6 16,2 1-2-16,0 0-2 0,2 0 0 0,-3 0 0 16,1 22 2-16,1-22-4 0,-5 27 4 15,-4-27-6-15,0 35 2 0,-5-15 6 0,-2 4-2 16,-2-1 6-16,-7 4-4 0,0-1-2 0,0 1-1 15,0 1-3-15,-41-1-5 0,41 1-6 0,-40 0-5 16,15-3-5-16,3-1-8 0,-2-1-15 0,3-2-31 16,1-3-45-16,4-1-47 0,2-4-51 0,14-3-47 15,-14-2-35-15,14-3-51 0,0-4-84 0,0 1-41 16,0-2 86-16</inkml:trace>
  <inkml:trace contextRef="#ctx0" brushRef="#br0" timeOffset="51361.11">15332 11776 2216 0,'0'0'60'0,"0"0"38"0,0 0 39 16,0 0 43-16,0 0-19 0,0 0 1 0,0-16-9 16,0 16-23-16,0 0-32 0,0 0-42 0,0 0-29 15,15-10-22-15,-15 10-10 0,14 0 3 0,-4-11 2 16,3 11 2-16,-2-8 0 0,4 3 1 0,1 1-3 15,-1 1 0-15,2 0-2 0,-3 2-3 0,-1 0 5 16,-2 1-2-16,-1 0-3 0,-1 0 1 0,-4 0-3 16,-1 0 5-16,-3 28 4 0,-1-28 4 0,0 22-1 15,0-22-3-15,0 28 0 0,-29-15 0 16,29 4-2-16,-22-3-1 0,22 2 3 0,-29-1-3 16,29-2 3-16,-29-1-2 0,29 0 0 0,-22-3 3 15,12 0-1-15,10-2 3 0,-13-3-2 0,13-2-3 16,0-2 2-16,0 0-4 0,0 0 2 0,0 0 0 15,0 0-3-15,0 0 8 0,0 0 0 0,29 0 0 16,-29 0-3-16,29-19 1 0,-29 19-8 0,31 0 0 16,-15 0-2-16,-2 0 0 0,2 0 4 0,-1 0 3 15,-1 0 0-15,-1 23-3 0,-1-23 6 0,-3 0-5 16,-3 23 2-16,-1-23 5 0,0 22-10 0,-5-9 1 16,0 1-5-16,0 1-7 0,0 1 5 0,-24 0 5 15,24-1 6-15,-27-1 2 0,27 1 1 0,-34-3-3 16,13 0 0-16,3-3 2 0,3-1-3 15,-2-1-11-15,0 1-12 0,4-4-26 0,1-3-33 16,1 3-29-16,0-3-30 0,2-1-27 0,2 0-36 16,0 0-49-16,4 0-73 0,-2 0-109 0,2 0-134 15,1-25 88-15</inkml:trace>
  <inkml:trace contextRef="#ctx0" brushRef="#br0" timeOffset="51649.14">15784 11439 2344 0,'1'-8'45'16,"1"2"41"-16,-2 0 30 0,0 4 27 0,0-2-21 15,0 1-34-15,0 1-27 0,0 2-29 0,0 0-23 16,0 0 7-16,0 0 9 0,0 0 8 0,0 26 9 15,0-26-13-15,0 28-9 0,0-10-6 0,0 2-7 16,0 2-3-16,20-1-1 0,-20 1-5 0,0-1 4 16,0 0-1-16,12 0-2 0,-12-2-6 0,0-2-55 15,0-1-42-15,6 0-56 0,-6-4-49 0,0-1-37 16,0-1-67-16,0-2-68 0,0-3-101 16,0-4-23-16,0-1 112 0</inkml:trace>
  <inkml:trace contextRef="#ctx0" brushRef="#br0" timeOffset="51927.39">15779 11359 2106 0,'0'-6'61'0,"-6"3"31"0,6 0 26 0,-5 2 24 16,5-2-43-16,0-1-19 0,0 2-20 0,0 0-20 16,0 0-18-16,0 1-5 0,0-1 0 0,0 0 0 15,30 2 0-15,-30 0-9 0,27 0-5 16,-27 0-2-16,38 0-2 0,-21 0 3 0,3 0-2 15,1 29 1-15,-1-29 0 0,-1 28-3 0,-2-11 3 16,1 0-1-16,-4 6 4 0,0-2 3 0,-3 1-2 16,0 3-7-16,-3-1-2 0,-3 0-1 0,-4 1 0 15,-1-3 9-15,0 1 2 0,0 0-4 0,0-3 1 16,-36 2-5-16,36-2-4 0,-32-4-14 0,13 2-20 16,0-1-30-16,-1-3-26 0,2-2-25 0,2 0-40 15,0-2-45-15,3-1-66 0,1-4-61 0,4-1-23 16,8-2-28-16,-6-2 27 0,6 0 103 0</inkml:trace>
  <inkml:trace contextRef="#ctx0" brushRef="#br0" timeOffset="52231.11">16158 11690 2274 0,'14'-4'55'0,"-4"1"40"0,-2-1 27 0,0 1 23 15,-3 0-29-15,-1 1-18 0,-3 2-8 0,-1-2-9 16,0 2-19-16,0 0-14 0,0 0-13 0,0 0-10 15,0 0-5-15,0 0-8 0,0 23-3 0,-22-23-4 16,22 19 0-16,0-19-1 0,-23 26-1 0,23-12-4 16,0 2 1-16,-15-3 1 0,15-1-2 15,0 3 0-15,0-3 3 0,0 0 1 0,0 1 1 0,0 1 2 16,24-4-7-16,-24 2 0 0,21 0 0 16,-21 0 1-16,26-3 3 0,-26 1-1 0,23 0-2 15,-23-1 1-15,20-1-3 0,-20 0 3 0,11 0 0 16,-11 2-2-16,0-2 0 0,0 5-5 0,0-2-5 15,0 0-4-15,0-1-11 0,-23 2-29 0,23-2-29 16,-19-2-36-16,19-1-43 0,-24-2-33 0,24-2-33 16,-20 0-58-16,20-3-80 0,-17 0-98 0,17 0-41 15,-13 0 99-15</inkml:trace>
  <inkml:trace contextRef="#ctx0" brushRef="#br0" timeOffset="52515.5">16170 11729 2341 0,'0'-6'22'0,"0"2"4"16,14-2 3-16,-14-2 5 0,15 0-12 0,-8 0-1 15,3-1-2-15,0 0-4 0,2-1-11 0,1 0-6 16,3-1-12-16,2 1-34 0,1-2-66 0,3 0-68 16,0 0-103-16,1 1-113 0,2-1-123 0,-1 1 73 15</inkml:trace>
  <inkml:trace contextRef="#ctx0" brushRef="#br0" timeOffset="52798.89">16712 11455 2057 0,'0'-9'61'0,"0"-1"37"0,-19 3 28 0,19 1 12 16,0 6-55-16,0-5-37 0,0 5-16 0,0 0-2 15,0 0 7-15,-13 0 15 0,13 0-4 0,0 28-2 16,0-28-1-16,-5 22-14 0,5-22 0 0,0 29-5 16,0-15-11-16,0 1 2 0,0 2-8 15,0 0-4-15,0 2-2 0,0-3-1 0,0 3 2 0,0 0-1 16,0-1 0-16,0-1-9 0,0-1-32 16,0 1-34-16,0-3-39 0,0 0-39 0,0-1-17 15,0-4-34-15,0 0-27 0,0-2-47 0,0-3-53 16,0-3-56-16,0-1-22 0,0 0 93 0</inkml:trace>
  <inkml:trace contextRef="#ctx0" brushRef="#br0" timeOffset="53090.76">16615 11361 2292 0,'-9'-8'44'0,"9"1"42"0,-5 2 30 0,5-1 23 15,0 1-33-15,0-2-38 0,0 2-30 16,0 1-23-16,0 0-10 0,0-1 1 0,33 1 1 15,-33 1 1-15,32 1 1 0,-12 0-4 0,2 2 0 16,0 0-3-16,2 0-2 0,1 0 4 0,0 29-2 16,-4-29 3-16,0 30-2 0,-2-10-4 0,-3 3 2 15,-1 0-3-15,-3 1 1 0,-5 2 1 0,-3 2-3 16,1 1 2-16,-5 0-4 0,0-1-1 0,0-1-6 16,-26 1-4-16,26-1 4 0,-29 1-9 0,29-5-3 15,-39 3-12-15,22-5-26 0,-3-1-18 0,3-2-16 16,2-2-45-16,3-4-49 0,-2-1-97 15,14-4-112-15,-13-2-140 0,13-2 71 0,-6-3 120 16</inkml:trace>
  <inkml:trace contextRef="#ctx0" brushRef="#br0" timeOffset="53357.8">16966 11710 2340 0,'4'-3'37'0,"0"1"5"16,0 2 1-16,1-3 0 0,1 2-37 0,-1-2-3 16,3 3-3-16,2-1 2 0,-1 1 0 0,3 0-4 15,2 0 6-15,2 0-8 0,0 0 5 0,1 0 0 16,2 0-4-16,-1 0 4 0,3 0-1 16,-1 0 2-16,-1 0-2 0,0 0 3 0,-2 0-6 15,-2 16 4-15,-3-16 9 0,-4 0 20 0,-1 0 33 16,-1 0 25-16,-4 0 17 0,1 0 2 0,-3 0-21 15,0 0-15-15,0 0-16 0,0 0-14 0,0 0 0 16,0 0-1-16,-21 0 12 0,21-17 3 0,0 17-7 16,0 0-11-16,-17 0-15 0,17 0-16 0,0 0-2 15,0 0-4-15,-10 0-4 0,10 0 2 0,0 22-1 16,-11-22 6-16,11 17 1 0,-6-17 0 0,3 24-4 16,0-10-3-16,0 0 5 0,0 4-5 0,0 0 7 15,-1 2 1-15,-2 0-3 0,1 4 4 16,-4-1-3-16,1 2-1 0,1 1-4 0,-2 1-4 15,2-1-40-15,-2-1-52 0,-1 2-38 0,4-1-60 16,-2-2-19-16,2-3-6 0,-2 2-26 0,2-7-35 16,2 0-78-16,2-4-114 0,2-3-16 0,-3-4 99 15</inkml:trace>
  <inkml:trace contextRef="#ctx0" brushRef="#br0" timeOffset="53639.11">16985 12082 2440 0,'-2'-3'57'0,"2"3"27"16,0-1 18-16,0-1 21 0,0-1-41 16,0-1-15-16,0 1-12 0,27-2-25 0,-27-1-16 15,28-2-12-15,-6 0-12 0,2-2-53 0,2 3-86 16,3-4-122-16,2 2-166 0,3 0-240 0,-1 0 63 16,-3 1 122-16</inkml:trace>
  <inkml:trace contextRef="#ctx0" brushRef="#br0" timeOffset="61631.12">13956 11410 1648 0,'0'-2'37'0,"0"-1"34"0,0 3 21 15,19 0 31-15,-19-1-7 0,0-1-12 0,0 1 11 16,0 1-8-16,0-1-9 0,0 1 2 16,0 0-15-16,0 0-9 0,0 0-6 0,0-2-7 15,0 2-6-15,8 0-6 0,-8 0-4 0,0 0-8 16,0-1 3-16,0 1 4 0,0 0-1 0,0-1-4 16,4 1-7-16,-4 0-11 0,0 0-8 0,2-3-2 15,0 3-5-15,1 0 5 0,-1 0 9 0,4 0-1 16,2 0 0-16,2 0-3 0,-1-1-12 0,5 1-4 15,-1 0-4-15,3 0-1 0,-2-2 1 0,2 2 2 16,1 0 0-16,0 0-4 0,2 0-29 0,-3 0-53 16,5 0-55-16,-6 0-62 0,5 0-31 0,-4 0-1 15,4 0-5-15,-4 0-21 0,0 17-26 16,-3-17-50-16,-1 0-85 0,-2 0 23 0,-3 15 88 16</inkml:trace>
  <inkml:trace contextRef="#ctx0" brushRef="#br0" timeOffset="61974.77">13973 11898 1918 0,'0'3'47'0,"0"1"22"0,0-1 18 15,0 2 25-15,0-2-25 0,0-3 4 16,0 2 6-16,0 1-4 0,0-3 7 0,0 1-8 16,0 0-3-16,0-1-3 0,0 0-14 0,0 0-10 15,0 0-10-15,0 0-11 0,0 0-4 0,0 0-2 16,0 0-1-16,0 0 1 0,0 0-6 0,0 0-5 16,32 0-9-16,-32 0-15 0,27 0 1 0,-7 0-1 15,3 0-4-15,1 0 5 0,2 0-1 0,0-22-9 16,-1 22-10-16,-5 0-32 0,0-15-39 0,-2 15-30 15,-7 0-24-15,0 0-16 0,-4 0-8 16,-2 0-2-16,-3 0-7 0,2 0-22 0,-4 0-46 16,0 0-70-16,0 0-111 0,0 18-12 0,0-18 89 15</inkml:trace>
  <inkml:trace contextRef="#ctx0" brushRef="#br0" timeOffset="62459.94">13903 12759 2448 0,'-4'4'51'0,"2"0"27"0,2-2 27 16,-2 1 22-16,2-3-32 0,0 1 2 0,-2-1 4 15,2 0 2-15,0 0-1 0,-2 0-14 0,2 0-23 16,0 0-19-16,0 0-20 0,0 0-12 0,0 0-8 16,0 0-6-16,31-15 3 0,-31 15-8 0,26 0 1 15,-26 0-1-15,35-17-8 0,-18 17-35 0,3 0-32 16,-6-11-48-16,2 11-43 0,-5 0-16 15,3-6-30-15,-4 6-15 0,-1 0-36 0,-4 0-44 0,2 0-34 16,-2 0-98-16,-3 0 8 0,-2 0 97 16</inkml:trace>
  <inkml:trace contextRef="#ctx0" brushRef="#br0" timeOffset="62722.86">13917 12910 1614 0,'-14'12'59'0,"2"0"37"16,-2 1 28-16,2-3 31 0,-1 1-36 0,2-3 0 15,2-1 4-15,-1 0-2 0,4 0 10 0,1-4-8 16,1 2-6-16,0-2-6 0,4-2-12 0,0 1-7 16,-2-2-19-16,2 0-13 0,0 0-10 15,0 0-18-15,0 0-3 0,33 0-10 0,-33-27-10 0,38 27-7 16,-9-21-1-16,3 21-15 0,6-29-60 16,5 13-78-16,3-2-99 0,0-1-124 0,1 0-176 15,7-3-166-15,2 0 98 0</inkml:trace>
  <inkml:trace contextRef="#ctx0" brushRef="#br0" timeOffset="64762.93">14410 12589 1756 0,'17'-9'57'15,"-17"0"36"-15,11 4 29 0,-11-1 28 0,5-1-29 16,-5 2-3-16,0 1 16 0,0-1 18 0,0 1 15 15,0-1 14-15,0 0 2 0,0 1-4 0,0-1-11 16,0 2-21-16,0 1-36 0,0-1-34 0,0 1-29 16,0 2-21-16,0-1-16 0,0 1-4 0,0 0-6 15,0 0-3-15,0 0-1 0,0 0-4 0,0 0 3 16,0 0 4-16,0 0 5 0,0 0 1 16,0 21-1-16,0-21 1 0,0 24-9 0,0-8 4 15,0 2-2-15,20 3-1 0,-20 0 9 0,0 4-3 16,0 1 1-16,0 0-1 0,0-1 1 0,0 0 0 15,0 1 0-15,0-1-2 0,0-3-5 0,0-1-1 16,0-2-2-16,-20-2-8 0,20-3-23 0,0-3-51 16,0-1-48-16,0-3-55 0,0-3-35 0,0 1-7 15,0-5-5-15,0 0-10 0,0 0-23 0,0 0-38 16,0 0-49-16,0-25-65 0,0 25-55 0,0-25 93 16,0 25 105-16</inkml:trace>
  <inkml:trace contextRef="#ctx0" brushRef="#br0" timeOffset="65020.07">14423 12530 2019 0,'0'-9'50'16,"0"-4"40"-16,0 4 31 0,0-1 30 0,0 0-20 15,0-1-15-15,0 1-13 0,0 0-22 0,0 1-29 16,0-2-25-16,0 0-19 0,0 2-7 0,0-2-3 16,0-1 1-16,27 3 4 0,-27-1-5 0,34 2-1 15,-12 1 1-15,0 3-4 0,0 2 8 0,1 2 1 16,2 0-3-16,-3 0-1 0,-2 0-6 15,1 24 5-15,-6-24 0 0,-1 31 1 0,-3-13 2 0,-3 3-3 16,-4 0-1-16,-4 4 5 0,0 1-1 16,0-2-3-16,-30 0 5 0,30-2-4 0,-33 0 0 15,13 0 4-15,1-5-3 0,1 0-2 0,0-4-15 16,5-2-58-16,13-1-63 0,-21-3-100 0,21-3-112 16,-12-3-143-16,12-1-102 0,0 0 103 0</inkml:trace>
  <inkml:trace contextRef="#ctx0" brushRef="#br0" timeOffset="65268.56">14737 12859 2500 0,'5'0'57'0,"-5"0"29"16,0 0 29-16,4 0 32 0,-3 3-31 15,-1-3-1-15,0 2 5 0,0 0 6 0,0 1 8 16,0 2-18-16,0 2-21 0,0 2-27 0,0 1-29 15,0 1-6-15,0 3-12 0,-21 2-10 0,21 2-7 16,0 0-1-16,0 5-5 0,-13-1-1 0,13 2 1 16,0-1-7-16,0-2-28 0,-12 5-60 0,12-3-73 15,0 0-99-15,-4-4-72 0,4 3-77 0,-1 0-142 16,1-5-140-16,0 1 105 0</inkml:trace>
  <inkml:trace contextRef="#ctx0" brushRef="#br0" timeOffset="74823.12">15115 12722 541 0,'0'0'31'0,"0"0"21"0,0 0 79 15,0 0 35-15,0-17-41 0,0 17-11 0,0 0-74 16,0 0-26-16,0 0 8 0,0 0-8 0,0 0 4 16,0 0 1-16,0 0 9 0,0 0 14 15,0 0 4-15,0 0 4 0,0 0-10 0,0-5-9 16,0 5 0-16,0 0-1 0,0 0 8 0,0 0 3 15,0 0-7-15,0 0-1 0,0 0 11 0,0 0 0 16,0 0 2-16,0 0-2 0,0 0-6 0,0 0 0 16,0 0-3-16,0 0-8 0,0 0-7 0,0 0 0 15,0 0-1-15,0 0 5 0,0 0-9 0,0 0-6 16,0 0 4-16,0 0-1 0,0 0 6 0,0 0 4 16,0 0-12-16,0 26 5 0,0-26-10 0,0 27 0 15,0-12 2-15,0 3-9 0,-22 0 6 0,22 3-7 16,-16-2-19-16,16 3-33 0,-25-4-64 15,25 3-78-15,-24-4-97 0,13 0-97 0,0-2-55 16,3-3 79-16</inkml:trace>
  <inkml:trace contextRef="#ctx0" brushRef="#br0" timeOffset="75340.58">15403 12402 1010 0,'0'-5'35'0,"2"0"22"0,0 0 29 0,0 0 32 15,-1-1-17-15,0 1 7 0,0 0-2 0,1 2-13 16,-2-1 2-16,0 1-14 0,0 1-2 0,0 1 6 16,0-1-2-16,0 2-6 0,0-1-13 15,0 1-16-15,0 0-11 0,0 0 0 0,0 0 0 16,0 0-1-16,0 0 1 0,0 0-5 0,0 0-4 15,0 0-6-15,0 0 4 0,0 0 0 0,0 0 2 16,0 0 3-16,0 0 3 0,0 0 1 0,0 0-1 16,0 0-2-16,0 0-9 0,0 0-5 0,0 0-5 15,0 0-3-15,0 0-6 0,0 0 0 0,0 0 3 16,0 0-1-16,0 0 2 0,0 19-2 0,0-19-2 16,0 26 0-16,0-9 0 0,0 5 1 15,0-1 0-15,-20 5-4 0,20-2 0 0,0 3-1 16,0 0-3-16,-13-2 5 0,13 2-11 0,0-1-40 15,0 0-49-15,0-4-68 0,-10 2-67 0,10-3-54 16,0-1-53-16,0 2-45 0,0-5-96 0,0-2 75 16,0 2 105-16</inkml:trace>
  <inkml:trace contextRef="#ctx0" brushRef="#br0" timeOffset="75878.51">15596 12824 1739 0,'0'14'33'0,"0"-14"28"0,0 0 12 15,0 0 13-15,0 0-20 0,0 0-10 0,0 0 9 16,0 9 11-16,0-9 1 0,0 4 2 0,0 0-13 15,0 0-19-15,0 3-20 0,0 1-18 16,0 2-2-16,0 0-4 0,0 3 3 0,0 2-5 16,0 2-4-16,0 0 4 0,0 3-8 0,-31 1-46 15,31 4-70-15,-29-1-76 0,10 1-90 0,2-2-81 16,-4 1-140-16,1-2 63 0,2 2 98 0</inkml:trace>
  <inkml:trace contextRef="#ctx0" brushRef="#br0" timeOffset="78738.82">16053 12426 1244 0,'19'0'58'0,"-19"0"30"0,0-2 13 16,0 1 24-16,17 1-50 0,-17 0-7 0,0 0 10 15,0 0-4-15,0 0 2 0,0 0-2 0,0 0-5 16,0 0-10-16,0 0 0 0,0 0-22 0,0 0-12 16,0 0-10-16,0 0-4 0,0 23 3 15,-25-23 3-15,25 16 2 0,-23-5-1 0,23 3-4 16,-30 0-7-16,14 3 2 0,0 0 2 0,2 1 0 16,2 0 2-16,-2 2-5 0,4 0 0 0,2 1 3 15,1-2-3-15,3 2 10 0,2-3-7 0,2 1 9 16,0-2 3-16,0 0-3 0,0-1 7 0,29-2-4 15,-29 0 1-15,28-3-2 0,-28-1-1 0,34-2-5 16,-16 0-1-16,2-3-5 0,-1-4-2 0,1-1 0 16,-2 0-1-16,0 0 1 0,-1 0 0 0,-2 0-8 15,-1-24-4-15,1 24-2 0,-5-20 0 16,-2 20 6-16,-1-24 1 0,-3 10 0 0,0-2 1 16,-4-1-5-16,0 2 3 0,0-3-1 0,0 0-2 15,0-1 3-15,0-1-2 0,-28-4-3 0,28-1-1 16,-22 0 1-16,22 0 2 0,-24 0 3 0,24 0 2 15,-25 4-5-15,25 1-4 0,-20 6-2 0,20 3-10 16,-17 2-4-16,17 5-21 0,-11 2-31 0,11 2-38 16,-5 0-54-16,3 0-53 0,-1 0-60 0,3 0-56 15,-1 0-98-15,1 0 15 0,-1 23 94 0</inkml:trace>
  <inkml:trace contextRef="#ctx0" brushRef="#br0" timeOffset="78995.43">16500 12818 1918 0,'5'8'37'0,"-1"-1"21"0,-3 2 14 0,-1 0 23 0,0 2 14 16,0-4 23-16,0 3 12 0,0 1 2 0,-24 0-36 15,24 1-37-15,0 0-19 0,-25 0-28 0,25-1-14 16,-19 1-9-16,19 1-7 0,-22 1-19 16,22-1-37-16,-23 2-57 0,11-1-79 0,-1 0-93 15,1 1-118-15,-2-4-163 0,0 0 21 0,-1 0 114 16</inkml:trace>
  <inkml:trace contextRef="#ctx0" brushRef="#br0" timeOffset="81954.56">16809 12423 1228 0,'0'0'26'0,"0"0"19"0,0 0 9 0,0 0 16 16,7 0-5-16,-7 0-2 0,0 0 11 0,4 0-1 15,-4 0-6-15,3 0-1 0,-2 0-6 0,0-15 3 16,2 15-2-16,-2 0-11 0,4 0-3 0,-5-13-8 16,1 13 0-16,-1 0 13 0,0-8-3 0,1 8 6 15,-1-4-4-15,0 4-5 0,0-3-6 0,0 3 1 16,0-1-8-16,0 1-4 0,0 0 0 0,0 0-10 16,0 0-4-16,0 0-2 0,0 0 0 0,0 0-12 15,0 0 4-15,0 0-1 0,0 0-5 16,0 0 6-16,0 0-5 0,0 0-3 0,0 0 2 15,0 0 3-15,0 0 1 0,0 0 3 0,0 0 1 16,0 0 4-16,0 0 7 0,0 23 4 0,0-23 1 16,0 22 1-16,0-6 0 0,0 2 0 0,17 3-4 15,-17 3-3-15,0 2-2 0,0 2-3 0,0 2 5 16,0-1 1-16,0 3-3 0,0 0-4 0,0-3-5 16,0 2-4-16,0-2-1 0,0-1 1 0,0-1-2 15,-18-3 0-15,18-1-2 0,0-1 2 0,0-5 0 16,0 0 1-16,-14-2 3 0,14-1-28 0,0-2-52 15,0-4-81-15,-6-1-117 0,6 0-129 0,-4-4-152 16,4-3-35-16,-1 0 115 0</inkml:trace>
  <inkml:trace contextRef="#ctx0" brushRef="#br0" timeOffset="88263.15">13807 13547 2047 0,'-25'0'11'0,"25"0"8"0,-29 0 16 0,29 0 14 16,-27 0 7-16,27 0 7 0,-21 0 9 0,21 0 5 16,-13 0-7-16,13 0 2 0,0 0-13 15,0 0-13-15,0 0-6 0,0 0-10 0,0 0-2 16,0 0 6-16,0 0 0 0,0 0-2 0,34 0-3 15,-34-25-15-15,36 25-1 0,-14-17-6 0,1 17-1 16,4-22-2-16,-2 22 0 0,1-21-3 0,-1 21-3 16,-2-15 1-16,0 15-6 0,1-9-13 0,-6 9-26 15,5-4-43-15,-3 4-47 0,-1 0-49 0,0 0-50 16,-2 0-50-16,-1 0-71 0,0 0-97 0,0 0-2 16,-7 23 92-16</inkml:trace>
  <inkml:trace contextRef="#ctx0" brushRef="#br0" timeOffset="88515.05">13803 13779 1639 0,'-2'5'37'0,"2"0"20"0,0-1 8 0,0-3 8 15,0 1-21-15,0-2-4 0,0 0 22 0,0 0 20 16,0 0 11-16,0 0 4 0,19 0-14 0,-19 0-16 15,0 0-21-15,21 0-18 0,-21-24-17 0,22 24-14 16,-7 0-4-16,0-21-3 0,2 21-21 0,4-19-55 16,-1 19-73-16,0-19-93 0,3 7-123 15,1-2-167-15,-1-1 31 0,1 1 93 0</inkml:trace>
  <inkml:trace contextRef="#ctx0" brushRef="#br0" timeOffset="95007.41">14573 13393 1781 0,'0'-9'33'0,"-4"3"3"0,2 0 10 0,0 3 5 16,1 1-29-16,1-2 8 0,-1 1 6 0,1 1 18 15,0 2 15-15,0 0 5 0,0 0 3 0,0-3-10 16,0 3-8-16,0 0-5 0,0-1-5 0,0 0 4 15,0-1 0-15,0-1 1 0,0 1 0 0,0-1-5 16,0 1-1-16,0-1-2 0,0-2-9 0,0 2 0 16,0-1-8-16,0 1-8 0,0 0 5 0,-21 0-14 15,21 0 3-15,0 1 0 0,0 1-1 0,0-1 1 16,-14 2-2-16,14-1-6 0,0-1-2 0,0 1 3 16,-9 1-6-16,9 0 5 0,-2 0-4 15,-1 0-4-15,1 0 4 0,-4 0-6 0,0 21 5 16,0-21-1-16,-3 17 1 0,1-17 0 0,1 19-3 15,-3-19 0-15,4 22-5 0,-3-13 3 0,3-1-3 16,0 2 0-16,0 0 8 0,3-1-2 0,-1 0 2 16,2-1 0-16,0 2 1 0,0 0-1 0,2 2 2 15,0 0 3-15,0-1-12 0,0-1 8 0,0 3-5 16,0-4 0-16,0 3 4 0,0-2-4 0,24 0 0 16,-24 2 3-16,0-3 1 0,0 1-1 0,18 0 4 15,-18 0-5-15,0-1 1 0,17-2 2 0,-17 1-5 16,8 1-1-16,-1-1 4 0,-1-2-5 0,0 1 7 15,-2-3 1-15,2 3-5 0,1-3 5 0,-1-1-9 16,2-1 6-16,2 1-1 0,-2-1 2 0,5-2 1 16,-4 0-1-16,4 0 1 0,1 0-6 15,-1 0 7-15,4 0-1 0,-2-21-3 0,1 21 3 16,-1 0-2-16,3-24-4 0,-2 24 4 0,-1-18 2 16,-2 18-3-16,-1-19 6 0,-1 19-2 0,-1-18 3 15,-3 9 9-15,0 0-1 0,-1 0 4 0,-2 1-4 16,-1-2-6-16,0 1-3 0,0 0-3 0,-3-2-2 15,0-1 0-15,0 0 0 0,0 0 3 0,0 0 7 16,0-3-3-16,0 1 0 0,-27-1-2 0,27 1-6 16,0 2 8-16,-24-2 3 0,24 2 0 0,-15 1 5 15,15-1-7-15,-17 3-1 0,7 1 6 16,2 1-2-16,0 2 2 0,0-1 0 0,-3 3-7 16,5 0 0-16,-3 0-5 0,0 1 2 0,2 2 4 15,-2-1-3-15,0 1 2 0,1 0-7 0,-2 0-3 16,3 0 6-16,0 0-3 0,-2 0 0 0,2 0 2 15,-1 0-1-15,3 0-1 0,-1 0 2 0,0 0-2 16,2 0 0-16,-2 0 0 0,3 0 0 0,-3 0 0 16,2 0-3-16,3 0 3 0,-3 0-2 0,3 0-1 15,-3 0 6-15,2 0-6 0,2 0 3 0,-3 0 3 16,2 0-3-16,0 0 3 0,-1 0-3 0,0 0-3 16,0 0 3-16,0 0-3 0,2 0 6 15,0 0-1-15,0 0-1 0,0 0 1 0,0 0-2 16,0 0 0-16,0 0-3 0,0 0-1 0,0 0 1 15,0 0-2-15,0 0 5 0,0 0 2 0,0 0-4 16,0 0 5-16,0 0-3 0,0 0 0 0,-19 0 2 16,19 0-4-16,0 0-1 0,0 0 1 0,0 0 0 15,0 0 2-15,0 0 0 0,0 0 0 0,0 0 0 16,0 0 0-16,0 0 2 0,0 0-2 0,0 0-2 16,0 0 2-16,0 0-3 0,0 0 1 0,0 0 4 15,0 0 1-15,0 0-3 0,0 0 0 0,0 0-3 16,0 0 1-16,0 0 2 0,0 0 0 15,0 0 0-15,0 0 0 0,0 0-5 0,0 0 3 0,0 0-3 16,0 0-11-16,0 0-10 0,0 0-9 0,0 0-15 16,0 0-18-16,0 0-11 0,0 0-32 15,0 0-23-15,0 0-26 0,0 0-44 0,0 0-50 16,0 0-89-16,0 21-148 0,0-21-63 0,0 0 91 16</inkml:trace>
  <inkml:trace contextRef="#ctx0" brushRef="#br0" timeOffset="100071">15291 13179 1186 0,'0'-5'47'0,"0"0"21"0,0 2 20 0,1 1 6 0,-1 0-33 16,1-1-3-16,-1 1 4 0,0 0 12 0,0 0-6 15,2 1-9-15,-2-1 5 0,0-1-4 0,0 1 1 16,0-1 10-16,0 0-12 0,0 0-1 0,0 1 4 16,0 0-4-16,0 0 3 0,0 2-6 0,0 0 8 15,0 0-6-15,0 0-9 0,0 0 2 0,0 0-13 16,0 0 2-16,0 0-4 0,0 0-3 0,0 0 5 16,0 0-3-16,0 0 0 0,0 0 3 15,0 0-3-15,0 0-2 0,0 0 6 0,0 0-8 16,0 0-2-16,0 0 1 0,0 0-16 0,0 0 6 15,0 0-6-15,0 0-7 0,0 0 3 0,0 0-7 16,-18 0 0-16,18 0-1 0,0 0 3 0,0 0-2 16,0 0 2-16,-10 0-1 0,10 18 1 0,-10-18-3 15,3 21 0-15,-1-7 2 0,-2 1-4 0,0 2 1 16,1 2-1-16,-1 2 0 0,-2 1 1 0,1 1 8 16,0-1-2-16,-1-1-7 0,-3 3 4 15,3-2-9-15,-1 2 3 0,-3-2 5 0,3 5-1 16,-1-4 3-16,0 3-1 0,-2 0 0 0,3 3-1 15,-1-5-2-15,2 3-1 0,-1-1 3 0,1-1 0 16,0 0-2-16,1-2 1 0,0 2 1 0,2-4-2 16,-1 1 2-16,-1 1 2 0,1-5-4 0,1 3 2 15,0-2-3-15,-1-4-2 0,2 1 6 0,0 0-3 16,0-2 0-16,1-2 2 0,1-4-2 0,-1 4 0 16,3-5 2-16,0 1 0 0,0 0 0 0,0 0-2 15,2-4 2-15,-1 2-2 0,0-3 2 0,2-1 2 16,-1 0-2-16,0 0 3 0,2-2-3 0,0 0 4 15,0 0 5-15,0 0 4 0,0 0 5 0,0 0-3 16,0 0 1-16,0 0-5 0,0 0-2 0,0 0-4 16,0 0-3-16,0 0-2 0,0 0-2 15,0 0 5-15,0 0-5 0,0 0-2 0,0 0-1 16,0 0 1-16,0 0 2 0,0 0 2 0,0 0-4 16,0 0-11-16,0 0-11 0,0 0-11 0,0 0-12 15,0 0-12-15,0-24-17 0,0 24-33 0,0 0-34 16,0-17-31-16,0 17-43 0,0-16-41 0,0 16-59 15,0-18-73-15,0 5-110 0,0 2 42 0,0-4 110 16</inkml:trace>
  <inkml:trace contextRef="#ctx0" brushRef="#br0" timeOffset="100967.76">15549 13341 1526 0,'4'0'32'0,"-3"0"22"0,0 0 27 0,3 0 23 16,-3 0 0-16,-1 0-11 0,0 0 8 0,0 0 1 15,0 0-6-15,0 0 8 0,0 0-12 0,0 0-4 16,0 0-6-16,0 0-3 0,0 0-7 0,0 0-10 15,0 0-5-15,0 0-1 0,0 0 1 0,0 0 6 16,0 0-2-16,0 0-8 0,0 0-6 0,0 0-5 16,0 0-10-16,0 0 2 0,0 0-10 0,0 0-3 15,0 0-3-15,0 0-7 0,0 0-1 0,0 0-12 16,0 0 5-16,0 0-8 0,0 0-2 0,0 0 5 16,0 0-5-16,0 0 7 0,0 0 4 15,0 0-1-15,0 0-1 0,0 14 1 0,0-14-5 16,0 16 8-16,0-16 1 0,0 16 3 0,0-4 1 15,0-2-4-15,16 2-2 0,-16 1-1 0,0 1 1 16,0 0-7-16,0 3 8 0,0-3-6 0,0 1 3 16,0 2 6-16,0-5-9 0,0 6 2 0,0-2 0 15,0 1-4-15,0-1 0 0,0-1 4 0,0 1-2 16,0-3 0-16,0 2 4 0,0-1-4 0,0 0 0 16,0-1 2-16,0-1-2 0,0-1-2 0,0 0 2 15,18-1-2-15,-18 1 2 0,0-3 4 16,0 1-2-16,0 0 5 0,0-1-5 0,0-2 0 15,0 2 5-15,0-3 6 0,0 0 5 0,0-1 3 16,0 0-3-16,0 1-7 0,0-2 1 0,0-2-3 16,0 2-2-16,0-3 4 0,0 0 3 0,0 0 6 15,0 0 8-15,0 0 1 0,0 0 3 0,0 0-5 16,0 0 3-16,0 0 0 0,0 0-2 0,0 0-3 16,0 0-8-16,0 0-3 0,0 0 0 0,0 0-2 15,0 0-2-15,0 0-6 0,0 0-4 0,0 0 0 16,0 0-3-16,0 0 3 0,0 0-3 0,0 0-21 15,0 0-52-15,0 0-71 0,0-15-86 16,0 15-77-16,0 0-68 0,0-9-118 0,0 9-217 16,-21-6 46-16,21 6 123 0</inkml:trace>
  <inkml:trace contextRef="#ctx0" brushRef="#br0" timeOffset="102775.95">16494 13397 1994 0,'0'0'34'0,"0"0"9"16,0 0 7-16,0 0 19 0,0 0-13 0,0 0 8 15,0 0 12-15,0 0-8 0,0 0-10 0,0 0-10 16,16 0-13-16,-16 0-8 0,0 0-4 16,0 0 11-16,0 0 10 0,10 0 17 0,1 0 0 15,-1 0-9-15,1 0-17 0,9-21-16 0,0 21-8 16,3 0-5-16,1-18 2 0,3 18-4 0,-2-12-2 15,3 12-4-15,0-14 0 0,-1 14 1 0,-1-8-2 16,-2 4 0-16,0 4 1 0,-4-3-2 0,-3 1 0 16,-1 2-18-16,-4 0-19 0,-6 0-24 0,3 0-23 15,-4 0-21-15,-3 0-29 0,1 0-18 0,-2 0-28 16,0 0-10-16,-1 0-17 0,2 0-27 0,-2 0-14 16,0 0-41-16,0 0-52 0,0 0 63 15,0 0 69-15</inkml:trace>
  <inkml:trace contextRef="#ctx0" brushRef="#br0" timeOffset="103084.06">16599 13555 1496 0,'-8'5'57'0,"2"1"28"0,2-4 19 16,0 3 18-16,2-3-34 0,1-2-17 0,1 3 3 15,0-3-3-15,0 0-2 0,0 0 8 0,0 0-6 16,0 0 1-16,0 0-2 0,0 0 7 0,0 0 6 15,0 0-3-15,0 0-7 0,22 0-20 0,-22 0-12 16,0 0-5-16,16 0 3 0,-16 0 2 0,17 0 4 16,-7 0-2-16,0 0-12 0,5 0-11 15,0 0-12-15,4-16-6 0,3 16-2 0,1 0 4 16,0-11 0-16,5 11-4 0,-1-9 2 0,1 9-2 16,-4-9 1-16,-2 9-1 0,-3-8-2 0,0 5-1 15,-5-1-4-15,-2 1-13 0,-5 2-6 0,0-1-17 16,-2 1-12-16,-1 0-11 0,-3 1-32 0,-1-1-33 15,0 0-43-15,0 1-42 0,0-3-45 0,0 3-72 16,0-3-75-16,-25 0-89 0,25 0 81 0</inkml:trace>
  <inkml:trace contextRef="#ctx0" brushRef="#br0" timeOffset="103867.77">16943 13159 2159 0,'0'-3'49'0,"0"2"25"16,0 1 23-16,0 0 17 0,0 0-32 0,0 0-13 16,0 0-4-16,0 0-5 0,0 0-2 0,0 0-3 15,0 0-16-15,0 0-13 0,0 0-12 16,0 0-6-16,0 0-4 0,0 0 4 0,0 0 8 15,0 0 8-15,0 0 8 0,0 0 0 0,0 0-8 16,0 0-3-16,0 0-4 0,0 0-1 0,20 21-1 16,-20-21-7-16,23 0-4 0,-7 21-5 0,3-21 2 15,-1 13-3-15,2-13-1 0,0 15 3 0,1-15-3 16,-1 9 1-16,-1-9 3 0,-1 8-2 0,-2-3 0 16,-1-5-1-16,-1 6 4 0,-3-4-2 0,-2-1-2 15,1 2 4-15,-4-2-6 0,-1-1 3 0,-1 1 1 16,0 1 0-16,-3-2 2 0,0 1-2 0,2-1 0 15,-3 1 0-15,2-1 0 0,-2 0 2 0,0 0 3 16,0 0-3-16,0 0 1 0,0 0-2 16,0 0 0-16,0 0-2 0,0 0 1 0,0 0-2 15,0 0 2-15,0 0-3 0,0 0 1 0,0 0 4 16,0 0-4-16,0 0 2 0,0 0 3 0,0 0-3 16,0 0-1-16,0 0 3 0,0 0-4 0,0 0 1 15,0 0 3-15,0 0-2 0,0 0 2 0,0 0-2 16,0 0 3-16,0 0 12 0,0 0 9 0,0 0 4 15,0 0 3-15,0 0-9 0,0 0-4 0,0 0 0 16,0 0-2-16,0 0-3 0,0 0-2 0,0 0-2 16,0 0-2-16,0 0-2 0,0 0-2 0,0 0 1 15,0 0 1-15,0 0 1 0,-23 22-3 16,23-22-5-16,0 15-2 0,-19-15 0 0,19 18 4 0,-14-7-4 16,14 1 6-16,-18-1-1 0,11 0-1 15,0 1 5-15,-1 1-3 0,0 1 1 0,-1 0-1 16,1 0 1-16,-2-1-5 0,1 1 0 0,1 1 2 15,-2-1-2-15,-1 0 5 0,0 1-3 0,-2 1 0 16,2-1 0-16,-5 3-2 0,2-1 6 0,-5 0-1 16,5 0-1-16,0-1 0 0,0 2-4 0,0 0 2 15,1-1 2-15,2-2-1 0,-1 0-1 0,4-4-3 16,-1 1 4-16,-2-3 1 0,4 0-2 0,-1-2 4 16,3-1-2-16,0-1-4 0,3-4 6 15,-1 2-6-15,2-2 2 0,1 0 6 0,0-1-6 16,0 0 0-16,0 0 2 0,0 0-4 0,0 0 4 15,0 0 3-15,0 0-6 0,0 0 5 0,0 0-4 16,0 0 0-16,0 0-6 0,0 0-24 0,0 0-31 16,0 0-57-16,0 0-67 0,0 0-51 0,0-17-57 15,0 17-64-15,0 0-131 0,0-12-113 0,0 12 90 16</inkml:trace>
  <inkml:trace contextRef="#ctx0" brushRef="#br0" timeOffset="106515.52">17614 13312 1503 0,'0'0'31'0,"7"0"26"0,-7 0 7 16,0 0 14-16,0 0-17 0,5 0-16 0,-3 0 16 15,-2 0 13-15,1 0 4 0,1 0 18 0,-1 0-8 16,0 0-13-16,1 0-6 0,-1 0-15 0,-1 0-4 16,0 0-2-16,0 0-6 0,0 0-1 0,0 0 1 15,1 0-3-15,-1 0 0 0,1 0 2 0,-1 0 2 16,2 0 5-16,-1 0 12 0,1 0 3 16,2 0-3-16,0 0-5 0,3 0-19 0,-1 0-15 15,2 0-10-15,1 0-1 0,2 0-5 0,-1 0-5 16,2-17-1-16,-1 17-2 0,-2-17 0 0,-1 17 3 15,2-15-1-15,-1 15 1 0,-3-19 2 0,2 9 0 16,-5 1 1-16,1 1-3 0,0-4 0 0,-3 1 1 16,1 2 0-16,-2 0 1 0,0 2 0 0,0 0 0 15,0 0-3-15,0-1 1 0,0 4 0 0,0-1-2 16,0 1 4-16,-22 0 1 0,22-1 0 0,0 1 3 16,0 4-1-16,0 0 1 0,-13 0-5 0,13 0 2 15,0 0-4-15,-13 0 0 0,13 0 4 16,-11 0 0-16,4 0 1 0,1 18-2 0,-2-18 0 15,-1 0-2-15,1 20 3 0,1-20 4 0,-3 20 1 16,1-20 0-16,1 22 5 0,-1-9 0 0,2 5-6 16,0-3 1-16,0-1 0 0,0 1-5 0,3 1 5 15,1 0-2-15,0-1-6 0,0 0 2 0,3 0-3 16,0-4 1-16,0 3 4 0,0-2-4 0,0 2 3 16,0-2 4-16,24-2 5 0,-24-1 10 0,21 0 10 15,-21-2 2-15,34-1-7 0,-15-1-6 0,5-5-10 16,1 2-7-16,2 0 3 0,2-2-10 0,-3 0 6 15,3 0-1-15,-5 0-4 0,0 0 4 0,-3-19-2 16,-2 19-2-16,-4 0 4 0,-1-17 0 16,-6 17-2-16,0 0-18 0,-4-12-26 0,-3 12-39 15,-1 0-43-15,0-12-36 0,0 12-28 0,0-7-33 16,0 1-46-16,-33 2-54 0,33 1-84 0,0-1-126 16,-26-1 51-16,26 0 107 0</inkml:trace>
  <inkml:trace contextRef="#ctx0" brushRef="#br0" timeOffset="106928.01">18034 13148 2152 0,'0'0'28'16,"0"0"17"-16,-20 0 12 0,20 0 17 0,0 0-14 15,0 0 4-15,0 0 3 0,0 0 0 0,0 0 9 16,0 0-8-16,0 0-1 0,0 0-6 0,0 0-18 15,0 0-9-15,0 0-14 0,0 0-7 0,0 19-5 16,24-19-2-16,-24 0 6 0,17 26 0 0,-17-26 6 16,19 21 1-16,-19-8-6 0,15-1 2 0,-15 2-6 15,11-1 1-15,-11 4 2 0,9-3-6 0,-9 1 1 16,0 1 2-16,0 2 0 0,0-4 4 0,0 1-1 16,0-1-4-16,0 1 0 0,0-5-4 0,0 1-1 15,-21-3-2-15,21-1 4 0,0 0 5 0,0-4 1 16,0-1 10-16,-13 0 8 0,13 0 18 15,0-2 12-15,0 0-4 0,0 0-11 0,0 0-25 16,0 0-15-16,0-24-4 0,0 24-2 0,0-24 2 16,0 24-2-16,0-35-3 0,0 15 5 0,0-3-5 15,0 2 3-15,18-5-3 0,-18 3-12 0,0 0-2 16,18 0-10-16,-18 6-11 0,18 3-16 0,-7 2-17 16,1 0-28-16,-1 5-28 0,0 3-19 0,-2 3-35 15,1-1-24-15,1 1-33 0,-2 1-24 0,-3 0-46 16,2 0-61-16,-2 0-92 0,-1 0 72 0</inkml:trace>
  <inkml:trace contextRef="#ctx0" brushRef="#br0" timeOffset="107358.56">18242 13203 1883 0,'0'0'53'0,"0"0"32"0,0 0 9 16,0 0 16-16,0 0-28 0,23 0-9 0,-23 0 25 15,0 0 6-15,0 0-3 0,14 0 1 0,-14 0-9 16,0-18-15-16,14 18-8 0,-14 0-17 0,6 0-22 16,-2 0 6-16,1 0-6 0,1 0-2 0,2 0 2 15,-1 0-8-15,2 0-9 0,-3 0-2 0,4 0-4 16,-2 0-1-16,1 24-1 0,-1-24 2 0,2 23-3 16,-2-23-4-16,1 23 1 0,-1-10-3 15,2 2-3-15,-1-2 5 0,0-1 0 0,-2-1 1 16,1 1 5-16,-1 0-4 0,0-1 2 0,0-1 0 15,-3 1 1-15,-2-2 8 0,1 1 1 0,-3 0 5 16,0 0-2-16,0-3-3 0,0 2 3 0,0-1-5 16,-25-1 2-16,25-2 2 0,0-1-6 0,-28 1 0 15,28-2-2-15,-20-1-2 0,20-2 11 0,-20 0 5 16,20 0 0-16,-18 0-5 0,18 0-8 0,-14 0-7 16,7-25-5-16,1 25 2 0,6-30-9 0,-4 11 3 15,4-2-1-15,0-2-9 0,0-5 5 16,0 0-10-16,33 2-13 0,-33-1-2 0,30 5-21 15,-10 3-17-15,0 2-14 0,0 5-21 0,3 4-16 16,-2 0-21-16,-2 4-16 0,1 2-33 0,-2 2-30 16,-1 0-29-16,-1 0-53 0,-4 0-88 0,-2 0-85 15,-2 0 73-15</inkml:trace>
  <inkml:trace contextRef="#ctx0" brushRef="#br0" timeOffset="108176.12">18777 13198 1697 0,'5'0'39'15,"0"0"36"-15,1 0 14 0,-1-9 33 0,-1 9-3 16,1 0 1-16,-2-8 26 0,-2 8 1 0,-1-5-5 16,1 3-4-16,-1-1-13 0,0-1-16 0,0 3-10 15,0-1-18-15,0 0-20 0,0 2-6 0,0 0-8 16,0-3-4-16,0 3-2 0,-19-2-7 0,19 2-5 15,0-1-9-15,0 1 0 0,0 0-5 0,-11 0-8 16,11 0 0-16,0 0-10 0,-14 23-2 0,9-23 2 16,0 19 0-16,-1-19 5 0,1 27 2 0,-2-15 1 15,-1 5-3-15,2 0-3 0,-1 0 3 0,1 1-5 16,3 0 7-16,-1-1-2 0,0 0-2 16,3-2 2-16,1 1-10 0,0-4 10 0,0-2-2 15,0 0-2-15,0-4 9 0,29-1-7 0,-29-2 2 16,25 0 1-16,-25-3-6 0,29 0 3 0,-13 0 1 15,1 0 1-15,1 0-2 0,-2-22 3 0,0 22-5 16,-2 0-9-16,-1-27 2 0,-2 27-12 0,-3-24 0 16,-1 9-5-16,-3-2 0 0,-3 1 3 0,-1-4 4 15,0 3 9-15,0-3 1 0,0 2 1 0,-24 1-1 16,24 6 6-16,-23 0-1 0,23 2 1 0,-26 5 5 16,26 1-1-16,-26 1-1 0,26 2 3 0,-25 0-1 15,25 0-2-15,-17 0 0 0,17 0-5 16,-7 0 3-16,7 0 2 0,0 0 5 0,0 0-1 15,0 0-3-15,0 0 1 0,0 0-9 0,27 0 2 16,-27 0-2-16,21 0-9 0,-21 0-3 0,22 0-9 16,-22 0 0-16,24 0 7 0,-13 0 6 0,-1 0 13 15,0 0-2-15,0 0 1 0,-1 0 6 0,0 0-4 16,-2-14 5-16,0 14-3 0,-1 0-4 0,0 0 4 16,1 0 1-16,0 0 7 0,-1 0 18 0,-1 0 5 15,4 0 15-15,-3 0 7 0,4 0-1 0,-2 0-2 16,3 0-12-16,-2 20-8 0,2-20-9 15,0 18-5-15,2-18-7 0,-1 21-5 0,1-21-6 16,-1 21 0-16,1-9 0 0,-1-2 3 0,1 0-3 16,-5 2-1-16,1-5 1 0,-2 3 4 0,1-2 2 15,-4 2 1-15,-2 1-2 0,-2-2-4 0,0-1 0 16,0 5-3-16,0-4 5 0,0-2 0 0,0 2 3 16,-26-4 4-16,26 0-2 0,0-2 5 0,-19 1-6 15,19-3 8-15,0-1 11 0,0 0 8 0,-14 0 7 16,14 0-9-16,0 0-10 0,0 0-13 0,0 0-3 15,0-27-2-15,0 27-1 0,0-27 2 0,0 8-7 16,0-3 0-16,0-1 0 0,31-2-6 0,-31-2-3 16,25 3-32-16,-25-3-22 0,26 3-24 0,-11 2-20 15,-1 5 0-15,-2 0-9 0,0 3-7 16,0 2-2-16,-4 1 0 0,-2 4-2 0,-1 0-2 16,-5 3-5-16,0-1-15 0,0 3-1 0,0 2-16 15,0 0-12-15,0 0-13 0,-31 0-23 0,31 0-37 16,-22 0-69-16,22 26-30 0,-26-26 59 0</inkml:trace>
  <inkml:trace contextRef="#ctx0" brushRef="#br0" timeOffset="134197.62">13039 14367 1415 0,'0'-3'57'0,"0"1"46"0,0-1 25 0,0-1 30 16,0 1-29-16,0-2-17 0,0 2-3 0,0-1-10 16,0-2-6-16,0 5-9 0,0-2-5 0,0 0-6 15,0 2-8-15,0-2-11 0,0 2-9 0,0 0 0 16,0 1-2-16,0 0-2 0,0 0 1 0,0 0-2 16,0 0 3-16,0 0 0 0,0 0 2 0,0 24-3 15,0-24-7-15,0 25-10 0,0-10-4 16,0 3-6-16,0 1 1 0,0 3 13 0,0 4-1 15,0 1 5-15,0-1-5 0,0 1-7 0,-19-1-3 16,19-1-5-16,0 2 3 0,0-2 0 0,0-3-1 16,0 0-3-16,0 1-1 0,-14-4-3 0,14 1 1 15,0-1 0-15,-10-3-2 0,10-1-3 0,-5 0-4 16,3-2 0-16,-2-4 0 0,0 2-2 0,3-5 2 16,-1 1 0-16,2-5-7 0,-3 1-19 0,3-3-30 15,0 0-47-15,0 0-64 0,0 0-32 0,0 0-30 16,0-26-7-16,0 26 5 0,0-29-20 0,0 10-33 15,0-3-51-15,0 0-40 0,0-5-42 0,0 0 93 16</inkml:trace>
  <inkml:trace contextRef="#ctx0" brushRef="#br0" timeOffset="134505.21">12939 14402 1374 0,'0'-4'64'0,"0"-1"55"0,0 0 28 0,0 1 28 15,0-1-36-15,0 1-22 0,0 1 1 0,0 1-7 16,0-1-11-16,0 2-1 0,0 1-6 0,0-2-11 15,0 2 1-15,0-2-17 0,0-1-20 0,0-1 1 16,23-1-15-16,-23-4-6 0,23 1-4 0,-23-3-4 16,29 1-4-16,-9-1 0 0,0 1-3 0,1-1-2 15,4 1-2-15,-2 2-1 0,-2 1 3 0,2 2 0 16,-4 1 0-16,-2 1 0 0,-2 3-1 16,1 0 0-16,-7 0 0 0,3 24-7 0,-8-24 2 15,0 29-2-15,-4-29 2 0,0 37 0 0,0-18-1 16,0 4-4-16,-31 0 0 0,31-1 5 0,-29 0-8 15,29-3 4-15,-32 3 0 0,14-4 3 0,0-1 2 16,2-2-1-16,1-3-2 0,1-2-2 0,3-3 1 16,-1-2-19-16,3-2-29 0,3-1-46 0,0-2-48 15,1 0-32-15,3 0-38 0,-4 0-48 0,2 0-77 16,0-26-106-16,4 26-100 0,0 0 93 0</inkml:trace>
  <inkml:trace contextRef="#ctx0" brushRef="#br0" timeOffset="134945.84">13331 14780 1635 0,'2'0'44'0,"-2"0"38"0,0 0 16 0,2 0 25 0,-2 0-25 16,0 0-17-16,0 0 7 0,0 0 0 16,0 0 9-16,0 0 6 0,0 0 0 0,0 0 1 15,0 0-10-15,0 0-14 0,0 0-14 0,0 0-18 16,0 0-14-16,0 0-4 0,0 0-7 0,0 0-4 16,0 0 0-16,0 0-8 0,0 0-3 0,0 0 2 15,0 0 4-15,0 0 5 0,0 0 9 0,0 0-2 16,0 20-1-16,0-20-3 0,0 19-5 0,0-6-1 15,0 1-5-15,0 1-1 0,0 1 1 0,0 1-5 16,0 1 1-16,0 0-3 0,0 2 3 0,0-1-3 16,-20 0 0-16,20-2 0 0,0 3-3 0,0-5 0 15,-12 2 1-15,12-4 0 0,0 0-2 0,-11-1-2 16,11-4 0-16,-8 1 0 0,8-2 4 16,-5 0 0-16,4-4 0 0,1 1 0 0,0-1-4 15,0-2 2-15,-2-1-23 0,2 0-34 0,0 0-53 16,0 0-69-16,0 0-52 0,0 0-50 0,0 0-83 15,0-20-79-15,0 20-134 0,0-17 56 0,0 17 139 16</inkml:trace>
  <inkml:trace contextRef="#ctx0" brushRef="#br0" timeOffset="135363.61">13742 14537 1685 0,'0'-1'34'0,"0"1"40"16,0 0 24-16,0 0 30 0,0 0-17 16,0 0-13-16,0 0 7 0,0 0-8 0,0 0 15 15,0 0-1-15,0 0-9 0,0 0 1 0,0 0-18 16,0 0-14-16,0 0-18 0,0 0-13 0,0 0-6 16,0 0-1-16,0 0 13 0,0 0 0 0,0 0-5 15,0 0-7-15,0 0-16 0,25 0-9 0,-25 0-4 16,22 0-7-16,-22 0 2 0,27 0-3 0,-9 0 1 15,-1-15 1-15,0 15-15 0,2 0-27 0,0-10-40 16,1 10-42-16,0-7-25 0,0 7-21 0,-1-7-20 16,-4 3-44-16,1 3-52 0,-3-4-78 0,-1 1-85 15,-3 4-31-15,-2-3 90 0</inkml:trace>
  <inkml:trace contextRef="#ctx0" brushRef="#br0" timeOffset="135749.65">13780 14739 1685 0,'-2'5'51'0,"0"0"34"0,-1 0 29 15,1 0 20-15,-2-1-30 0,4-1-17 16,-3-3-14-16,1 4 5 0,2-1 4 0,0-3 3 0,0 0 6 15,0 0 0-15,0 0-5 0,0 0 0 16,0 0 3-16,0 0-5 0,0 0-8 0,0 0-8 16,0 0-16-16,25 0-10 0,-25 0-2 0,16 0-6 15,-16 0-4-15,22 0-8 0,-6 0-9 0,-5 0-7 16,5-16-2-16,-1 16-1 0,1 0-3 0,-3 0 2 16,3 0-7-16,-2-14 5 0,0 14 0 0,-2 0-2 15,0 0 5-15,-5 0-6 0,2 0 1 0,1 0 2 16,-2 0-2-16,-1 0 4 0,-3 0 0 15,2 0-2-15,-1 0 3 0,-3 0-6 0,3 0 3 0,-3 0-4 16,0 0 4-16,1 0-7 0,-3 0-23 16,2 0-27-16,-2 0-44 0,2 0-46 0,0 0-45 15,-1 0-46-15,-1 0-70 0,0 0-98 0,0 0-128 16,0 0-40-16,0 0 110 0</inkml:trace>
  <inkml:trace contextRef="#ctx0" brushRef="#br0" timeOffset="139005.58">14682 14316 1452 0,'2'0'51'0,"0"0"31"0,0 0 29 16,0 0 24-16,0 0-30 0,0 0-7 0,-2-17-9 16,2 17 2-16,-2 0 6 0,0 0 3 0,1 0 1 15,-1 0-2-15,0-8-8 0,0 8-8 0,2 0-8 16,0 0-9-16,-2 0-6 0,0 0-1 0,0 0-6 16,0 0-2-16,0 0 0 0,0-5-10 0,0 5 5 15,0 0-1-15,0 0-6 0,0-2 4 0,0 2-10 16,0-2 2-16,0 2 0 0,0 0 6 15,0 0-3-15,0 0-6 0,0 0 1 0,0 0-16 16,0 0 0-16,0 0-2 0,0 0-1 0,0 0 1 16,0 0 2-16,0 0-2 0,0 0-3 0,0 0-4 15,0 0-1-15,0 0 2 0,0 0-6 0,0 0 2 16,0 0-3-16,0 0-4 0,0 0 1 0,0 0 3 16,0 0-4-16,0 0 2 0,0 0 1 0,0 0-3 15,0 0 5-15,0 0-3 0,0 0 0 0,0 0-2 16,0 0-1-16,0 0 4 0,0 0-1 0,0 0 3 15,0 19-2-15,0-19-1 0,0 0-1 16,0 20 2-16,0-20 1 0,0 19-4 0,0-19 2 16,0 15 0-16,0-4 1 0,0-2 2 0,0 4 4 15,0-2-6-15,0 3-1 0,0 1 0 0,0 1 1 16,0 3 5-16,0-3-6 0,0 0 7 0,0 0-3 16,0-1-4-16,0 2 4 0,0 2-7 0,0-2 3 15,0 0-1-15,0 1 2 0,0 1 0 0,0 1 1 16,0-2 0-16,-17 1-3 0,17-1-2 0,-12 0 4 15,12-1 1-15,-11 1 3 0,11 0 0 0,-11-3-4 16,5 0 0-16,0 1 1 0,2 0-3 0,-1-2 1 16,-1-1-4-16,2 1 3 0,-1-2 2 15,2-2-3-15,1 2 7 0,0-2-6 0,2 0 3 16,-2-5-2-16,1 4-4 0,1-7 5 0,0 1-6 16,0 0 5-16,0-2 0 0,0-1 2 0,0 0 6 15,0 0 2-15,0 0-4 0,0 0 0 0,0 0 0 16,0 0-4-16,0 0 2 0,0 0 3 0,0 0-1 15,0 0 3-15,0 0 5 0,0 0-3 0,0 0-2 16,0 0-2-16,0 0-2 0,0 0-6 0,0-14 1 16,0 14-2-16,0 0-6 0,0-17-11 0,0 17-53 15,0-15-69-15,0 15-88 0,0-12-104 0,0 7-85 16,0 0-194-16,0 1-146 0,0-1 120 0</inkml:trace>
  <inkml:trace contextRef="#ctx0" brushRef="#br0" timeOffset="142473.86">12650 15795 1955 0,'0'-5'40'15,"0"-1"18"-15,0 0 13 0,0 1 19 0,0 1-27 16,0-1-9-16,0 2 6 0,0-2-6 0,0 3 4 16,0 2 16-16,0 0-1 0,0 0-2 0,0 0 8 15,0 0-12-15,0 0-2 0,0 28-5 0,0-28-13 16,0 31-3-16,0-10-2 0,0 4 0 16,0 3-4-16,0 2-5 0,-25 2-11 0,25 0-4 15,0 2-5-15,-27-3-4 0,27 1-2 0,-21-4-5 16,21-1 0-16,-15-3-2 0,15-4-2 0,0-3 2 15,-14-3-12-15,14-4-33 0,0-3-41 0,0-2-55 16,-8-2-72-16,8-3-68 0,0 0-121 0,0 0-150 16,0-32-52-16,0 32 103 0</inkml:trace>
  <inkml:trace contextRef="#ctx0" brushRef="#br0" timeOffset="142743.39">12583 15559 2538 0,'0'-4'8'0,"0"-1"-3"0,8 3 5 16,-8-1 1-16,0-1-11 0,0 4 2 0,0-1-7 15,0 1-2-15,0 0-4 0,0 0-23 0,0 0-49 16,0 0-78-16,0 0-104 0,28 0-138 0,-28 0-154 16,31 0 80-16</inkml:trace>
  <inkml:trace contextRef="#ctx0" brushRef="#br0" timeOffset="143014.12">13162 15519 2100 0,'0'0'29'0,"0"-6"16"0,0 4 24 0,-27-2 36 16,27 1 3-16,0 1 18 0,-29 0 4 0,29 1-7 15,-18 1-8-15,18 0-12 0,-18-2-5 0,18 2-17 16,-12 0-20-16,12 0-21 0,-12 0-21 0,12 0-4 15,-12 0 5-15,7 29 14 0,-1-29 10 0,-1 21-4 16,-1-21 2-16,0 30-3 0,-1-11-6 0,-1 2-3 16,0 2-2-16,1 0-11 0,-2 7-7 0,2-3 2 15,0 1-6-15,2 3-3 0,1-1 0 0,0 1 0 16,4 0-2-16,0 1 2 0,0-1 3 16,2 4-7-16,-2-1 2 0,2 0 1 0,0-1-4 15,0 1 2-15,0 0 2 0,0 0-2 0,0-5 2 16,0 2 3-16,0-4-5 0,0 0 3 0,0-2-3 15,0-4-31-15,0-2-43 0,0-3-57 0,0-1-67 16,-2-5-46-16,1 0-39 0,-3-6-35 0,0 1-77 16,-3-4-124-16,2-1-63 0,-4 0 92 0</inkml:trace>
  <inkml:trace contextRef="#ctx0" brushRef="#br0" timeOffset="143299.12">12793 16142 2311 0,'0'-4'48'0,"0"-1"16"0,21-1 13 0,-21-1 24 16,0-3-36-16,25 0-14 0,-25-3-12 0,24 1-23 16,-11-4-15-16,6 1 1 0,1 0-20 0,4-2-57 15,3-2-86-15,0 2-138 0,5-1-162 0,6 0-160 16,3-2 90-16</inkml:trace>
  <inkml:trace contextRef="#ctx0" brushRef="#br0" timeOffset="143786.69">13751 15990 2610 0,'2'8'14'0,"0"-5"1"15,0 3 2-15,2-2 22 0,-1 0 32 0,0-3 43 16,1 4 39-16,-2-2 20 0,1 2-17 0,3-2-22 16,-1 0-26-16,-1 0-34 0,0 0-21 0,2 0-20 15,0-3-10-15,0 0-6 0,1 0-8 0,-2 0-4 16,6 0-1-16,-2 0-3 0,-2 0 4 0,4-29-3 15,-2 29-3-15,0-25 0 0,1 25-2 0,-4-33-1 16,1 16-9-16,-1-6-34 0,-4 0-36 0,1-2-26 16,-3-2-17-16,0-2 24 0,0 3 30 15,0 3 29-15,0 3 27 0,0 1 11 0,0 5 4 16,-20 6-1-16,20 5-3 0,0 3 2 0,-23 0 7 0,23 0 11 16,-22 25 14-16,22-25 2 0,-28 30 5 15,13-10-1-15,1 0-5 0,-1 1 5 0,1 3-3 16,3-1-6-16,2 1-2 0,0 0-5 0,4-1 0 15,5-1-1-15,0 0 1 0,0-2-4 0,0-2-4 16,0 0-2-16,37-1-7 0,-37-3 2 0,36-2-2 16,-19-1 3-16,6-3-1 0,-1 0-4 0,0-6-4 15,1 1-35-15,0-3-46 0,-1 0-56 0,-2 0-55 16,-1 0-26-16,-1-27-8 0,-1 27 12 0,0-24 14 16,-2 24 19-16,-1-34 12 0,-3 18 32 0,-1-4 24 15,0 0 43-15,-4 1 51 0,1 0 47 0,-2 1 45 16,-3 4 41-16,0 1 31 0,0 3-1 15,-2 1 16-15,3 2-14 0,-1 3-4 0,-2 2 1 16,0-1-11-16,0 3-12 0,0 0-22 0,0-2-20 16,0 2-20-16,0 0-3 0,0 0-3 0,0 0-7 15,0 0-1-15,0 0-15 0,0 0-5 0,25 0-1 16,-25 0-1-16,0 0-3 0,24 24-1 0,-24-24-4 16,14 22-1-16,-14-8 2 0,11 0-5 0,-11 1-2 15,7 2-2-15,-7 1-2 0,0 0 3 0,4-1 5 16,-4-2 3-16,0 0 10 0,0-4 10 15,0 2 9-15,0-4 12 0,0-2-2 0,0-2 4 16,0-3 3-16,0-1-6 0,0-1-6 0,0 0-22 16,0 0-13-16,0-29-13 0,0 29-4 0,0-32 6 15,0 9-14-15,0-4-35 0,25-2-39 0,-25 0-47 16,25 1-42-16,-25-1-15 0,25 4-22 0,-10 2-12 16,5 3-21-16,-1 4-12 0,2 2-28 0,-4 4-50 15,1 0-73-15,-2 4-51 0,-4 3 87 0</inkml:trace>
  <inkml:trace contextRef="#ctx0" brushRef="#br0" timeOffset="144618.66">14443 15819 2319 0,'-14'0'36'0,"14"4"30"16,0-4 17-16,0 0 11 0,0 0-15 16,0 0-4-16,0 0 19 0,0 0 22 0,0 0 8 15,0 0-15-15,29-23-20 0,-29 23-22 0,19 0-24 16,-19 0-7-16,26 0-4 0,-26 0-3 0,26 0-1 15,-9 0 1-15,1 0-12 0,0 0-6 0,0 0 0 16,1 27-6-16,-2-27 3 0,-1 24 0 0,-5-24-3 16,0 31-1-16,-1-15-4 0,-4 0 2 0,-2 2 2 15,-1-1 0-15,-3 0 0 0,0 0-2 0,0-2-4 16,0 2 1-16,0-5 6 0,0-1-3 0,-27 2 2 16,27-6 0-16,0 0-6 0,-26-3-2 15,26-3 6-15,-15-1-6 0,15 0 3 0,0 0 4 16,-18-26-10-16,18 26 2 0,0-32-1 0,0 13-25 15,0-4-14-15,0 1-17 0,0-3-21 0,0 0-1 16,32 2 0-16,-32 1 4 0,29 2 7 0,-13 3 13 16,2 2 15-16,0 1 7 0,4 7 6 0,-4 0 1 15,1 3 2-15,1 1 9 0,-5 3 10 0,-1-1 8 16,1 1 0-16,-4 0 5 0,-1 0-3 0,-4 0 8 16,-1 0 13-16,-1 0 16 0,-1 0 21 0,-3 0 11 15,0 0 8-15,0 0-3 0,0 0-8 0,0 0-5 16,0 0-15-16,0 0-6 0,0 17-6 0,0-17-6 15,0 0 4-15,0 15-6 0,0-15-2 16,0 19-2-16,-18-8-9 0,18 3-4 0,0 1-3 16,0 3-4-16,-12-1 1 0,12 0-2 0,0 2 2 15,-8 2-1-15,8-3 2 0,0 2-2 0,0-3-2 16,0-1 2-16,0-3-5 0,0-1 3 0,26-3 4 16,-26-3-6-16,21-3 5 0,-21-3-1 0,24 0-4 15,-24 0 2-15,32-21-2 0,-18 21 0 0,-1-26-2 16,1 26 4-16,-3-34-4 0,0 16-3 0,-2-2-1 15,-4-1-21-15,-5-3-18 0,4 0-11 0,-4 0 4 16,0-2 15-16,0 6 24 0,0 0 12 0,-27 5 0 16,27 4 5-16,-21 4 2 0,21 2 1 0,-24 5-6 15,24 0-3-15,-23 0 1 0,23 0-1 16,-24 27 4-16,24-27 0 0,-16 20 3 0,16-20-7 16,-8 20 6-16,8-20 0 0,0 16-4 0,0-16 8 15,0 11-3-15,37-11 1 0,-37 0-1 0,34 0-1 16,-14 0-1-16,0 0-1 0,2 0 4 0,-1 0-6 15,-3 0 2-15,4-21 3 0,-4 21-5 0,3 0 4 16,-3 0 0-16,0 0-2 0,0 0 5 0,-3 0-4 16,4 29-2-16,-4-29-1 0,-1 21-4 0,-1-21 6 15,-2 25 3-15,-2-25-1 0,-1 29 7 0,0-12-3 16,-3-3 3-16,-2 4 4 0,0-2-2 0,-3 2 7 16,0-4-2-16,0 1-1 0,0 1-1 15,0-5-8-15,0 2 6 0,0-6 0 0,-25 2 9 0,25-4 21 16,0-1 11-16,0-2 6 0,0-2-10 15,0 0-18-15,0 0-21 0,0-27-5 0,0 27 1 16,0-38-8-16,0 13-3 0,0-6-43 0,30-2-50 16,-30-3-61-16,27 1-65 0,-27 1-43 0,28 0-60 15,-28 4-109-15,27 5-191 0,-14 0 3 0,0 7 109 16</inkml:trace>
  <inkml:trace contextRef="#ctx0" brushRef="#br0" timeOffset="146254.62">15827 15779 1950 0,'17'0'38'0,"-17"0"28"0,0 0 18 16,12 0 24-16,-12 0-15 0,0 0-5 0,0 0 9 15,0 0-1-15,0 0 5 0,0 0 13 0,0 0 3 16,0 0 0-16,0 0-14 0,0 0-31 0,0 18-25 16,0-18-21-16,0 12-9 0,-17-12-4 0,17 10-7 15,0-10 0-15,0 0-8 0,0 5-2 0,0-5 4 16,0 0 2-16,0 0 2 0,29 0 1 15,-29 0-3-15,21-20-4 0,-21 20 1 0,30-22 0 16,-15 22-2-16,-2-28 0 0,-1 11 3 0,-3 2-7 16,-9 1 3-16,8 1 1 0,-8 1-6 0,0 0 4 15,0 4 1-15,0 3-2 0,0 5 2 0,-27-4-3 16,27 4 0-16,-21 0 1 0,21 0 1 0,-26 23 6 16,26-23 2-16,-28 26 1 0,11-26-2 0,3 31-3 15,0-14-2-15,3 2 1 0,-2-2 4 0,2 5 3 16,1-4-2-16,2 0-4 0,5 0 0 0,-3 0-6 15,6-1 4-15,0-2 4 0,0-1-2 16,0-1 1-16,26-2-2 0,-26-1-4 0,34-3-6 16,-14-4-26-16,3 0-49 0,4-3-50 0,1 0-64 15,0 0-56-15,-3 0-49 0,1-26-82 0,-1 26-40 16,-1-28-44-16,-3 28 44 0,-4-33 135 0</inkml:trace>
  <inkml:trace contextRef="#ctx0" brushRef="#br0" timeOffset="146565.54">16111 15689 2051 0,'0'0'31'0,"0"0"33"0,0 0 44 16,0 0 43-16,0 0 12 0,0 19 9 16,21-19-13-16,-21 0-24 0,0 21-33 0,24-21-33 0,-24 16-32 15,21-16-14-15,-21 16-13 0,21-16-9 0,-9 14 1 16,0-7-3-16,0 1 2 0,1 0-11 16,1 0-29-16,-2 2-39 0,2 1-58 0,-3-1-49 15,2-2-52-15,-2 2-69 0,-1-2-96 0,-1-2-82 16,2 0-60-16,-3-4 108 0</inkml:trace>
  <inkml:trace contextRef="#ctx0" brushRef="#br0" timeOffset="146642.37">16392 15712 2051 0,'0'-5'41'0,"0"1"33"0,0 3 28 16,0-3 38-16,0 4-9 0,0-3 3 15,0 1 2-15,0 2-16 0,0 0-23 0,0 0-34 16,0 0-28-16,-29 0-22 0,29 0-10 0,-22 26-1 15,22-26-2-15,-30 25 0 0,11-11 0 0,-1 3-8 16,-1 0-17-16,2 2-33 0,-1 1-39 0,5-1-33 16,0-3-30-16,3 0-23 0,3-3-31 0,4 0-32 15,2-3-54-15,3-1-36 0,0-4-55 0,0-3-11 16,26-2 101-16</inkml:trace>
  <inkml:trace contextRef="#ctx0" brushRef="#br0" timeOffset="146936.62">16542 15644 1818 0,'5'0'16'0,"-2"0"26"0,-1 0 28 15,0 0 27-15,-2 0 9 0,0 27-4 0,0-27-3 16,0 27-14-16,0-27-20 0,0 31-18 0,0-13-26 16,0 1 0-16,0-1-6 0,0 2-2 0,0 0 3 15,0 1-22-15,0-3 2 0,0 1-18 0,28-1-31 16,-28-1-44-16,0-4-76 0,22 0-82 0,-22-5-93 15,0-1-70-15,18-4-62 0,-18-3 98 0</inkml:trace>
  <inkml:trace contextRef="#ctx0" brushRef="#br0" timeOffset="147249.06">16521 15511 1773 0,'0'0'3'0,"26"0"9"15,-26-2 0-15,0 2 0 0,0 0 1 0,19 0-9 16,-19 0 2-16,0 0 1 0,21 0-11 0,-21 0 9 16,22 0-11-16,-9 0 4 0,-1 0 3 0,2 24-4 15,0-24 2-15,0 0-7 0,1 20 9 0,-1-20-4 16,1 0 7-16,-4 12-4 0,3-12 0 0,-5 0 0 16,-2 0 8-16,0 0 15 0,-4 8 23 0,1-8 27 15,-4 0 24-15,0 0 18 0,0 0-4 16,0 0-8-16,0 0-4 0,0 6-6 0,0-3-7 15,-25 2 3-15,25 2-7 0,0 0-4 0,-24 3-9 16,24 2-15-16,-17 2-16 0,17-2-15 0,-13 2-5 16,13-1-10-16,0 0 3 0,0 1-2 0,0-2-1 15,0-1 6-15,0-2-4 0,0 1-1 0,30-1 0 16,-30-2-8-16,28-2 0 0,-28 2-2 0,27-4 0 16,-27 4 0-16,28 0 3 0,-16-2-2 0,-12 1-4 15,20 2-4-15,-20-1-4 0,13 0 3 0,-13 1 0 16,5 2 1-16,-5-1-5 0,0 3-3 15,0-2-9-15,-24 0 3 0,24 2-2 0,-25-1-12 0,25-2-4 16,-25-1-32-16,25-3-13 0,-19-2-10 16,19 0-23-16,-14-3-1 0,14 0-25 0,0 0-24 15,-9 0-32-15,9 0-56 0,0-28-48 0,0 28-70 16,0-31-33-16,0 11 90 0</inkml:trace>
  <inkml:trace contextRef="#ctx0" brushRef="#br0" timeOffset="147557.64">16901 15545 1513 0,'2'-7'52'0,"-1"2"37"0,1 0 28 0,-2 0 29 16,0 1-31-16,2 1-25 0,-2 0-24 0,1 3-18 15,0 0-4-15,-1 0 3 0,0 0 2 0,2 30-7 16,-2-30-13-16,0 30-11 0,0-9-9 16,0 1 2-16,0 2-5 0,0-1-6 0,0 4 4 15,1 0-5-15,0-3-6 0,-1 0-1 0,0-2-22 16,0-5-46-16,1 0-24 0,-1-1-33 0,0-3-66 15,3-1-83-15,-2-3-109 0,5-3-90 0,-3-4 86 16</inkml:trace>
  <inkml:trace contextRef="#ctx0" brushRef="#br0" timeOffset="147871.25">16837 15733 1559 0,'0'0'62'0,"0"0"37"0,0 0 29 15,0 0 7-15,0 0-40 0,0 0-5 0,29 0-12 16,-29-22 11-16,23 22-1 0,-23-18-23 0,30 18-10 16,-13-23-18-16,2 23-17 0,-1-21-7 0,-1 21-9 15,-2-19 1-15,1 19-6 0,-4-13 0 0,-2 13-1 16,-1-8 1-16,-3 8 0 0,-4-4 2 0,-2 4 1 16,0 0 0-16,0 0 5 0,0 0-8 0,0 0 6 15,0 0 5-15,0 0-8 0,0 0 1 0,0 0-12 16,0 0-28-16,-18 0-36 0,18 0-58 0,0 0-73 15,0 0-110-15,0 0-119 0,0 0-95 16,0 0 80-16</inkml:trace>
  <inkml:trace contextRef="#ctx0" brushRef="#br0" timeOffset="153560.73">13659 16639 1865 0,'0'-3'41'0,"0"-3"35"0,0 3 29 15,0 0 24-15,0-1-13 0,18 0-13 0,-18 1-11 16,0 2-8-16,0 0-17 0,0 1-10 0,0-2-18 16,0 2-7-16,0 0-6 0,0 0 13 0,0 0 15 15,0 0-4-15,0 0-3 0,0 22-20 0,0-22-10 16,0 23 3-16,20-7 3 0,-20 1-1 0,0 2 0 15,0-2-12-15,0 3 0 0,16 2 1 0,-16-1-4 16,0 1 0-16,0 0-6 0,9-3 0 0,-9 1 1 16,8 2 1-16,-5-2 1 0,2-2-2 15,-1-3-5-15,1 2 6 0,-1-5-3 0,-2-1-2 16,2-4 2-16,0-1-3 0,-3-1 3 0,4-3-3 16,-3-2-1-16,0 0-1 0,0 0-8 0,1 0-10 15,-1-25-11-15,0 25-8 0,-2-27-1 0,2 8 5 16,-2-2 4-16,0-5-9 0,0 4 10 0,0-1-1 15,0 0 2-15,0-1 10 0,-27-1-4 0,27 1 9 16,0 0 10-16,-23 5 7 0,23-4 5 0,-15 5 10 16,15 1 13-16,0 2 14 0,-12 3 14 0,12 3 2 15,0 3-8-15,0-1-3 0,0 2-7 0,0-2-7 16,0 3 0-16,0-4-8 0,0 3-3 16,0-3-6-16,0-1-10 0,25 0-2 0,-25 2-6 15,25-2 4-15,-25 2 2 0,32-1-1 0,-16 2-1 16,1-1-3-16,1 2-1 0,-4 1 1 0,4 2 3 15,-3 0-3-15,-3 1 3 0,1 1 2 0,-1 0-3 16,-3 0 6-16,-3 0 2 0,-1 29-1 0,-5-29 2 16,0 29-6-16,0-14 1 0,0 4-5 0,-30 1 2 15,30-2 2-15,-33 3-1 0,13 0-1 0,-3-2 1 16,1-2-3-16,1 0-3 0,1-3 4 0,2-1-1 16,3-2-5-16,1-4-6 0,5-2-26 0,9-2-35 15,-12-3-51-15,12 0-55 0,0 0-61 0,0 0-66 16,0 0-56-16,0-20-83 0,25 20-91 15,-25 0 87-15,25-21 110 0</inkml:trace>
  <inkml:trace contextRef="#ctx0" brushRef="#br0" timeOffset="153846.31">14060 16806 1850 0,'5'0'54'0,"1"0"37"0,-2 0 21 0,0 0 27 0,1 0-31 15,-4 0-15-15,0 0 14 0,-1 0 7 16,0 0 5-16,0 0 3 0,0 0-8 0,0 21-18 16,0-21-19-16,0 22-13 0,0-22-12 0,0 30-1 15,0-11-3-15,0-1-6 0,0 0-6 0,0 4-11 16,-19-3-6-16,19 0-6 0,0 3-3 0,0-5-1 16,0 2-5-16,-8-1 2 0,8-1-6 0,0-1 0 15,0-1 2-15,0-2-7 0,0-2 1 0,0-1-25 16,0 0-32-16,0-5-45 0,0 1-58 0,0-1-50 15,0-2-45-15,0-3-68 0,0 0-95 0,0 0-137 16,0 0-15-16,0 0 117 0</inkml:trace>
  <inkml:trace contextRef="#ctx0" brushRef="#br0" timeOffset="154146.38">14356 16695 2251 0,'0'-4'26'0,"0"1"18"16,0 0 25-16,0 2 28 0,0 0-1 0,0 0 11 15,0-1 1-15,0 1-2 0,0 0-10 0,0 1-16 16,0-2-15-16,0 2-16 0,0 0-15 0,0-1-10 16,15 1-12-16,-15-1-8 0,0 0 0 0,14-2-4 15,-4 2 2-15,2-3 0 0,1 1-1 16,2-1 2-16,0 2-3 0,3-3 1 0,-1 3-9 15,2-1-23-15,-2 1-44 0,2 2-51 0,-1 0-50 16,-1 0-26-16,2 0-42 0,-4 0-69 0,1 0-122 16,-3 0-153-16,1 0 87 0</inkml:trace>
  <inkml:trace contextRef="#ctx0" brushRef="#br0" timeOffset="154441.73">14429 16898 2204 0,'-2'0'31'0,"2"0"25"16,0 4 29-16,0-3 39 0,0-1 9 0,0 0 10 15,0 0 4-15,0 0-9 0,0 0-22 0,0 0-21 16,0 0-26-16,0 0-23 0,0 0-21 0,0 0-17 16,0 0-6-16,16 0-6 0,-16 0 2 0,0 0 3 15,11-13 4-15,-11 13-5 0,16 0 2 0,-5 0-2 16,6-9 0-16,-2 9 6 0,1-8-4 0,5 4 2 15,0-3-9-15,2-1-8 0,2 2-15 0,0-2-26 16,-1-1-23-16,0 1-27 0,-1-2-27 0,-4 3-22 16,0 0-11-16,-2 2-16 0,-3 2-28 0,-3-1-52 15,-1 3-97-15,-5 0-130 0,1-1-3 16,-6 0 97-16</inkml:trace>
  <inkml:trace contextRef="#ctx0" brushRef="#br0" timeOffset="156101.46">15185 16520 2367 0,'2'-5'36'0,"0"-2"18"0,0 3 30 0,-2 0 41 16,3 2 9-16,-3-2 23 0,0 3 17 0,0-1-7 16,0 1-16-16,0 1-22 0,0-2-27 0,0 2-27 15,0 0-23-15,0 0-13 0,0-1-18 0,0 1-9 16,0 0-4-16,0 0-2 0,0 0-2 0,0 0 3 16,0 0-2-16,0 0-2 0,0 0 4 0,0 0-3 15,0 0-2-15,0 0 3 0,0 0-3 0,0 0 5 16,0 0 3-16,0 0-4 0,0 0 3 0,0 0-2 15,0 0-2-15,0 0 4 0,0 0-5 0,0 0 2 16,0 0 6-16,0 0-5 0,0 0 3 16,0 0-4-16,0 0-5 0,0 0 5 0,0 0-6 15,0 0 3-15,0 0-3 0,0 0-3 0,0 0 6 16,0 0-6-16,0 0 4 0,0 0-3 0,0 0 1 16,0 0 4-16,0 0-1 0,0 0 0 0,0 0-1 15,0 0-2-15,0 0-2 0,0 0-1 0,0 0 1 16,0 0-1-16,0 0 1 0,0 0 6 0,0 0-5 15,-19 0 6-15,19 0-1 0,0-13-4 0,0 13 1 16,0 0-2-16,0 0 1 0,0-7 4 0,-9 7-3 16,9 0 3-16,0-5 0 0,0 3-4 0,0 0 2 15,0 1-2-15,0 1-2 0,0 0 3 0,-6-2 0 16,6 2 1-16,0 0 2 0,0 0 0 16,0 0 3-16,0 0 2 0,0-1 2 0,0 1 2 15,0 0-3-15,0 0-3 0,0-1 1 0,0-1 1 16,0 2 2-16,0-1 0 0,0 1-2 0,0 0-4 15,0-1 1-15,0 1 0 0,0 0-4 0,0 0-1 16,-3 0-4-16,3 0-2 0,0 0 3 0,0 0 1 16,0 0 1-16,-2 0-2 0,2 0 1 0,0 0-1 15,0 0 1-15,0 0 5 0,-3 0-3 0,3 25 1 16,-1-25 0-16,1 19-1 0,-1-19 2 0,1 25-1 16,-1-8 4-16,-1-3-7 0,1 3 1 15,0 0 4-15,-2 0-6 0,3 3 3 0,-2-3 2 16,0 0-5-16,1-1 8 0,0-1 3 0,0 2-4 15,-1-3-2-15,0 0-6 0,1-3 0 0,1 0-1 16,-2-1 9-16,2-3-1 0,0-2 0 0,0 0 2 16,0-3-5-16,0-1 2 0,0 0 2 0,0-1 6 15,0 0 2-15,0 0 8 0,0 0-1 0,0 0-4 16,0 0 3-16,0 0-5 0,0 0-4 0,0 0-3 16,0 0-8-16,0 0-1 0,0 0-1 0,0-16 5 15,0 16 1-15,0 0-4 0,0 0 4 0,0-10-5 16,0 10-2-16,0 0 4 0,0-8-5 0,0 8-2 15,0 0 4-15,0-6-4 0,0 4 4 0,0-1-1 16,0 2-5-16,0 1 5 0,0-1-1 16,0 1 2-16,0 0 5 0,0-2-5 0,0 1-2 15,0 1-2-15,0 0-2 0,0-3 1 0,0 2 0 16,0-1 0-16,0-2 6 0,0 0 0 0,0 4 0 16,0-4 2-16,0 1-2 0,0 0 0 0,0 1 5 15,0 1 1-15,0-1-3 0,0 2 1 0,0-2-1 16,0-1-1-16,0 0 2 0,0-1 2 0,0 0-3 15,0-1-2-15,0 0-3 0,0-1-7 0,0 0 2 16,0 1 0-16,0-3 0 0,0-1 6 0,0 4-1 16,-20-1 1-16,20-1 2 0,0 1-2 15,0-1 4-15,0 3 0 0,0-1-2 0,-12 0 5 16,12 1 0-16,0 0 1 0,0-1 0 0,-6 2-5 16,6-2-2-16,-3 0-1 0,2-2 4 0,1 2 0 15,-1-2-2-15,1 2-3 0,0-4 1 0,0 4 5 16,0-2 2-16,0-1 4 0,0 3-4 0,0-1-3 15,0 2-1-15,0-1-3 0,0 1 4 0,0 2-1 16,0-1 3-16,0 3 1 0,0-1-2 0,0 1 0 16,0 0-2-16,0-2 1 0,0 2 0 0,0 0-1 15,0 0 2-15,0 0-3 0,0 0 2 0,0 0-1 16,0 0 0-16,0 0 4 0,0 0-3 0,0 0-1 16,0 0-1-16,0 0 1 0,0 0-1 15,0 0 2-15,0 0-2 0,0 0-1 0,0 0 0 16,0 0 2-16,0 0 0 0,0 0 1 0,0 0-1 15,0 0-3-15,0 0 2 0,19 0-7 0,-19 0-4 16,0-14-7-16,0 14-11 0,0 0 5 0,0 0-1 16,0-7 7-16,0 7 8 0,0 0-5 0,0 0-8 15,0-5-17-15,0 5-23 0,0 0-27 0,0 0-16 16,0 0-13-16,0 0-3 0,0 0 6 0,0 0 2 16,0 0 1-16,0 0 7 0,0 0 2 0,0 0 20 15,0 0 18-15,0 0 10 0,0 0 20 0,-14 0 7 16,14 0 10-16,0 0 14 0,0 15 8 0,0-15 2 15,0 0-1-15,0 0-2 0,0 0 2 16,0 0 2-16,0 0 2 0,0 0-2 0,0 0-3 16,0 0-1-16,0 0 1 0,0 0 3 0,0 0-3 15,0 0 5-15,0 0 4 0,0 0 2 0,0 0 4 16,0 0-7-16,0 0-2 0,0 0 2 0,0 0-9 16,0 0 0-16,0 0-2 0,0 0-1 0,0 0 3 15,0 0 2-15,0 0-4 0,0 0 2 0,0 0 2 16,0 0-3-16,0 0 10 0,0-15-4 0,0 15 12 15,0 0 7-15,0 0 4 0,0 0 5 0,0-5-4 16,0 5 3-16,0 0-2 0,0 0 6 16,0 0-4-16,0 0-1 0,0 0-2 0,0 0-6 0,0 0-6 15,0 0-4-15,0 0-7 0,0 0-3 0,0 0 2 16,0 0-4-16,0 0 2 0,0 0 3 16,0 0 8-16,0 0 14 0,0 0 24 0,0 0 9 15,0 0-3-15,0 20-6 0,0-20-11 0,0 16-7 16,0-16-1-16,0 24-8 0,22-9-6 0,-22 1-1 15,0 0-5-15,0 3 7 0,0 1-5 0,0 1 1 16,0 1 3-16,0 1-11 0,0-1 2 0,0 1-4 16,0-4-4-16,0 2 5 0,0-1-3 0,0 1 1 15,0 0 2-15,0-1-5 0,0-2 2 0,0-1 0 16,-16 3 1-16,16-3 5 0,0-1 1 0,0-3 3 16,0-2-1-16,0-1-5 0,0-3 6 0,0-2-8 15,0-2 5-15,0-1 2 0,0-1-4 16,0-1 13-16,0 0-6 0,0 0 5 0,0 0-4 15,0 0-10-15,0 0-7 0,0 0-31 0,0 0-43 16,0 0-49-16,0-22-63 0,0 22-64 0,0-15-63 16,0 15-113-16,0-15-167 0,-19 15-56 0,19-20 103 15</inkml:trace>
  <inkml:trace contextRef="#ctx0" brushRef="#br0" timeOffset="159087.22">12631 17669 1845 0,'-4'0'31'0,"2"0"18"0,-2 0 21 0,4 0 17 16,0 0-18-16,0 0 4 0,0 0-3 0,0 0-3 15,0 0-3-15,0 0-8 0,0 0-4 0,0 0-3 16,21 0-7-16,-21 0-9 0,0 0-12 0,23 0-7 15,-23 0-6-15,19 0-1 0,-19 0-5 16,22 0-4-16,-13 0-1 0,2 0 1 0,1 0-7 16,-4-26-8-16,1 26-7 0,0-20-9 0,-2 20-5 15,-4-24 3-15,-1 9-7 0,-2 1 0 0,0 2 8 16,0-2 8-16,0 1 13 0,-27-1 9 0,27 2 1 16,-21 1 3-16,21-2 5 0,-22 5-2 0,22 4 3 15,-18-2-3-15,18 3-2 0,-18 3-2 0,18 0 10 16,-13 0 10-16,13 0 10 0,-12 31 14 0,5-31 2 15,-2 33 7-15,1-13 5 0,1 6-4 0,0-2 2 16,2 1-12-16,1 1-11 0,-1-2-1 0,4-2-8 16,1-2 2-16,0-3-6 0,0-1-2 0,0-3-2 15,29-4-7-15,-29-2 5 0,31-4-8 16,-8-3-4-16,1 0-5 0,3 0-21 0,2-25-25 0,1 25-21 16,1-33-25-16,-6 11-8 0,0-1-5 15,-1-2-1-15,-4-4-5 0,-6 2-9 0,-3-3-3 16,-4-1 3-16,0-2 2 0,-5-3 23 0,-2-1 7 15,0-1-3-15,0-2 37 0,0 0 48 0,-27 5 87 16,27 4 84-16,0 3 36 0,0 9-10 0,-18 3-44 16,18 7-48-16,0 6-43 0,0 3 6 0,0 0 21 15,0 28 18-15,-13-28 28 0,13 40-17 0,-10-13-22 16,10-1-6-16,-9 6-8 0,9-2 1 0,-6 0-10 16,6 2-19-16,0-3-13 0,0 0-12 15,0-3-6-15,0 3-3 0,0-1-9 0,22-1-4 16,-22 0 3-16,0-3-5 0,0 1-34 0,18-6-50 15,-18 2-65-15,0-3-66 0,16-3-71 0,-16-1-111 16,15-4-126-16,-3-3-81 0,1-4 110 0</inkml:trace>
  <inkml:trace contextRef="#ctx0" brushRef="#br0" timeOffset="159400.14">13230 17459 2364 0,'4'-5'34'0,"-4"0"27"0,0 3 34 15,0 0 40-15,0-1 6 0,0 2 10 16,0 0 8-16,0 1-14 0,0 0-21 0,0 0-38 16,0 0-38-16,0 0-23 0,-21 0-25 0,21 0 4 15,-17 30-4-15,17-30-2 0,-21 28 6 0,21-13-4 16,-22 3 3-16,22-1-8 0,-18 0-1 0,18-2 4 16,0-1 0-16,0-1 4 0,0-1 5 0,0-1-7 15,0-3 4-15,0 2 0 0,38-6-4 0,-38 2 5 16,30-3-7-16,-10 1 0 0,-3-4 4 0,4 0-7 15,-3 3 5-15,4-2-2 0,-1 0-4 0,-6 0 2 16,1 2-5-16,-5 0-10 0,-1 2-3 0,-2 1-1 16,-8 1 0-16,0 2 7 0,0 0-7 0,0 4-14 15,0-2-18-15,-38 1-17 0,38 1-18 0,-41 1-16 16,17-4-8-16,4-1-28 0,-3-2-34 16,1-4-68-16,4 1-134 0,0-4-135 0,5 0-66 15,13 0 101-15</inkml:trace>
  <inkml:trace contextRef="#ctx0" brushRef="#br0" timeOffset="159757.92">13470 17602 2056 0,'0'0'24'0,"0"0"12"0,0 17 15 15,0-17 23-15,0 0-1 0,2 0 10 0,-2 0 5 16,0 0-3-16,3 0-13 0,-1 0-9 0,0 0-9 15,0 0-12-15,2 0-9 0,-1 0-10 0,4 0-5 16,-3 0-8-16,3 0 1 0,-1 0 0 0,3 0-8 16,-1 0 1-16,0-22-1 0,-1 22-5 0,1-18-3 15,-2 18 2-15,3-18-6 0,-5 5 0 0,0 2 0 16,-1-2-7-16,-1 1 0 0,-2-1-8 0,0 0-1 16,0 0 5-16,0 3 1 0,0-1 12 0,0 1 4 15,-28 3 5-15,28 0-1 0,0 4 0 0,-23 3 2 16,23 0-4-16,-23 0 3 0,23 0 6 0,-23 33 7 15,10-33 5-15,-1 32 9 0,5-32-3 0,1 37-3 16,0-17 0-16,4-1-8 0,4-1-6 16,0 0-4-16,0-4-2 0,0 1-5 0,37-1-6 15,-37-4-16-15,40 0-54 0,-15-5-74 0,-1-1-85 16,5-1-154-16,0-3-190 0,0 0-1 0,-2 0 96 16</inkml:trace>
  <inkml:trace contextRef="#ctx0" brushRef="#br0" timeOffset="160438.92">13969 17733 2677 0,'-1'0'17'0,"0"0"6"16,1-10 4-16,0 10 3 0,0 0-11 0,0 0 1 15,0-8 10-15,0 8 4 0,0 0 7 0,0 0 9 16,0 0-4-16,0 0-4 0,0 22-13 0,0-22-14 16,0 22-9-16,0-22 0 0,0 32 1 0,0-15 6 15,0 2 1-15,0-2 1 0,0 5 1 0,-19-1-3 16,19 2-2-16,0-3-2 0,0-2-4 0,0 2-3 16,0-4-2-16,0 1 0 0,0 0 1 0,0-3-4 15,0-4 1-15,0 2 0 0,0-2 0 0,0-3-7 16,0 0-12-16,0-4-7 0,20-1-10 0,-20-2-6 15,0 0-9-15,0 0-20 0,0 0-12 16,0-31 3-16,0 31 0 0,0-24 16 0,0 6 5 16,0 2 1-16,0-4 4 0,0-2-7 0,0 0-2 15,-29-2-8-15,29-3 13 0,-22-2 23 0,22 0 16 16,-24 0 23-16,10 1 22 0,14 4 19 0,-23 2 27 16,14 4 25-16,9 2 2 0,-11 5-8 0,11 0-9 15,-4 4-18-15,4 0-16 0,0-2-10 0,0 1-17 16,0 0-6-16,0 1-2 0,31-2-5 0,-31 1-1 15,28 1-4-15,-11 0-1 0,5 1-1 0,-4 2 0 16,5 2 2-16,-3 1 0 0,3 1 0 0,-3 0 1 16,-2 0-4-16,1 0 3 0,-4 25 1 0,-4-25 3 15,-2 23 5-15,-2-23-2 0,-3 28-2 0,-4-11 3 16,0-1-6-16,0-1 1 0,0 2 0 16,-32 1-2-16,32-2 0 0,-33 0-2 0,33 2-3 15,-40-4-6-15,19 0-13 0,1-1-26 0,0-1-35 16,4-2-49-16,1-2-66 0,1-2-102 0,3-3-155 15,11-2-128-15,-10-1 81 0</inkml:trace>
  <inkml:trace contextRef="#ctx0" brushRef="#br0" timeOffset="160773.8">14165 17912 2306 0,'4'0'32'0,"-2"0"5"0,2 4 9 15,-1-4 25-15,-1 7-2 0,2-4 17 0,-2 4 13 16,-2 2-4-16,1 1-10 0,1-2-10 0,-1 6-13 16,1 1-9-16,2 0-5 0,-2 1-3 0,2 4-3 15,-1-6-14-15,3 6-12 0,-1 0-6 0,-1-2-6 16,1-1 2-16,0-2-6 0,-1-1-5 0,-4-2-28 16,2-3-42-16,1-3-59 0,-2 1-72 0,-1-4-70 15,1-3-97-15,-1 0-120 0,2 0-126 0,0 0 99 16</inkml:trace>
  <inkml:trace contextRef="#ctx0" brushRef="#br0" timeOffset="161088.94">14563 17764 2525 0,'4'-2'23'0,"-2"-1"6"16,2 3 6-16,-2-1 9 0,2 0-23 0,-4 1-1 15,0 0-1-15,3-2 0 0,-1 1 6 0,4 1-2 16,0-2-5-16,2-1-8 0,2 0-10 0,5-1 0 16,-2-1 2-16,4 2-2 0,0-3-7 15,1 1-31-15,1 2-35 0,-4-2-44 0,3 1-38 16,-4 1-48-16,1 1-45 0,-3 0-65 0,-2 1-111 16,1 1-40-16,-5 0 80 0</inkml:trace>
  <inkml:trace contextRef="#ctx0" brushRef="#br0" timeOffset="161167.77">14577 17955 2330 0,'-4'7'44'0,"4"-4"15"0,0 2 16 0,0-2 19 0,0-2-18 16,0-1 14-16,0 0 16 0,0 0 6 0,0 0 7 15,23 0 0-15,-23 0-16 0,22 0-14 0,-22 0-20 16,34 0-16-16,-12-19-3 0,5 19-6 15,0-17-14-15,5 17-10 0,-1-18-17 0,1 18-1 16,-1-21-5-16,-2 21-9 0,-4-14-22 0,0 14-45 16,-6-12-41-16,-4 12-49 0,-2-6-34 0,-4 6-23 15,-5-2-42-15,-3 2-67 0,-1 0-130 0,0 0-152 16,0 0 86-16</inkml:trace>
  <inkml:trace contextRef="#ctx0" brushRef="#br0" timeOffset="162289.36">14230 17723 1422 0,'0'0'48'0,"0"0"31"15,0 0 36-15,19 0 20 0,-19 0-20 0,0 0-7 16,0 0-9-16,0 0 4 0,0 0-4 0,0 0 4 16,0 0-14-16,0 0-14 0,0 0-15 0,0 0-23 15,0 0-4-15,0 0-1 0,0 0 2 0,0 0 6 16,0 0 7-16,0 0-1 0,0 0 8 0,0 0-2 16,0 14-9-16,0-14-1 0,0 0-8 0,0 0 0 15,0 0 10-15,0 0 1 0,0 0 3 0,0 0-1 16,0 0-7-16,0 0-3 0,0 0-1 0,0 0 1 15,0 0-10-15,0 0-4 0,0 0-7 16,0 0-8-16,0 0 3 0,0 0-4 0,0 0-5 16,0 0-2-16,0-14-3 0,0 14 6 0,0 0-3 15,0 0 0-15,0-10 0 0,0 10-5 0,0 0-1 16,0 0 2-16,0 0-13 0,0 0-13 0,0 0-17 16,0 0-42-16,0 0-42 0,0 0-56 0,0 0-53 15,0 0-87-15,0 20-163 0,0-20-192 0,0 0 75 16</inkml:trace>
  <inkml:trace contextRef="#ctx0" brushRef="#br0" timeOffset="163458.66">14086 16568 816 0,'0'-2'50'0,"0"2"54"0,0 0 39 0,0 0 38 0,0 0-15 15,0 0-23-15,20 0-4 0,-20-2-7 16,0 2-9-16,0 0-3 0,0 0-14 0,0 0-11 16,0 0-10-16,9 0-13 0,-9 0-5 0,0 0-2 15,0 0 0-15,0 0 4 0,0 0 1 0,0 0-8 16,0 0 1-16,0 0-8 0,0 0-6 0,0 0-1 16,0 0-8-16,0 0 2 0,0 0-5 0,0 0-4 15,0 0 2-15,0 0-9 0,0 0-2 0,0 0-4 16,0 0-11-16,0 0-1 0,0 0-2 0,0 0-4 15,0 0 0-15,0 0-2 0,0 0 0 16,0 0 0-16,0 0-2 0,0 0 0 0,0 0 0 16,0 0 2-16,0 0 2 0,0 0-2 0,0 0 2 15,0 0-4-15,0 0 0 0,0 0 4 0,0 0-2 16,0 0 2-16,0 0-2 0,0 0-2 0,0 0 2 16,0 0 2-16,0 12 2 0,0-12 0 0,0 0-2 15,0 0-2-15,0 0 0 0,0 0 0 0,0 0 2 16,0 0 0-16,0 0 0 0,0 0 5 0,0 0 5 15,0 0 2-15,0 0 8 0,0 0-4 0,0 0-4 16,0 0-4-16,0 0-6 0,0 0 1 0,0 0-1 16,0-15 2-16,0 15-4 0,0 0-2 0,0 0-2 15,0 0 0-15,0 0 0 0,0 0 2 16,0 0-2-16,0 0-2 0,0 0 2 0,0 0-2 16,0 0-2-16,0 0-5 0,0 0-3 0,0 0-4 15,0 0-2-15,0 0-3 0,0 0-5 0,0 0-12 16,0 0-11-16,0 0-13 0,0 0-25 0,0 0-25 15,0 0-31-15,0 0-48 0,0 0-67 0,0 0-117 16,0 0-123-16,0 0-82 0,0 0 103 0</inkml:trace>
  <inkml:trace contextRef="#ctx0" brushRef="#br0" timeOffset="165112.73">15265 17610 1028 0,'0'0'19'0,"0"0"17"0,0 0 8 0,0 0 8 16,0 0-12-16,0 0 6 0,0 0 20 0,0 0 16 16,0 0 14-16,0 0-2 0,0 0-15 0,0 0-9 15,0 0-9-15,0 0-9 0,15 0-3 0,-15 0-5 16,0 0-7-16,0 0-3 0,0 0-1 0,0 0-6 15,0 0 5-15,0 0-2 0,0 0-6 0,0 0 3 16,0 0-8-16,0 0 2 0,0 0 5 0,0 0-7 16,0 0 4-16,0 0-3 0,0 0-8 15,0 0 1-15,0 0-7 0,0 0-9 0,0 0 3 16,0 0-4-16,0 0 2 0,0-23 12 0,0 23-6 16,0 0 11-16,21-19 5 0,-21 19 7 0,0-12 24 15,0 12 17-15,11-9 9 0,-11 9 13 0,0-8-5 16,0 8-3-16,0-5-4 0,0 5-9 0,0-3-2 15,0 1-9-15,0 2-1 0,0-2-3 0,0 2-4 16,0 0-1-16,0 0-3 0,0 0-7 0,0 0-7 16,0 0-2-16,0 0-11 0,0 0-5 0,0 0-4 15,0 0-5-15,0 0-1 0,0 0-2 0,-13 17 6 16,13-17 9-16,0 21 6 0,0-21 20 0,-12 27 8 16,12-12 8-16,-11 3 1 0,5 0-6 15,2 1-2-15,-1 1-10 0,-1 2-2 0,-2 0-12 16,3-1-2-16,-1 1-1 0,2-2-2 0,3 0 3 15,1-2-4-15,0-1-6 0,0 0-2 0,0-5-4 16,34 0-1-16,-34-2 0 0,34-3 1 0,-13-2 0 16,3-1-5-16,2-4 1 0,3 0-2 0,2 0-4 15,-1 0 0-15,0 0 0 0,-1-32-6 0,-7 32 2 16,2-21-9-16,-7 21-6 0,0-27-6 0,-5 27-5 16,-3-26 5-16,-4 12-5 0,-2 1 1 0,-2-3-7 15,-1 0 1-15,0 1-3 0,0-1 2 0,-26 0 16 16,26-1 0-16,-32 0 9 0,32 2 6 15,-37 2 0-15,17 1 3 0,-5 3 2 0,1 0-3 16,5 4-7-16,-1 0-15 0,-1 2-37 0,5 3-50 16,-3 0-73-16,3 0-75 0,1 0-87 0,-3 0-150 15,3 0-246-15,2 0 62 0,-1 0 124 0</inkml:trace>
  <inkml:trace contextRef="#ctx0" brushRef="#br0" timeOffset="171267.88">19767 11268 1714 0,'0'-6'34'0,"0"1"15"15,0 0 11-15,0 1 15 0,-15 0-12 0,15 0 2 16,0 2 7-16,0-1-4 0,0 0-12 0,0 1-6 16,0 0-7-16,0 0-1 0,0 2-2 15,0-1-7-15,0-1-9 0,0 1-6 0,0 1-8 0,0-1-5 16,0 1-5-16,0 0 0 0,0 0-1 15,0 0-2-15,0 0 6 0,0 0-2 0,0 0 0 16,0 0 2-16,0 0 1 0,0 19 1 0,0-19 1 16,0 20 6-16,0-20-3 0,0 29 1 0,0-13-1 15,0 1 1-15,0 3 0 0,0-1-4 0,0 1 2 16,0 3-6-16,0-2 2 0,0 2 2 0,0 1-3 16,0-2 4-16,0 2 0 0,0 1 3 0,20-3-1 15,-20 2-3-15,0 0 1 0,0-2-6 0,12 2 5 16,-12-2 7-16,0 4 14 0,0-1 18 0,0 2 1 15,0 1 0-15,0 3-9 0,0-3-17 0,0 1-7 16,0 1-5-16,0 0-7 0,0 1-4 16,0 1 7-16,0 2 0 0,0 0 5 0,0 5 7 15,0 0-5-15,0 2 1 0,0 0-8 0,0-3 1 16,0 1-4-16,24-1 1 0,-24 0 0 0,0 0-2 16,18 3 6-16,-18-5-1 0,0 3 1 0,13-1-2 15,-13-1 3-15,0-3-4 0,0 1 17 0,0-3 32 16,0 2-4-16,0-2 4 0,0 1-17 0,0-2-32 15,0 1 2-15,0-3-5 0,0 0 4 0,0-1 5 16,0 2 18-16,0-3 14 0,0 2-2 0,0-1-2 16,0 0-19-16,0 0-16 0,0 2 1 15,-22-2-2-15,22-2 2 0,0 0 8 0,0 3 12 0,-16 2 6 16,16-2 0-16,-13 3-11 0,13-3-9 0,-16 0-3 16,16 0-4-16,-14 1 9 0,8-4 6 15,-4 2 0-15,0 0 2 0,2 2-4 0,1-2-12 16,-1 0 2-16,3 0-6 0,-2-2 1 0,0-2 2 15,1-1-2-15,4-1 2 0,-2-2-2 0,0 1 0 16,0 0 2-16,1-1 0 0,-1 0 0 0,1-1 3 16,-3-1 9-16,4 0 6 0,-1 0 7 0,0 3-2 15,0-2-9-15,-1 0-6 0,2 2 0 0,-1-1 1 16,2 1 7-16,-2 2-3 0,2-1-6 0,0 1-3 16,0-2-6-16,-3 3 1 0,0 2 0 15,-2 0-1-15,1-2-1 0,1 1 3 0,-2-2 0 16,0-4-3-16,-1 3 6 0,1 0-5 0,0-4 4 15,0 0-1-15,0-1-6 0,0 1 6 0,0 3-2 16,1-2 2-16,0 2 0 0,-1 0-5 0,0-3-2 16,1 4 8-16,0-1-3 0,0 2 4 0,1-3-5 15,-2 3-5-15,1-3 4 0,0 3 2 0,1 0 1 16,-1-2 0-16,0 1 2 0,-1-3-5 0,1 2 3 16,1-3-2-16,0 2-2 0,-1-3 2 0,1 2-1 15,2-2 4-15,-1-2-1 0,0 1-1 0,0-3-1 16,1 1-1-16,-1-2 3 0,2-2-4 0,0 1 2 15,-1-1 0-15,1-2-4 0,1-1 4 16,-1-2 4-16,1 0-4 0,-1-1 0 0,1-1 0 16,0-1 0-16,0 1 0 0,0-3 2 0,-2 0-2 15,2 0-1-15,0 0-12 0,0 0-41 0,0 0-98 16,0 0-110-16,0 0-141 0,0 0-229 0,0 0-185 16,0-29 109-16</inkml:trace>
  <inkml:trace contextRef="#ctx0" brushRef="#br0" timeOffset="175928.6">20259 11697 1154 0,'0'-1'22'0,"0"-2"23"0,0 3 14 15,0-3 18-15,-14 2-14 0,14 0-11 16,0-1 0-16,0 0 7 0,0 1 2 0,0-1 0 16,0 1 2-16,0 0-16 0,0-2-1 0,0 3-1 15,0-3 0-15,0 3 10 0,0-2-1 0,0 2-1 16,0 0-4-16,0 0-4 0,0-2-5 0,0 2-1 15,0-2-3-15,0 0-10 0,0 1-2 0,0-2 4 16,0 2 13-16,0-2 16 0,0-1 10 0,0 1-15 16,0 0-19-16,0-1-10 0,0-1-7 0,0 2 1 15,0-2 0-15,0 0-5 0,0 2-2 16,0 2 7-16,-16-5 3 0,16 5 1 0,0-2 1 16,0 0 2-16,0 2-2 0,0 0 3 0,0 1-1 15,0-1-5-15,0 1-3 0,0 0-5 0,0 0-9 16,0 0-3-16,0 0-3 0,0 0 2 0,0 0 5 15,0 0 6-15,0 0 4 0,0 25-5 0,0-25-2 16,0 17-1-16,0-17-2 0,0 21 5 0,0-21-3 16,0 21-2-16,0-12 1 0,0 1-5 0,0 1 8 15,0 2-1-15,0 1-1 0,0 0 2 0,0 2-1 16,0 0 1-16,0 2-3 0,0 2 4 16,0 0-7-16,0-2 1 0,0 1 2 0,0-3-1 15,0-1 2-15,0 0 0 0,0-2 0 0,13-2-4 16,-13-3 5-16,0 3 0 0,0-3-3 0,7 1-2 15,-7-2-3-15,2-2 1 0,-1 0 0 0,1-1 5 16,-1-2 2-16,0-2 8 0,0 0 14 0,-1 0 8 16,2 0 2-16,-1 0-9 0,0 0-17 0,2-20-6 15,-1 20-9-15,-1-17 5 0,2 17 3 0,-1-21-8 16,0 7 8-16,0 0-10 0,0-3 1 0,0-1 2 16,-2-1-2-16,0-2 7 0,0-3-5 0,0 0 0 15,0 0-2-15,0 1-3 0,0 2 1 0,0 0 3 16,0 4 4-16,0 0-2 0,0 4 3 15,0 3-1-15,0 1-6 0,0 4 5 0,0 0-2 0,0 0 0 16,0 1 3-16,0 1-6 0,0-1 6 16,0 1-3-16,0 1-1 0,17-1 4 0,-17-2-5 15,0-1 3-15,14 2 1 0,-14-1-2 0,17-1 2 16,-8 0-1-16,2-1-1 0,0 3 0 0,1-3-1 16,0 1 3-16,-1 2-4 0,0 1 2 0,0 1-1 15,-2 2-1-15,-1 0 4 0,-1 0 0 0,1 0 3 16,-3 0-1-16,1 31-4 0,-4-31 2 0,2 23-2 15,-1-23 0-15,-3 28 5 0,0-12-1 0,0 1-2 16,0-1 4-16,0 1 1 0,-29-2-4 0,29 1 5 16,-24-1-3-16,24-1-4 0,-32-1-1 0,16-2 1 15,-1 1 0-15,2-4 1 0,-1-1 3 16,3-1-1-16,-1-1-2 0,4-2-4 0,0 0-20 16,3-2-30-16,1-1-44 0,2 0-45 0,1 0-46 15,3 0-29-15,0 0-27 0,0 0-26 0,0-21-36 16,0 21-43-16,23 0-87 0,-23-15 49 0,21 15 96 15</inkml:trace>
  <inkml:trace contextRef="#ctx0" brushRef="#br0" timeOffset="176557.89">20570 11946 1353 0,'0'4'20'0,"0"-2"24"0,-25 1 29 16,25-2 39-16,0 1 2 0,0 0-3 0,-20-1-6 15,20-1-4-15,0 0 0 0,0 0 0 0,0 0 10 16,0 0-23-16,0 0-5 0,0 0 4 0,0 0-13 16,0 0 8-16,0 0 0 0,0-14-5 0,0 14 3 15,0 0-4-15,0 0-1 0,0 0-4 0,0 0-18 16,0-8-16-16,0 8-12 0,0-6-15 0,0 3-6 15,0-2-1-15,0 1-2 0,0 1 1 0,0-2-2 16,0 0 0-16,22 0-1 0,-22 0-6 16,21 2 2-16,-21 0 4 0,25 0-4 0,-10 1 3 15,-1 1-3-15,3 1 3 0,-3 0 4 0,1 0 3 16,0 0-1-16,-2 0-7 0,-1 0 3 0,1 22 0 16,-3-22 1-16,-2 0 4 0,-2 18-1 0,-1-18-2 15,-2 18 1-15,-3-18-1 0,0 22-1 0,0-8-2 16,-28 2 2-16,28-1 0 0,-31 5 0 0,31 0 2 15,-39-3-4-15,22 2 2 0,-3-2 0 0,3-2-2 16,1 0 2-16,2-2-3 0,2 0-1 0,2-5 1 16,1 0 2-16,2 0-1 0,2-5-4 0,5 0 1 15,-4 0-1-15,3-1 1 0,1 0 4 16,0-1 1-16,0 1 3 0,0 1 0 0,0-2 2 0,0 1 1 16,21 0-3-16,-21-2 5 0,0 0-5 15,26 0 0-15,-26 0 3 0,29 0-7 0,-14 0 2 16,5 0-2-16,0 0-5 0,2-23 9 0,2 23-3 15,0 0-4-15,-1-22 3 0,0 22-3 0,0-13-1 16,0 13 7-16,-2-9-4 0,-1 9 1 0,-5-9 4 16,-4 9-2-16,-1 0 0 0,-1-4-2 0,-6 4 3 15,0-2-1-15,-2 2 3 0,-1-3 1 0,0 3-6 16,0 0 2-16,0 0 1 0,0 0-6 0,0 0 3 16,0 0-2-16,0 0-5 0,0 0-25 15,0 0-50-15,0 0-65 0,0 0-92 0,0 0-65 16,0 0-75-16,0 0-77 0,0 0-122 0,0 0 65 15,0-19 123-15</inkml:trace>
  <inkml:trace contextRef="#ctx0" brushRef="#br0" timeOffset="177290.04">21088 11613 612 0,'0'0'33'0,"0"0"14"0,0 0 23 15,0 0 24-15,0 0-21 0,0 0 4 0,0 0-6 16,0 0 16-16,0 0 14 0,0 0 21 0,0 0-1 16,0 0-11-16,0 0-13 0,0 0-22 0,0 0-2 15,0 0-13-15,0 0 0 0,0 0-2 0,0 0 4 16,0 0-5-16,0 0-7 0,0 0-5 0,0 0-11 15,0 0-4-15,0 0-1 0,0 0-2 16,0 0 0-16,0 0 4 0,0 0 8 0,0 0 10 16,0 0-5-16,23 0-9 0,-23 0-15 0,30 0-16 15,-9 0 0-15,1 0-2 0,1-18-2 0,-3 18 0 16,0 0-3-16,2 0-6 0,-5 0-25 0,2-12-40 16,-8 12-52-16,-3 0-54 0,0 0-25 0,-3 0-26 15,-1 0-46-15,-4 0-43 0,0 0-98 0,0 0 66 16</inkml:trace>
  <inkml:trace contextRef="#ctx0" brushRef="#br0" timeOffset="177633.7">21103 11855 1412 0,'-7'8'60'15,"0"0"40"-15,-1-4 30 0,1 1 35 0,3-1-33 16,0-2-17-16,2 1-1 0,0-3-15 0,-2 0-9 16,3 1-8-16,1-1-10 0,0 0-2 0,0 0 13 15,0 0 19-15,0 0 9 0,0 0-12 0,31 0-27 16,-31 0-33-16,34-18-30 0,-14 18-8 16,4 0-2-16,1-19-4 0,2 19 7 0,-2-14-1 0,-1 14-4 15,-2-13 4-15,-3 13-1 0,-1-9-6 0,-2 9-18 16,-2-10-23-16,-4 10-26 0,-2-5-36 15,-5 3-24-15,0 2-34 0,-3-3-68 0,0 3-55 16,0-3-75-16,0 3-76 0,-26 0-40 0,26 0 97 16</inkml:trace>
  <inkml:trace contextRef="#ctx0" brushRef="#br0" timeOffset="180224.91">21925 11593 840 0,'0'0'47'0,"0"-1"17"0,0-1 5 16,0 1 29-16,0 1-22 0,0-3 10 0,0 1 16 15,0-1 0-15,0 2-15 0,0-2-14 0,0 2-11 16,0 0-16-16,0-2-4 0,0 3 18 0,0-3 24 15,0 2-1-15,0-2-10 0,0 2-26 16,0-1-28-16,0 0-10 0,0 2 8 0,0 0 2 0,0-2-4 16,0 2 3-16,0 0-1 0,0 0 4 15,0 0 4-15,0 0 6 0,0 0 4 0,0 0-1 16,-17 0-2-16,17 0-8 0,0 0-6 0,0 0-2 16,0-3-2-16,0 3-3 0,0 0 2 0,0 0-6 15,0-2 2-15,0 1 5 0,0 1-5 0,0-2 1 16,0 1-1-16,0 1-6 0,0-1 2 0,0 1-1 15,0 0-5-15,0 0 6 0,0 0-3 0,0 0-4 16,0 0 7-16,0 0-1 0,0 0 5 0,0 0 6 16,0 0-8-16,0 0-3 0,0 0 5 0,0 0-8 15,0 0 8-15,0 0-1 0,0 0-7 16,0 0 3-16,0 0 0 0,0 0 0 0,0 0-1 16,0 0 3-16,0 0-3 0,0 0 3 0,0 0 1 15,0 0 1-15,0 0-2 0,0 0 3 0,0 0-5 16,0 0 5-16,0 0-4 0,0 0 1 0,0 0 0 15,0 0-1-15,0 0 5 0,0 0 2 0,0 0 2 16,0 0-3-16,0 0 1 0,0 0 0 0,0 0 2 16,0 0 4-16,0 0 4 0,0 0 7 0,0 0-6 15,0 0-1-15,0 0-4 0,0 0-7 0,0 0 2 16,0 0 0-16,0 0-2 0,0 0 0 0,0 0-5 16,0 0 1-16,0 0-5 0,0 0-4 0,0 0 0 15,0 0-7-15,0 0 3 0,0 0 5 0,0 0-1 16,0 0 5-16,0 21 0 0,0-21-2 15,0 24 2-15,0-7 4 0,0 1-4 0,0 2 1 16,16 3 3-16,-16-1-3 0,0 4 4 0,0-1 8 16,0-1-8-16,0 2 0 0,0-1 4 0,0 0-12 15,0-1 7-15,0-3 1 0,0 0-7 0,0-1 5 16,0-2-1-16,-18 2-4 0,18-2-2 0,0-2-1 16,0-2 1-16,0 4 1 0,0-5 2 0,0-1 3 15,0-2-4-15,0-1 1 0,0-2-1 0,0-2 0 16,0-1 0-16,0-1 0 0,0 0-2 0,0-2-19 15,0-1-35-15,0 0-53 0,0 0-55 16,0 0-68-16,0 0-49 0,0 0-52 0,0 0-33 0,0-27-13 16,0 27-70-16,0-23 95 0,-18 6 95 15</inkml:trace>
  <inkml:trace contextRef="#ctx0" brushRef="#br0" timeOffset="180528.25">21829 11688 1546 0,'0'-8'36'0,"0"1"51"0,0 3 29 0,0-1 40 16,0 1-15-16,0-1-26 0,0 0-1 0,0 1-14 16,0-2 13-16,0 1 7 0,0 0-23 0,0-2-23 15,0 2-30-15,0-5-31 0,20 3-3 0,-20-4-4 16,0 2-2-16,25 0-1 0,-25-1-2 16,23 3 4-16,-11-1-5 0,2 4 0 0,-1 0-5 15,0 1 2-15,3 3 2 0,-3 0 0 0,0 0 6 16,4 0-2-16,-3 0-3 0,3 24 2 0,2-24 2 15,-3 0-4-15,3 26 3 0,-7-26-5 0,2 21-14 16,-5-21-12-16,0 26-20 0,-8-12-26 0,-1 0-7 16,0 4-7-16,0-1 1 0,-41 0 5 0,41 1-12 15,-44 1-14-15,20-2-19 0,0 1-39 0,1-3-37 16,1-1-43-16,5-2-59 0,17-2-98 0,-23-2 70 16</inkml:trace>
  <inkml:trace contextRef="#ctx0" brushRef="#br0" timeOffset="180972.92">22069 11948 1623 0,'0'0'40'0,"0"3"40"0,0-2 28 15,0 0 38-15,0 1-1 0,0-2-6 0,0 0 0 16,0 0-16-16,0 0-24 0,0 0-21 0,0 0-20 15,0 0-20-15,0 0-12 0,0 0-8 0,21 0-8 16,-21 0 1-16,15 0 0 0,-15 0-8 0,22 0 0 16,-9 0-5-16,1 0-3 0,-1 0 9 15,0 0-5-15,-3 0 0 0,-1 0 5 0,0 0-7 16,-3 0 4-16,-1 0-1 0,1 0-2 0,-3 0 2 16,0 18-1-16,-2-18 4 0,0 23-1 0,-1-23 1 15,0 23-2-15,0-23-5 0,0 24 0 0,0-12-3 16,0-1 8-16,0 1 5 0,0 0-4 0,-24-1 5 15,24 0-4-15,0 3-5 0,-25-3 1 0,25 2 0 16,-23 0-1-16,10 0-1 0,-3 0 4 0,3 1 2 16,1-1-3-16,-1-3 4 0,1-1-4 15,2 1-3-15,2-3 2 0,3-1-2 0,1 0 5 16,1-2-4-16,1-1 5 0,2-1-6 0,0 1 3 16,0 0 5-16,0-3-6 0,26 0 6 0,-26 0-5 15,28 0 1-15,-9 0-1 0,2 0-1 0,2-19 1 16,3 19-2-16,0 0 0 0,-1-23 2 0,0 23-1 15,1-15-26-15,-3 15-44 0,-2-16-58 0,1 16-50 16,-7-13-37-16,-2 5-15 0,1 2-34 0,-4-1-40 16,-4 1-104-16,-2-2-13 0,-1 0 88 0</inkml:trace>
  <inkml:trace contextRef="#ctx0" brushRef="#br0" timeOffset="181317.77">22516 11581 1729 0,'0'-6'57'0,"0"0"39"16,22 1 34-16,-22 1 29 0,0 2-33 0,0-1-16 15,0 1-15-15,0 2-15 0,0-1-15 0,0 1-21 16,0 0-16-16,0 0-1 0,14 0 7 15,-14 0 8-15,0 0 9 0,0 20-8 0,8-20-12 0,-8 21-5 16,5-21-8-16,-1 28 0 0,-2-14-1 16,-1 3-6-16,-1 0 0 0,0 3-6 0,0-2-2 15,0 1 4-15,0 1-6 0,0-1 4 0,0 1-1 16,0-1-4-16,0-1 5 0,0-1-3 0,0-1-4 16,0 1 2-16,0-4-28 0,0-1-33 0,0-1-41 15,0-1-60-15,0-5-50 0,0 2-37 0,0-4-30 16,0-1-23-16,0-2-27 0,0 0-77 0,0 0 19 15,0 0 84-15</inkml:trace>
  <inkml:trace contextRef="#ctx0" brushRef="#br0" timeOffset="181652.96">22532 11590 1458 0,'0'-4'64'0,"0"1"49"16,0 0 41-16,0-1 38 0,0 3-33 0,0-3-18 15,0 1-22-15,19-1-20 0,-19 2-18 0,0-2-20 16,0 1-15-16,14 1-13 0,-14-1-11 0,12 1-11 16,-12 1-3-16,13 1-2 0,-6 0 1 0,3 0 3 15,0 0-5-15,5 0-1 0,-1 0 0 0,0 0-3 16,3 25 4-16,-1-25-1 0,1 15 0 16,-2-15-1-16,0 20-2 0,0-6 2 0,-3-2 4 0,-2 2-5 15,2 3 1-15,-4-1 2 0,-3 4-7 16,-1-1 4-16,-4 5 2 0,0 0-4 0,0-1-3 15,0 4 7-15,-27-4-1 0,27 2-1 0,-29-1 5 16,29-3-5-16,-31 2-2 0,13-4 3 0,1 2-3 16,0-1-1-16,1-3 1 0,2 0-3 0,0 2 3 15,2-5 1-15,3-2-5 0,0-2-23 0,4-3-24 16,2-2-31-16,0-2-37 0,2 0-22 0,1-3-47 16,0 0-43-16,0 0-57 0,0 0-83 0,0 0-103 15,26-32 72-15</inkml:trace>
  <inkml:trace contextRef="#ctx0" brushRef="#br0" timeOffset="182245.34">22937 11997 1691 0,'0'0'47'16,"-23"0"58"-16,23 0 46 0,0 0 47 0,0 0-14 15,0-16-25-15,0 16-16 0,0 0-18 0,0 0-15 16,0-10-22-16,0 10-21 0,0-7-20 0,0 7-14 16,0-7-9-16,0 3-15 0,19 1-7 0,-19 0-2 15,22 2-2-15,-22-1 7 0,29 0 0 16,-13-1-2-16,-2-1 1 0,2 4-1 0,-2-5-5 0,-2 5 1 16,0 0-1-16,-4 0 4 0,0 0 1 15,-2 0-1-15,-2 0-1 0,-3 0-2 0,-1 0 0 16,0 23 2-16,0-23 1 0,0 18 2 0,-24-18-2 15,24 26-2-15,-25-9-3 0,25 0 1 0,-27-1 0 16,27 0 5-16,-28-1 1 0,28-1-4 0,-23-1 1 16,23 0 0-16,-20-3 0 0,20-1-4 0,-13-2 3 15,13-1-5-15,-12-1 5 0,12 0 3 0,-4-3-5 16,3-1 5-16,1-1-3 0,0 0 0 16,0 0 0-16,0 0 1 0,0 0-1 0,0 0 2 15,0 0 3-15,27 0-2 0,-27 0 1 0,16 0-2 16,-16 0 0-16,22 0-6 0,-22 0 2 0,20 0 0 15,-20 0 2-15,17 0 5 0,-8 0-6 0,-3 0-2 16,0 0-3-16,-1 26 4 0,-2-26 4 0,0 17 7 16,-2-17-6-16,-1 24 0 0,0-10-2 0,0-1-2 15,0 3 7-15,0 0-9 0,-29 0 4 0,29-1-4 16,-23-1-1-16,23 2 9 0,-31-2-5 0,14 0 5 16,-1 0-3-16,-3-1-4 0,1 1 1 0,0-2-1 15,0 0 4-15,-1-2 0 0,-1-1 0 0,1-2-1 16,2 0-1-16,3-1-1 0,-3-2 1 0,3-1-1 15,2-2-1-15,3 1 3 0,1-2 1 16,4 0-1-16,0 0-8 0,3 0-23 0,0 0-42 16,1 0-46-16,2 0-50 0,0 0-61 0,0 0-49 15,0 0-54-15,0-20-68 0,0 20-132 0,0 0 70 16,28-17 102-16</inkml:trace>
  <inkml:trace contextRef="#ctx0" brushRef="#br0" timeOffset="182838.45">23437 11608 1406 0,'0'-1'49'0,"0"0"32"0,0 0 41 0,0 0 37 15,0 0-18-15,0-1-9 0,0 2-8 0,0-3-3 16,0 3 0-16,0-1 3 0,0-1-13 0,0 1-17 16,0 0-14-16,0 0-14 0,0-1-13 0,0 2-7 15,0-1-12-15,0 1-6 0,0 0 0 0,0 0-8 16,0 0-4-16,0 0-10 0,0 0-7 0,0 0-4 15,0 0 4-15,0 0 12 0,0 21 2 0,0-21 3 16,0 25-3-16,0-25-2 0,0 33-3 16,0-13 2-16,0 2-3 0,0-1-5 0,0 2 2 15,0-3-1-15,0 0 2 0,0 4 2 0,0-3-3 16,0 0-7-16,0-2 8 0,0-3-2 0,0 0 0 16,0-1 2-16,0-1-11 0,0-1 5 0,0-1-2 15,0 2-15-15,0-5-17 0,0 0-34 0,0 2-33 16,0-3-22-16,0-2-27 0,0 1-19 0,0-4-20 15,0-1-20-15,0 1-14 0,0-1-23 0,0-2-20 16,0 0-28-16,0 0-78 0,0 0 40 0,0-25 74 16</inkml:trace>
  <inkml:trace contextRef="#ctx0" brushRef="#br0" timeOffset="183198.8">23394 11621 1353 0,'-2'-3'71'0,"0"0"42"0,-1 1 45 16,3-1 36-16,0 0-49 0,-1 1-23 0,1 0-28 15,0 0-29-15,0-1-12 0,0 0-14 0,0 1-6 16,0-1 2-16,27 0-3 0,-27 1 4 0,25 0-4 16,-9-2 1-16,3 2-4 0,1 1-4 0,4 1-5 15,-1 0-6-15,1 0-5 0,0 0-5 0,-3 0-3 16,-3 0-3-16,1 25-1 0,-4-25 1 15,0 21 5-15,-3-21-2 0,-1 28 6 0,-4-13-1 16,0 4-8-16,0-1 3 0,-6 2 0 0,-1 2-2 16,0 2 11-16,0 0-2 0,-27 1-6 0,27-2 7 15,-28 2-10-15,28-1 5 0,-36 3 0 0,18-4-6 16,0 2 5-16,-2-5-3 0,-1 1 1 0,1-1 3 16,4-2-6-16,-2-1-1 0,6-3-3 0,-2-1-10 15,5-3-16-15,-1-2-27 0,4-3-33 0,2-1-39 16,2-1-36-16,1-3-51 0,1 0-45 0,0 0-57 15,0 0-97-15,0 0 7 0,26-23 81 16</inkml:trace>
  <inkml:trace contextRef="#ctx0" brushRef="#br0" timeOffset="183625.43">23832 11947 1747 0,'8'-1'70'15,"0"1"34"-15,-2 0 33 0,-2 0 40 0,-1-2-39 16,-1 2-6-16,0-1-5 0,-2-2-21 0,0 2-13 16,0-1-18-16,0 0-9 0,0 0-11 0,0 2-11 15,0-3-6-15,0 3-11 0,-23 0-11 0,23 0-9 16,0 0-3-16,-15 0-2 0,15 0 2 16,-11 0 4-16,11 23-1 0,-18-23 1 0,11 26-1 15,-2-26-2-15,2 32 1 0,2-9-3 0,-2 1-3 16,1 0-5-16,1 2 7 0,1-3-2 0,2 1 4 15,-1 1 4-15,3-2-9 0,0-1 7 0,0 0-8 16,0-3 3-16,0-1 3 0,0 1-6 0,0-3 9 16,25-3-3-16,-25-3 1 0,20-1-1 0,-20-4 1 15,28-2-3-15,-28-2-2 0,31-1-3 0,-15 0 3 16,1 0 2-16,-2 0-2 0,2-21 6 0,-3 21-8 16,-1-19 3-16,-2 19 1 0,-4-19-3 15,-2 19 6-15,0-22-4 0,-4 9-2 0,-1 0 3 0,0 2-7 16,0 1-1-16,0 0 6 0,-33 4-7 15,33 1 0-15,-27 0 8 0,27 5-7 0,-36 0-3 16,18 0-18-16,-1 0-25 0,-3 0-29 0,5 27-26 16,1-27-18-16,-2 0-29 0,4 20-28 0,3-20-30 15,2 0-46-15,1 13-35 0,5-13-54 0,3 0-123 16,0 0 71-16,0 0 88 0</inkml:trace>
  <inkml:trace contextRef="#ctx0" brushRef="#br0" timeOffset="183971.16">24128 11565 2139 0,'3'-10'46'0,"-2"3"34"16,2 2 39-16,-2 2 32 0,-1-1-11 0,0 3-10 15,0 0-18-15,0 1-18 0,0 0-27 0,0 0-15 16,0 0-19-16,0 0-14 0,0 0-9 0,0 0-7 15,0 0-5-15,0 0 4 0,0 0 8 0,0 0 11 16,0 0 15-16,0 21 7 0,0-21-4 0,0 21-7 16,0-21-8-16,20 31-10 0,-20-12-4 15,0 1 0-15,0 2 0 0,0 2-3 0,0-1 1 0,13 1 0 16,-13 1-6-16,0-2 2 0,0 2-3 16,0-2 1-16,0 0 0 0,0-4 0 0,0-1-2 15,0-3-23-15,0-3-38 0,0-1-44 0,0-5-48 16,0-2-22-16,0-1-17 0,0-3-22 0,0 0 1 15,0 0-25-15,21 0-22 0,-21 0-19 0,0 0-45 16,14 0-28-16,-14-30-6 0,0 30 86 0</inkml:trace>
  <inkml:trace contextRef="#ctx0" brushRef="#br0" timeOffset="184305.67">24092 11507 1521 0,'0'-7'47'0,"-7"1"34"0,7 4 43 16,0-1 18-16,0 0-29 0,0 2-20 0,0 1-22 15,0-2-4-15,0 2-9 0,23-1-8 0,-23-1-12 16,24 2-10-16,-6 0-6 0,1 0 1 0,3 0-4 16,3 0 0-16,0 0 2 0,0 0-6 0,2 0-3 15,0 0-2-15,1 22-4 0,-3-22 0 0,0 21 3 16,-5-21-6-16,2 27-1 0,-4-9 1 0,-3 0 5 16,-2 2 3-16,-5 2 6 0,-4 1 3 0,-4 2-8 15,0-1 2-15,0 2 2 0,0-1-1 0,-40 2 5 16,40 0-6-16,-41-2-5 0,18 0-5 15,-3-1-2-15,1-5 1 0,1 1-2 0,1-3 2 16,5-4-6-16,0 0 1 0,4-3-25 0,2-2-35 16,12-3-43-16,-11 0-53 0,11-1-32 0,0-4-29 15,0 0-38-15,0 0-47 0,0 0-121 0,26 0 12 16,-26-27 85-16</inkml:trace>
  <inkml:trace contextRef="#ctx0" brushRef="#br0" timeOffset="184673.78">24658 11817 1882 0,'7'0'59'0,"-2"0"32"15,-1-3 39-15,-1 3 33 0,-1 0-18 16,0-2-5-16,-1 2-17 0,-1 0-17 0,0 0-34 16,0 0-27-16,0 0-24 0,0 0-17 0,0 0-5 15,0 0-5-15,0 0 5 0,0 0 2 0,0 0-1 16,0 0 2-16,30 0 0 0,-30 0-1 0,27 0 2 15,-27 0-1-15,36 0-2 0,-15 0-2 0,0 0 0 16,-1 0 0-16,1 0 5 0,2-20-1 0,-6 20 2 16,2 0-5-16,-3 0 0 0,-1-16 3 0,-4 16 0 15,-1 0 3-15,-5 0 10 0,-1-8 9 0,-2 8 7 16,-2 0 8-16,0 0-4 0,0 0-7 0,0 0-8 16,0 0-8-16,0 0-9 0,0 0-3 15,0 0-3-15,-21 0 2 0,21 18-1 0,0-18 5 0,-15 0 0 16,15 26 0-16,0-26 3 0,-12 20-9 15,12-6 5-15,-10 0-1 0,10 2 2 0,-11 0 5 16,5 2 3-16,-1 2-2 0,1 0 3 0,-2 3-6 16,0 0-2-16,-1 0 3 0,0 1-8 0,2 2 8 15,-2-1-8-15,-2-1-2 0,-1-2 4 0,4-2-5 16,1-3 4-16,0 0-1 0,1-3-30 0,-1-1-41 16,3-4-48-16,1-1-63 0,3-2-51 0,-4-2-34 15,3-1-26-15,1-2-14 0,0-1-12 0,0 0-44 16,0 0-39-16,0 0 78 0</inkml:trace>
  <inkml:trace contextRef="#ctx0" brushRef="#br0" timeOffset="185031.32">24658 12119 1929 0,'-10'0'53'0,"10"0"29"0,-4 0 24 0,3 18 25 15,1-18-18-15,0 0 15 0,0 0 18 0,0 0 0 16,0 0-9-16,25 0-34 0,-25 0-35 0,24 0-28 15,-24-19-22-15,40 19-14 0,-15 0-4 0,2-18 0 16,2 18-1-16,3-17 1 0,-1 17-6 0,1-15-24 16,-5 15-55-16,-3-12-83 0,-1 7-98 15,-8 1-111-15,0 0-130 0,-5 0-127 0,-7 2 105 16</inkml:trace>
  <inkml:trace contextRef="#ctx0" brushRef="#br0" timeOffset="187149.18">21283 12821 1846 0,'-6'0'40'16,"0"3"16"-16,-2-2 5 0,5 0 10 0,0 0-26 15,1-1 7-15,0 0 10 0,2 0 6 0,0 0 4 16,0 0-6-16,0 0-5 0,29 0-12 0,-29 0-13 16,34-23-18-16,-10 23-9 0,2-15-2 0,4 15-7 15,1-18 2-15,1 18-1 0,-2-18-6 0,-1 18-19 16,-2-13-52-16,-5 13-73 0,-4-9-86 0,-3 9-70 16,-5-3-68-16,-5 3-83 0,-5 0 38 0,0 0 94 15</inkml:trace>
  <inkml:trace contextRef="#ctx0" brushRef="#br0" timeOffset="187445.03">21195 13055 1697 0,'0'0'40'0,"0"0"33"15,0 0 31-15,0 0 30 0,22 0-18 0,-22 0-6 16,0 0-14-16,0 0-12 0,0 0-14 0,16-25-22 15,-16 25-18-15,15 0-16 0,-2-18-9 0,-1 18-5 16,1-12-4-16,6 12-8 0,-3-13-47 0,5 13-74 16,-1-10-89-16,1 4-139 0,1-1-153 0,1-2-8 15,-1 1 93-15</inkml:trace>
  <inkml:trace contextRef="#ctx0" brushRef="#br0" timeOffset="188425.9">21942 12738 1605 0,'0'-7'42'0,"0"2"37"0,0-2 37 0,0 2 32 16,0 2-10-16,0 0-11 0,0 0-13 0,0 2-10 15,0-3-9-15,0 4-14 0,0 0-20 0,0 0-22 16,0 0-22-16,0 0-8 0,0 0 10 15,0 0 19-15,0 0 13 0,0 26 8 0,0-26 1 16,0 29-13-16,0-12-2 0,0 4-3 0,0 2-11 16,0 3-3-16,0-2-8 0,0 3-8 0,0 0-4 15,0 0-5-15,0-2 2 0,-26 0-5 0,26-3 2 16,0 0 0-16,0-5 0 0,-17-3 0 0,17 0-5 16,0-3-2-16,0-4-13 0,0 0-7 0,0-4-10 15,0-1-2-15,0-2 5 0,0 0-4 0,0 0-6 16,0 0-6-16,0-27-11 0,21 27 7 15,-21-23 0-15,0 23 0 0,18-35 8 0,-18 18 6 0,12-2 13 16,-12-2 12-16,13 0 9 0,-13-3-2 16,7 2 3-16,-7-1 2 0,0-2-2 0,0 0 3 15,0 2 0-15,0 1-1 0,0 1 6 0,0 3 6 16,0 3 16-16,0 3 12 0,0 3 9 0,0 3 13 16,0-2-1-16,0 5-1 0,0 1-7 0,0-1-10 15,0 1-8-15,0-3 3 0,24 0-6 0,-24 1-2 16,20-1-5-16,-20-1-8 0,27 0-8 0,-10 0-5 15,-2 0 1-15,3 0-8 0,-2 2 2 0,1-1-1 16,-1 2-1-16,-1 3 4 0,-1 0 0 0,0 0 0 16,-4 0 0-16,-4 30-1 0,-1-30 3 0,-1 31-1 15,-4-12 0-15,0 3-5 0,0 2-3 0,-35 0-4 16,35 1-17-16,-39 1-13 0,16-3-16 16,-1 3-18-16,0-5-14 0,-1 1-18 0,2-2-29 15,0-2-35-15,5-2-60 0,2-2-68 0,2-2-70 16,6-3-141-16,8-3 59 0,-6-4 103 0</inkml:trace>
  <inkml:trace contextRef="#ctx0" brushRef="#br0" timeOffset="188810.09">22127 13093 2081 0,'-19'0'39'0,"19"11"26"16,0-11 25-16,0 7 30 0,0-7 14 15,0 0 32-15,0 0 21 0,0 0-4 0,0 0-33 16,30 0-40-16,-30 0-36 0,34-24-17 0,-10 24-12 16,-1 0-13-16,4-16-10 0,0 16-8 0,-1 0-9 15,3-13-3-15,-3 13 1 0,1 0-1 0,-5 0 1 16,-2 0-3-16,-2 0 5 0,-2 26 0 0,-6-26 3 16,-5 24 0-16,-2-24-3 0,-3 31-1 0,0-13-4 15,0 1 1-15,-39 2 0 0,39 0 3 0,-39 2 3 16,16 2-6-16,0 2-4 0,-2-3 3 15,1 0-3-15,-1-1 5 0,0-1-1 0,4-2-1 16,-1-1 1-16,3-4-1 0,2-3 2 0,5-2-5 16,3 0 3-16,1-3 0 0,4-3 0 0,3-1 0 15,1-1 5-15,0-1 6 0,0-1 5 0,0 0 7 16,24 0-7-16,-24 0-6 0,30 0-6 0,-10 0-4 16,1-18 1-16,1 18 1 0,3 0-1 0,1-23-1 15,3 23-27-15,-1-18-71 0,1 18-80 0,1-17-98 16,0 8-80-16,-1-2-60 0,0 0-91 0,-4 1-147 15,-4-4 108-15</inkml:trace>
  <inkml:trace contextRef="#ctx0" brushRef="#br0" timeOffset="190492.84">22869 12777 1674 0,'2'-8'57'0,"3"1"43"0,-2 3 40 0,-2-1 32 16,-1 0-21-16,1 0-21 0,-1 1-10 16,0 0-1-16,0 1-13 0,0 0 2 0,0 0-11 15,0 0-16-15,0-1-10 0,0 2-12 0,0-1-11 16,0 1-8-16,0-1-10 0,0 3-8 0,0 0-6 16,0-1-8-16,0 1-6 0,0 0-4 0,0 0 2 15,0 0-2-15,0 0 0 0,0 0 0 0,0 0-4 16,0 0 8-16,0 0 12 0,0 0 14 0,0 22 5 15,0-22-3-15,0 20-3 0,0-20-11 0,0 29-1 16,0-14-1-16,0 4-1 0,20-2 3 0,-20 1 4 16,0 3 0-16,0-1-4 0,0 1-2 0,0 3-4 15,0-3 1-15,0 2 2 0,0-1-5 0,0 4 4 16,0-6-6-16,0 5-1 0,0-6 1 16,0-1-2-16,0-3-4 0,-21 1 3 0,21-4-3 15,0-1-4-15,-14-2 7 0,14-4-6 0,0 0 6 16,0 1-3-16,-7 0-2 0,7-6 5 0,0 3-2 15,0-2 9-15,0-1 0 0,0 0-3 0,0 0-1 16,0 0-3-16,0 0-5 0,0 0-22 0,0-18-52 16,0 18-60-16,21 0-79 0,-21 0-71 0,0-17-51 15,19 17-78-15,-19 0-108 0,12 0-101 0,-12-14 105 16</inkml:trace>
  <inkml:trace contextRef="#ctx0" brushRef="#br0" timeOffset="191640.69">23174 13222 2213 0,'0'0'16'16,"0"0"6"-16,0 0 18 0,0 0 20 15,0 0 13-15,0 0 22 0,0 0 3 0,0 0 15 16,16 0-3-16,-16 0-9 0,0 0-6 0,0 0-22 0,0 15-19 15,0-15-13-15,0 18-9 0,0-18-7 16,0 23-1-16,0-11-8 0,0 4-3 0,0 0-8 16,0 0-6-16,-25 0 0 0,25 1-9 0,-23-1-22 15,23-2-39-15,-23 3-61 0,23-5-62 0,-26 2-43 16,13-4-56-16,13 0-56 0,-18-2-66 0,18-1-116 16,-13-7 67-16,8 2 117 0</inkml:trace>
  <inkml:trace contextRef="#ctx0" brushRef="#br0" timeOffset="193346.23">23628 12830 1317 0,'0'-9'39'0,"0"-1"46"0,0 3 43 0,0-2 31 15,0 3-7-15,0-2-9 0,0 2-15 0,0 0-5 16,0 0 0-16,0 3-17 0,19 1-6 0,-19-1-10 16,0-2-17-16,0 5-6 0,0-2-5 15,0 0 0-15,0 2-5 0,0-3-1 0,0 3-5 16,0-2-10-16,0 2 1 0,0-1-5 0,0 1-2 15,0 0-4-15,0 0-1 0,0 0-2 0,0 0-10 16,0 0-1-16,-20 0-9 0,20 0-6 0,0 0 2 16,-15 22-4-16,15-22 0 0,-19 19 2 0,8-19-5 15,-1 25 3-15,0-10 3 0,2-1-1 0,-1 1 2 16,2-1 0-16,2 1-5 0,0-1-1 0,1 2 1 16,4 0 1-16,2-2 1 0,0 2 3 0,0-2-2 15,0 0-1-15,0 0-1 0,27 0 2 0,-27-3 0 16,29-2 4-16,-29-1-1 0,32-1-3 0,-14-3 2 15,-4-1-4-15,3-3 3 0,0 0 1 0,-1 0 0 16,-1 0 3-16,0 0-2 0,-1-24-3 16,0 24 1-16,2-20-5 0,-4 20 0 0,-2-22 3 15,-2 22-6-15,-2-22 3 0,-4 8 5 0,-2 2-5 16,0-2 4-16,0-2-4 0,0 0-4 0,-27-1 2 16,27-3-2-16,-29-1 4 0,29 0 4 0,-31-1-3 15,31-1-1-15,-28 2 0 0,28-1-4 0,-22 5 6 16,22 3 0-16,-12 1-4 0,12 4-6 0,-11 4-23 15,11 1-35-15,-5 1-38 0,5 3-34 0,0 0-36 16,0 0-43-16,0 0-50 0,0 0-98 0,0 26-121 16,0-26-86-16,23 0 92 0</inkml:trace>
  <inkml:trace contextRef="#ctx0" brushRef="#br0" timeOffset="193641.97">23931 12985 2355 0,'8'11'38'0,"-5"-3"25"0,0 2 34 16,-1 0 31-16,-2-2-14 0,0 3-5 0,0 1-16 16,0 1-15-16,-30 3-8 0,30-2-10 0,-25-1-12 15,25-1-7-15,-34 4-13 0,16 0-6 0,1 0-2 16,0 1-13-16,2-2-2 0,0 2-6 0,1 0-3 15,4 5 3-15,-1-5-3 0,2 0 6 16,3-2-2-16,-4-3-14 0,4 0-16 0,2-1-38 16,-1-3-41-16,2-4-34 0,-1-1-41 0,1 2-42 15,0-4-58-15,1-1-99 0,2 0-95 0,-4 0-71 16,3 0 99-16</inkml:trace>
  <inkml:trace contextRef="#ctx0" brushRef="#br0" timeOffset="195393.64">24511 12726 1803 0,'-19'-3'36'0,"19"-1"24"16,0 2 11-16,0-1 29 0,0 0 0 0,-14 1 8 16,14-2 22-16,0 3-3 0,0 0-17 0,0-2-13 15,0 3-19-15,0 0-11 0,0 0-5 0,0-3-8 16,0 3 1-16,0 0-10 0,0 0-3 0,0 0-8 16,0 0-3-16,0 0-1 0,0 0 0 0,0 0 4 15,0 0-9-15,0 0 1 0,0 0-6 0,0 0-2 16,0 0-11-16,0 0-3 0,0 0 0 0,0 0-6 15,0 0 6-15,0 0 1 0,0 24-5 16,0-24 0-16,-22 22-3 0,22-7 1 0,0-1 4 16,0 4 0-16,-13 0 1 0,13 4-2 0,0-2-1 15,-10 2-1-15,10 0 2 0,-6 2 3 0,2 0-3 16,0 2 5-16,2-2-3 0,-1 1-1 0,2 4 5 16,-2-4-3-16,2-3-5 0,0 1 3 0,0-5-6 15,-2 0 5-15,3 2 1 0,-1-5 1 0,-1-3-1 16,2 1-6-16,0 0 7 0,0-4-5 0,-1-1 2 15,1 0 4-15,0-4-2 0,0-1 7 0,0-1 7 16,0-1 7-16,0-1 6 0,0 0 4 0,0 0 7 16,0 0-1-16,0 0-8 0,0 0-7 0,0 0-15 15,0 0-11-15,0 0-8 0,0-19-39 16,0 19-78-16,0 0-93 0,14-14-111 0,-14 14-125 16,0 0-160-16,0-16-86 0,0 16 114 0</inkml:trace>
  <inkml:trace contextRef="#ctx0" brushRef="#br0" timeOffset="198665.65">21296 14004 1984 0,'0'-2'41'0,"0"-1"30"0,0 3 37 0,0-3 37 0,0 0-3 16,0 1 5-16,0 2 0 0,0 0-8 15,0 0-13-15,0 0-15 0,0 0-28 0,0 0-23 16,0 0-26-16,0 0-18 0,0 0-10 0,0 0-8 16,0 0 2-16,0 0-2 0,0 0 1 0,0 0 5 15,0 0-2-15,21 0 3 0,-21 0-5 0,41 0-13 16,-12 0-26-16,4-18-40 0,4 18-38 0,3-18-37 16,3 18-30-16,-1-19-25 0,0 19-32 0,-4-21-28 15,-3 21-51-15,-6-15-63 0,-4 15-99 0,-8-8 76 16</inkml:trace>
  <inkml:trace contextRef="#ctx0" brushRef="#br0" timeOffset="198966.34">21296 14225 1664 0,'-13'11'53'0,"7"-4"31"0,1 1 33 15,1-4 22-15,2 1-25 0,-1-3-3 0,3-1-3 16,0-1 8-16,0 0 18 0,0 0 12 0,0 0 5 15,23 0 0-15,-23 0-20 0,22 0-21 0,-22-22-9 16,28 22-18-16,-10 0-17 0,-1-21-14 0,0 21-21 16,0 0-15-16,0-15-9 0,0 15-7 0,-1 0-3 15,-2-11 5-15,2 11-4 0,-1-6-57 0,1 6-86 16,-2-4-114-16,1 3-125 0,1-4-115 16,-1 2-176-16,0 1 11 0,0-5 129 0</inkml:trace>
  <inkml:trace contextRef="#ctx0" brushRef="#br0" timeOffset="205001.79">26348 9265 1016 0,'19'-5'41'0,"-19"0"17"0,0-1 18 0,0-1 42 15,17 2-2-15,-17-3 20 0,0 1 18 0,9 0-20 16,-9-1-12-16,0 2-3 0,0-1-22 0,0 2 0 16,0-2-17-16,0-1-28 0,0 3-12 0,0-2-12 15,0 2 0-15,0 0 2 0,0 0 4 0,0 0-2 16,0 0-8-16,0-1-2 0,-18 3-2 0,18-1 1 15,0 1-2-15,0 0-3 0,-14 1-9 16,14 2-5-16,-9 0-2 0,9 0-7 0,-10 0 2 16,0 0 1-16,-3 0 1 0,0 27 4 0,-5-27 4 0,1 26-4 15,0-26-2-15,-4 32 2 0,2-15 0 16,1 2 3-16,1-2-2 0,4 1 1 0,2-3-2 16,-1 1 1-16,6-2-2 0,4-1-1 0,2-3 0 15,0 1-5-15,0-1 9 0,0-3-5 0,29-2 0 16,-29 1 3-16,32-4-8 0,-32-2 1 0,42 0-4 15,-19 0-7-15,-1 0-3 0,1 0-1 0,-4 0 2 16,4-23 2-16,-4 23 5 0,-4 0 4 0,-1 0 2 16,-6-19-1-16,1 19 0 0,0 0-8 0,-4 0-4 15,-5 0 6-15,0 0 9 0,0 0 6 16,0 0 3-16,-34 0-5 0,34 26-5 0,-34-26 5 16,14 28-1-16,-4-13 8 0,3 3-7 0,-2 0-5 15,4 0 6-15,0-1-8 0,4-3 6 0,3-1 4 16,12-1-3-16,-13-3 4 0,13 1-3 0,0-3 3 15,0 0 1-15,0 1-3 0,0-3 2 0,30 1-3 16,-30 0-2-16,35-4 6 0,-14-2-9 0,-2 0-15 16,6 0-21-16,0 0-41 0,0 0-58 0,0 0-59 15,1-23-55-15,-1 23-48 0,2 0-28 0,-2-18-69 16,0 18 55-16,-4 0 86 0</inkml:trace>
  <inkml:trace contextRef="#ctx0" brushRef="#br0" timeOffset="205606.56">26647 9319 978 0,'-2'8'36'0,"0"-8"23"0,2 0 21 0,-2 0 9 15,2 0-18-15,0 0-18 0,-6 0 4 0,4 0 28 16,2 0 5-16,-2 0 11 0,2 0-14 0,0 0-37 16,0 0-22-16,0 0-2 0,0 0-18 15,0 0 4-15,0 0-5 0,0 0-13 0,0 0 6 16,0 0 15-16,0 0 4 0,29 0 16 0,-29 22 11 15,0-22-17-15,25 23 9 0,-25-23-11 0,18 27-10 16,-18-10 11-16,16-2-8 0,-4 0 1 0,-6 0-3 16,3 0 2-16,0-2-2 0,0-2-7 0,0-2 3 15,-3-3-6-15,-1 1-5 0,2-1 7 0,-2-2-5 16,1 1-3-16,-4-2 9 0,1 1-2 0,-1-1 6 16,2 0 2-16,-4-1 20 0,2 0 14 0,0-2 1 15,1 0-8-15,-2 0-22 0,1 0-11 16,0 0-8-16,2 0 3 0,1-24-1 0,1 24-6 15,-2-17 1-15,4 17-6 0,-1-24-24 0,-1 11-32 16,3-3-39-16,3-1-61 0,-4-2-39 0,3-1-54 16,3 1-38-16,-3-1-10 0,1 3-47 0,1-3 17 15,-4 4 79-15</inkml:trace>
  <inkml:trace contextRef="#ctx0" brushRef="#br0" timeOffset="206266.76">26995 9388 959 0,'0'13'34'0,"0"-3"27"16,-17 3 27-16,17-4 25 0,0-2-11 16,0 0-5-16,0-1-18 0,0 1-11 0,-8-2 2 15,8 2-13-15,0-5-9 0,0 3-2 0,0-2-13 16,0 0-8-16,0-2 4 0,0 2-4 0,21-3-16 16,-21 0-1-16,0 0 5 0,27 0-15 0,-27 0 3 15,25 0 0-15,-14 0-8 0,3-25 11 0,-3 25 0 16,-1-17-4-16,-2 17-11 0,-2-21-7 0,-1 21-16 15,-3-27-4-15,0 13 0 0,-2 0-19 0,0 1-2 16,0-2 3-16,0 0 7 0,0 3 24 16,-27-1 8-16,27 3 13 0,0 2-5 0,-17 1 1 15,17 3 5-15,0 2 3 0,0 2 4 0,-14 0-3 0,14 0 7 16,0 0-8-16,-11 21-6 0,11-21 11 16,-14 21-3-16,9-21 3 0,1 25 8 0,0-25-12 15,2 24 5-15,-1-11-13 0,1-13 4 0,2 21 3 16,0-10-4-16,0-3 9 0,0 2-22 0,0-3-9 15,0-1-19-15,22-2-28 0,-22 0-6 0,23-2-23 16,-23-2-11-16,26 0 13 0,-11 0-2 0,2 0 21 16,-1 0 25-16,-1 0 13 0,-3 0 16 0,2-21 12 15,0 21 4-15,0 0 6 0,-3-20 7 0,1 20 1 16,-3-16 5-16,0 16 7 0,1-19 26 0,-2 19 24 16,-1-17 32-16,-1 9 12 0,-2 1-9 0,0 2-24 15,-2 3-24-15,0 2-4 0,0 0 14 16,-2 0 26-16,0 0 3 0,0 0-2 0,0 22-15 15,0-22-24-15,0 0-16 0,0 24-21 0,0-24-10 16,-27 17 0-16,27-17-1 0,0 19 8 0,0-19-8 16,-16 17 0-16,16-17 3 0,0 15-4 0,0-7-3 15,-9-3-1-15,9 3 0 0,0-5 0 0,0-1 11 16,0 1-4-16,0-1 8 0,0-2 8 0,0 0-4 16,0 0 6-16,0 0-13 0,0 0-7 0,0 0 0 15,0-23-12-15,0 23 7 0,23-17 0 0,-23 17-3 16,0-21 10-16,15 21-6 0,-15-24 2 15,0 13-3-15,14 1 2 0,-14 0 2 0,11 3-1 0,-11 2 6 16,12-1-7-16,-5 6-2 0,-1 0 3 16,2 0-3-16,-3 0 11 0,5 0-6 0,-2 0-16 15,1 0-19-15,1 26-11 0,1-26-13 0,4 17-41 16,3-17-37-16,3 18-86 0,4-18-98 0,1 13-43 16,5-13 61-16</inkml:trace>
  <inkml:trace contextRef="#ctx0" brushRef="#br0" timeOffset="206774.34">28140 9143 1144 0,'0'-10'68'0,"0"1"20"15,0 1 12-15,0 3 3 0,0 0-68 0,0 1-20 16,0 1-7-16,0 3 12 0,0 0 31 0,0 0 18 15,24 0 8-15,-24 0-1 0,0 25-12 0,19-25-11 16,-19 27-9-16,12-9-16 0,-12 2-15 0,0 1-2 16,0 1 4-16,0 1-3 0,0-2-3 0,0 0-3 15,0 0-4-15,0-3 6 0,-22 2 3 0,22-3-2 16,0-1-5-16,0-1 0 0,0 0-6 0,-14-3 5 16,14 0 0-16,0-6 19 0,0 0 37 0,0-1 4 15,0-5 6-15,0 0-23 0,0 0-42 16,0 0-1-16,-13-26-7 0,8 26 2 0,-1-28 5 15,-3 10-8-15,2-2 2 0,-5 0 2 0,0-6 4 16,-3 1-5-16,0-3-10 0,-5-4-19 0,4-1-13 16,3-2-3-16,-3-6 3 0,6-1 2 0,2-1 12 15,3-3 1-15,4 0 9 0,1 1 16 0,0 0-8 16,0 5 2-16,0 4 1 0,36 4-4 0,-36 4 12 16,39 6-2-16,-13 5 3 0,3 7 6 0,0 2-11 15,7 4 10-15,-1 4-1 0,-1 0-8 0,-1 0 14 16,-1 22-10-16,-2-22 1 0,-1 24 1 0,-4-24-7 15,-5 30 11-15,-4-30-6 0,-3 33 6 16,-6-14 0-16,-3 0-7 0,-4 3 3 0,0 0-1 16,0 0 0-16,-32 2 3 0,32-1-4 0,-52 2 0 15,17 0 0-15,-1-2-34 0,-6 1-27 0,-4-4-39 16,2 2-64-16,1 0-7 0,3-5-20 0,4 0-22 16,8-1 4-16,4-3-85 0,13-1 25 0,3-6 58 15</inkml:trace>
  <inkml:trace contextRef="#ctx0" brushRef="#br0" timeOffset="207590.75">28718 9174 1038 0,'0'0'15'0,"0"0"5"0,0 12 11 0,-29-12 19 16,29 0 18-16,-30 0 15 0,30 0-3 15,-41 0-16-15,18 0-25 0,0 0-27 0,-1 0-20 16,0 0 8-16,4 0-19 0,0 0 11 0,5 0 12 15,1 0-11-15,3 0 11 0,3 0-8 0,3 0 4 16,-1 0 1-16,3 0 3 0,1 25 8 0,0-25-15 16,-1 21 7-16,2-9-3 0,0 4-4 0,-1 0 20 15,0 1 0-15,2 2 1 0,0 1 3 0,0-1-7 16,0 0-8-16,0-3 4 0,0-1 0 0,0 0-1 16,0-3-4-16,0-1 0 0,0-3-8 15,0 0 16-15,21-3 0 0,-21-3 3 0,0 1 0 16,0-2-16-16,14-1 4 0,-14 0-5 0,11 0-1 15,-11 0-4-15,15-22 8 0,-7 22-4 0,1-18 4 16,3 18-3-16,-1-22-5 0,-1 22-2 0,2-19-1 16,-1 19 11-16,1-22-10 0,-3 22 3 0,1-18 5 15,3 18-4-15,-5-10 8 0,-1 10-1 0,0 0 2 16,2 0 15-16,-4 0 4 0,1 0 8 0,-1 0-4 16,-1 26-15-16,1-26-4 0,-1 19-6 0,-2-19-1 15,2 21 6-15,-1-21-9 0,0 23-1 0,2-23 4 16,1 16 0-16,-1-16 9 0,0 13 0 0,1-13-3 15,0 8-8-15,-1-8 0 0,2 4-4 16,-3-4 1-16,2 0 1 0,1 0 2 0,-1 0 6 16,0 0-4-16,-1 0 0 0,1-21 0 0,1 21-8 15,-2 0 4-15,2-26-3 0,-2 26 0 0,0-24 0 16,1 24 2-16,1-24 4 0,-2 10-3 0,2 1 3 16,1 1-4-16,-1 0-5 0,1 3 8 0,0-1-1 15,3 3 1-15,-2 4 0 0,3-1 3 0,-1 4-3 16,-1 0-4-16,4 0 4 0,-3 0-7 0,2 0 4 15,-5 0 6-15,2 0-3 0,1 0 1 0,-2 21-4 16,-1-21 0-16,2 0 4 0,-4 19 0 16,0-19-3-16,-1 13-1 0,0-13 5 0,-1 14-1 15,0-14 11-15,-2 12 4 0,1-5-1 0,-2-2-2 0,-1 0 2 16,0-2-10-16,0 1 0 0,0 0 7 16,0-3-7-16,0 2 2 0,0-3-7 0,-21 2 0 15,21-2 0-15,0 0 0 0,0 0 3 0,-20 0-4 16,20 0-5-16,0 0-6 0,0 0-20 0,0-18-22 15,0 18-16-15,0-18 0 0,0 18-6 0,0-22-14 16,31 7-19-16,-31-1-22 0,20-1 6 0,-20 2 30 16,28 1 40-16,-28 0 30 0,26 4 16 0,-13 2 5 15,-1 4 14-15,2 3 3 0,-1 1 12 0,-2 0 7 16,-3 0 2-16,0 0 12 0,2 22 19 16,-5-22 4-16,0 0-9 0,-1 27-8 0,-3-27-15 15,0 19-8-15,-1-19-16 0,1 21-5 0,1-21-12 0,-2 18-4 16,1-18 17-16,0 14-5 0,4-6-4 15,1-3-8-15,2-1-26 0,-2-1-34 0,1-1-30 16,-1-1-45-16,0-1-40 0,2 0-63 0,-3 0-2 16,-1 0 52-16</inkml:trace>
  <inkml:trace contextRef="#ctx0" brushRef="#br0" timeOffset="207981.75">29078 8976 802 0,'0'-5'0'0,"0"-1"0"0,0 4 0 0,0-2 3 16,0 0-2-16,25 1-1 0,-25 2-6 16,24-1-14-16,-24 2-36 0,28 0-48 0,-11 0-90 15,0-2 10-15</inkml:trace>
  <inkml:trace contextRef="#ctx0" brushRef="#br0" timeOffset="208362.42">29420 8727 670 0,'1'0'18'0,"-1"0"42"0,0 0 27 16,0 29 18-16,0-29 12 0,0 26-15 0,0-9-2 16,0 5 4-16,0 1-5 0,-26 7-10 0,26-3-17 15,0 4-1-15,-15 5-19 0,15-1-7 0,0-2 8 16,-15 4-8-16,15-2 9 0,0 0-3 0,0-4-14 15,0 1-11-15,0-3-16 0,0 0 2 0,0-3 29 16,0 0 7-16,0-3-1 0,0-1-8 0,0-4-31 16,24-3-5-16,-24-3-1 0,0-2 5 0,0-2 1 15,15-6-1-15,-15 0 5 0,0-2-5 0,0 0-1 16,11 0-5-16,-11 0 2 0,10 0 0 0,-3-25 0 16,1 25 1-16,-2-18-3 0,1 18-7 15,1-20 4-15,1 20 3 0,-3-20-5 0,1 20 1 16,-1-13-3-16,1 13-3 0,1-8 5 0,-2 8 6 15,2 0-5-15,-1 0 5 0,-2 0 1 0,1 0-7 16,1 0 7-16,-2 24-2 0,1-24-1 0,-1 0 0 16,0 17 1-16,-1-17 0 0,1 0-7 0,-1 16 10 15,-1-16-5-15,3 0 4 0,-2 9 4 0,3-9-5 16,1 0 3-16,2 4-6 0,0-4 1 0,0 0 2 16,6 0-3-16,1 0-2 0,2 0 3 0,0 0-1 15,1 0 1-15,1 0 5 0,0-21-10 0,0 21 2 16,-2 0 1-16,0-15-3 0,-4 15 5 0,0 0-3 15,-2-13 0-15,-2 13 1 0,-2 0-3 16,-1 0 1-16,-3 0 2 0,-1 0 2 0,0 0 3 16,-3 32-2-16,-1-32 0 0,0 34 1 0,0-10 7 15,0-2 6-15,0 3 3 0,0 4-3 0,0 2-3 16,0 1-3-16,0 2-2 0,-19-1 0 0,19 2-3 16,0 0-1-16,0-2-1 0,0 0-1 0,0-4-1 15,0-3-22-15,0-3-31 0,24-5-29 0,-24-3-27 16,0-3-3-16,0-4 0 0,0-3-21 0,0-4-62 15,0-1-68-15,0 0-49 0,0 0-72 0,0-24 92 16</inkml:trace>
  <inkml:trace contextRef="#ctx0" brushRef="#br0" timeOffset="208726.96">29590 9189 963 0,'-2'-7'51'0,"0"4"19"0,1-2 36 16,0 0 14-16,1-3-44 0,0 2-4 0,0-3-27 16,0 2-12-16,0-4-1 0,30 1-11 0,-30-2-12 15,39-1 1-15,-12-1-11 0,6-2-6 0,3-3 3 16,4 1-7-16,4-3 4 0,1 2 6 0,1 0-2 16,-1 1 2-16,-1 1-13 0,-5 0-14 0,-4 5-27 15,-5 0-36-15,-4 3-32 0,-6 3-26 0,-5 1-20 16,-7 3-13-16,-2-1-35 0,-3 1-1 15,-3-2 48-15</inkml:trace>
  <inkml:trace contextRef="#ctx0" brushRef="#br0" timeOffset="-174269.22">22214 13747 1864 0,'-6'0'30'16,"-3"0"12"-16,3 0 11 0,1 0 16 0,-1 0-22 0,-4 0-3 16,4 0 5-16,1 0-1 0,-1 15 4 15,3-15 5-15,-1 0-6 0,0 0-4 0,2 0-7 16,0 0-9-16,0 0-6 0,1 0-7 0,-1 0-2 15,2 0-2-15,-1 0 1 0,-2 0 6 0,0 0 2 16,1 0 8-16,-2 0 10 0,1 0 1 0,-3-12 3 16,2 12-5-16,-1 0-7 0,0 0-2 0,0 0 3 15,-1 0 1-15,-3 0-3 0,3 0-7 0,-3 0-10 16,0 0-4-16,1 0 2 0,-4 0 3 0,4 17 4 16,-2-17 3-16,2 0-2 0,-1 18-2 0,1-18-5 15,1 14-3-15,0-14-5 0,0 18 1 0,1-7-1 16,-1-2 1-16,-1 3 4 0,2 0-4 15,1-1-3-15,1 0 1 0,-1-1-4 0,2-1 4 16,0 0 1-16,2 3 2 0,-1-5-1 0,1 4-3 16,1-4-2-16,0 3 0 0,0-1 4 0,0 1 5 15,0 0 2-15,0-1-2 0,0 1-2 0,0 0-5 16,0 0-3-16,0 0 1 0,19 1 5 0,-19-4-3 16,0 3 1-16,0 1-3 0,14-3-4 0,-14 0 4 15,0 2 0-15,11-2 0 0,-11 0 2 0,7 1-2 16,-1-1 3-16,-1 0 0 0,0-1-3 0,2-1 0 15,-1 1 0-15,2-3 2 0,-2-1 3 0,2-2-2 16,0 2 0-16,3-3 0 0,0 0-5 16,1 0 2-16,1 0-2 0,1 0-2 0,2 0 2 15,1-29 1-15,1 29 4 0,1-19-3 0,-1 19 1 16,-1-23-1-16,0 23-2 0,1-23 3 0,-3 10-6 16,-3 1 1-16,2 1-2 0,-5-2 2 0,-1 1 5 15,-2 2-3-15,-2-2-2 0,-1 2 0 0,-1-1-1 16,-2-1 1-16,0 1 4 0,0 0-6 0,0-1 4 15,0 0 0-15,0 0 3 0,-21 0 1 0,21-1-6 16,0-1 4-16,-21-1-7 0,21 1 3 0,-16 2 4 16,16-1-2-16,-19 0 0 0,19 0 0 0,-19 3 3 15,9 1-3-15,0-1 9 0,1 3 12 16,-2 1-1-16,2 0 10 0,-1 1 0 0,-1 2-11 16,0 0 2-16,-1 2-2 0,1-2-2 0,1 3 7 15,-3-1-5-15,1 1-2 0,2 0-4 0,-1 0-11 16,1 0 0-16,1 0-4 0,2 0-3 0,-1 0 5 15,3 0-3-15,-1 0 3 0,1 0 0 0,1 17-16 16,2-17-41-16,-1 0-66 0,1 0-77 0,0 0-98 16,0 0-137-16,1 8-216 0,-1-8-66 0,1 0 111 15</inkml:trace>
  <inkml:trace contextRef="#ctx0" brushRef="#br0" timeOffset="-167460.97">22814 13605 1590 0,'0'0'38'0,"0"0"29"0,0 0 23 16,0 0 24-16,0 0-11 0,0 0-5 0,0 0-1 16,0 0-11-16,0 0-17 0,0 0-10 0,0 0-7 15,0 0 2-15,0 0-2 0,0 0-5 0,0-17-5 16,13 17-5-16,-13 0-2 0,0 0 4 0,0 0 6 16,0 0 9-16,0-5 1 0,0 5 5 0,0 0-7 15,0 0-11-15,0 0 1 0,0 0-8 16,0 0-8-16,0 0-4 0,0 0-6 0,0 0-6 0,0 0-3 15,0 0-3-15,0 0-4 0,0 0 2 16,0 17 1-16,0-17-3 0,0 18 4 0,-18-18-1 16,18 28-1-16,0-9 4 0,-23 2-4 0,23 2 4 15,-21 4-5-15,9 3 0 0,-2 0 5 0,-2 3-7 16,-2-1 3-16,2 3-1 0,0-1-8 0,-5 1 7 16,4 0 2-16,-3 0-3 0,0 0 5 0,2-1-2 15,-2-1-5-15,1 0 1 0,-1-2 4 0,2-1-1 16,-1-1 0-16,1-3 1 0,1-5-4 0,2-2-1 15,0-1 5-15,3-3 1 0,-1 1 0 16,2-5-6-16,3 1 0 0,0-2-5 0,2 0 2 16,-1-3 4-16,2 1 1 0,1-2 3 0,1-3 0 15,1-1-1-15,1 0 10 0,-1-2 12 0,1 0 2 16,1 0 3-16,0 0-20 0,0 0-37 0,0 0-61 16,0-21-63-16,0 21-84 0,21-22-90 0,-21 22-119 15,20-28-202-15,-20 12 32 0,29-3 120 0</inkml:trace>
  <inkml:trace contextRef="#ctx0" brushRef="#br0" timeOffset="-167017.07">23153 13862 2210 0,'3'-3'45'0,"0"1"30"0,-2 2 23 0,-1-2 34 16,0 1-20-16,0-1-12 0,0 2-7 0,0-1-24 16,0 1-20-16,0 0-9 0,0 0-16 0,-25 0-10 15,25 0-4-15,0 0-8 0,-17 0 0 0,17 0 2 16,-16 24-3-16,16-24 1 0,-17 21-1 0,8-21-3 16,1 27 6-16,-2-9 0 0,0-1-4 15,1 1-1-15,0 2-1 0,-1 0 1 0,1 3 2 16,2-3-1-16,1 2 0 0,-2 1-2 0,3-2 2 0,1 0 3 15,2-1 0-15,0-2 0 0,2-1-3 16,0-4 0-16,0 0 0 0,0-2 0 0,0-3 3 16,26-3 6-16,-26-2-1 0,0-3 6 0,28 0-5 15,-28 0-1-15,25 0 0 0,-10-21-5 0,2 21-4 16,-2-28 1-16,3 28-3 0,-1-35 0 0,-1 16 5 16,-2-2-1-16,-2 3-1 0,-2-3 3 0,-2 2 0 15,-3-3-4-15,-5 2 0 0,0 2 0 0,0-1 1 16,0 2-3-16,0 3 5 0,-24 0-4 15,24 4-1-15,0 3 2 0,-28 2-4 0,28 2-10 0,-19-1-26 16,19 3-47-16,-18 1-59 0,18 0-85 16,-12-1-113-16,12 1-91 0,0 0-180 0,0 0 77 15,0-2 138-15</inkml:trace>
  <inkml:trace contextRef="#ctx0" brushRef="#br0" timeOffset="-166679.64">23546 14006 2123 0,'0'2'50'0,"0"-1"33"0,0 2 16 16,0-2 14-16,0 0-32 0,0 0-24 0,0 0-5 16,0-1-1-16,0 0-6 0,0 2 10 15,0-2 9-15,0 0 8 0,0 0 3 0,20 0-5 16,-20 0-14-16,21 0-19 0,-21 0-12 0,29 0-10 15,-14 0-4-15,3 0 2 0,4 0-2 0,3 0-3 16,-1 0-1-16,2-22-5 0,3 22-4 0,2 0 0 16,2 0 2-16,-2-13 0 0,0 13 0 0,-3 0 4 15,-1 0-4-15,-2-7 0 0,-1 7 2 0,-4 0-6 16,-3 0 2-16,-3 0-2 0,-4 0 2 0,-2 0 2 16,-2 0-5-16,-4 0 5 0,0 0-16 0,-2 0-25 15,0 0-29-15,0 0-46 0,0 0-33 0,0 0-39 16,0 0-33-16,0 0-47 0,0 0-74 15,0 0-76-15,0 0-105 0,0 0 93 0</inkml:trace>
  <inkml:trace contextRef="#ctx0" brushRef="#br0" timeOffset="-166343.9">23660 14101 2166 0,'-8'3'58'0,"2"-2"40"0,1-1 35 0,0 0 39 16,-3 2-33-16,5-2-13 0,0 0-8 16,3 0-17-16,-2 0-9 0,2 0-15 0,0 0-14 15,0 0-11-15,0 0-8 0,0 0-1 0,0 0-4 16,0 0-4-16,22 0-4 0,-22-14-12 0,0 14-5 16,0 0-7-16,22 0-2 0,-22 0-3 0,19-9-2 15,-6 9 1-15,-2 0-6 0,4-5 10 0,5 2-3 16,1 2-3-16,2-2 4 0,-3 2-9 0,5 0 2 15,-4-2-24-15,3 2-14 0,-4-1-26 0,1 0-21 16,-3 2 6-16,2 0 8 0,0-3 6 0,-1 1-6 16,-2-2-16-16,2 1-28 0,-2-1-15 0,0-2-5 15,-1 1-1-15,-2 0-24 0,-3-2-38 0,-3 2-71 16,1-3-98-16,-2 2-107 0,-4-2 43 16,0 1 107-16</inkml:trace>
  <inkml:trace contextRef="#ctx0" brushRef="#br0" timeOffset="-165980.96">24046 13733 1943 0,'-2'-5'59'0,"-1"3"35"15,1 1 47-15,0 1 45 0,1 0-13 0,0-2 5 16,-2 2-8-16,2 0-20 0,0 0-27 0,0 0-30 16,1 0-36-16,0 0-14 0,0 0-18 0,0 0 1 15,0 0 17-15,0 0 4 0,0 0 5 0,0 0-11 16,0 18-18-16,27-18-16 0,-27 0-9 15,24 16 1-15,-24-16-1 0,26 10 3 0,-8-10 1 16,-2 12-1-16,2-6 2 0,0 2-5 0,0 0 3 16,2 1-2-16,-3 2 3 0,0 2-3 0,-1 1 6 15,-1 3-2-15,-4-2-2 0,0 5 2 0,-2-2-5 16,-6 2 2-16,-3 1-2 0,0 1 2 0,0 1 4 16,0 0-3-16,-33 0 0 0,33 3 0 0,-34-3-5 15,14 3 6-15,-3-4-1 0,1 1 1 0,-1-1 3 16,1-5-2-16,1 1 0 0,5-4-5 0,1-4 0 15,2-1-5-15,6-5-16 0,7-1-31 16,-10-2-47-16,10-1-42 0,-4 0-49 0,4 0-38 0,0 0-47 16,0 0-91-16,0-25-124 0,0 25-147 15,0-19 93-15</inkml:trace>
  <inkml:trace contextRef="#ctx0" brushRef="#br0" timeOffset="-165212.62">24691 13828 2448 0,'2'-3'49'0,"2"-1"20"16,-2 0 14-16,-2 4 23 0,0-3-29 16,0 3 2-16,0-1 4 0,0 1-12 0,0 0-9 15,0 0-14-15,0 0-16 0,0 0-10 0,0 0-7 16,0 0-7-16,0 24 5 0,0-24 0 0,0 23-1 16,-20-8 2-16,20 4 0 0,0 1 0 0,-11 2 3 15,11 0-8-15,-10 1-3 0,10 0-3 0,-14 0-2 16,8 0 3-16,-1-2 0 0,-1-1 6 0,2 0 3 15,-1-3 9-15,-1-2 5 0,4-3-2 0,-1-3 2 16,1-3-3-16,3 2 11 0,0-6 10 0,-1 1 19 16,2-3 6-16,0 0-24 0,0 0-12 15,0-23-25-15,0 23-15 0,0-31 7 0,27 10-5 16,-27-4-2-16,21-4 5 0,-21 0-1 0,25-3-2 16,-9 1 3-16,-2 2-2 0,3 1 1 0,-3 3-1 15,4 5 1-15,-1 4 2 0,0 6-2 0,1 6-1 16,-5 4 1-16,0 0 0 0,1 0 0 0,-1 0 2 15,-1 32 0-15,-1-32-1 0,-2 34 3 0,-1-15-2 16,-1-1 1-16,0 4 2 0,-3-2-6 0,-1 0 3 16,2-1-1-16,-1 0 1 0,1-1 2 0,-3 1-3 15,0-4-12-15,0 2-34 0,1 1-19 16,-2-4-30-16,0 1-21 0,1-2-26 0,-2 0-39 0,2-3-35 16,-2-1-49-16,1-2-38 0,1-2-56 15,1-2-101-15,0-3-89 0,0 0 94 0</inkml:trace>
  <inkml:trace contextRef="#ctx0" brushRef="#br0" timeOffset="-164773.54">25131 13972 2129 0,'4'-7'29'0,"2"2"20"16,-6 0 28-16,4 0 40 0,-3 1 11 0,0-1 19 15,-1 2 9-15,0 1-3 0,0-1-13 0,0 1-12 16,0 1-18-16,0 0-19 0,0-1-15 16,0 1-2-16,0 1-6 0,0 0-9 0,0 0-8 15,-18 0-23-15,18 0-14 0,0 0-7 0,0 0-5 16,-15 0 0-16,15 0 1 0,-9 20-4 0,9-20 2 16,-13 18 0-16,6-18-5 0,1 23 6 0,-1-10-7 15,1 2 4-15,-2 0 2 0,2 2 0 0,1 2 4 16,-1-2-8-16,3 1 5 0,-1-2-3 0,2 1-4 15,0 0 6-15,2-4-6 0,0 1-1 0,0-4 2 16,0-1 3-16,0-1 2 0,27-2 1 0,-27-1 0 16,24-2-2-16,-24-3 1 0,29 0-4 0,-11 0 5 15,-1 0-5-15,2-24-3 0,-1 24 0 0,-1-29-10 16,0 29-3-16,-2-32-1 0,-1 13 2 16,-3 1-2-16,-3 0 5 0,0-4-4 0,-7 1-7 15,1 0-2-15,-2 1 2 0,0-3 6 0,0 3 4 16,-30 1 7-16,30 1 0 0,-29 5 3 0,29 3-3 15,-37 1-2-15,19 9-15 0,0 0-30 0,1 0-50 16,-1 0-56-16,2 0-54 0,1 22-69 0,3-22-59 16,0 19-117-16,3-19-181 0,1 22 99 0</inkml:trace>
  <inkml:trace contextRef="#ctx0" brushRef="#br0" timeOffset="-163953.23">24141 14791 2233 0,'-11'0'39'0,"0"0"36"0,1 0 31 0,3 0 46 0,1 0 5 16,1 0 6-16,-1 0 8 0,2 0-6 16,3 0-14-16,-2 0-16 0,3 0-27 0,0 0-27 15,0 0-20-15,0 0-8 0,0 0-3 0,0 0 0 16,0 0-11-16,25 0-16 0,-25 0-10 0,23-15-8 16,-23 15 0-16,27 0-2 0,-12-14 2 0,2 14-3 15,-2-15 0-15,3 7-2 0,-1-2-7 0,0-4-14 16,2 2-9-16,-4-2-9 0,2-1 0 0,-4-1 1 15,-1 1 5-15,-3-2 5 0,-1 0-1 0,-6 3 9 16,-2-2-10-16,0 2 6 0,0-1 5 16,0 1 3-16,-27 1 10 0,27 2-1 0,-23 3 2 15,23 1 3-15,-25 2-1 0,25 1 3 0,-25 3 3 0,25 1-6 16,-22 0 0-16,22 0 5 0,-23 22-3 16,13-22 0-16,0 27 6 0,0-27-6 0,2 30 1 15,-1-15 5-15,4 1-6 0,-1 0-1 0,3-1-1 16,2 0 0-16,1 0 3 0,0 1 4 0,0-1-2 15,0 0 0-15,0-1-3 0,0 1 1 0,28-1-3 16,-28 0 0-16,19 0 5 0,-19 1-2 0,22-3 3 16,-22 1-1-16,27 1 0 0,-12-2-5 0,0-2 3 15,0 0-10-15,-1-1-13 0,2-2-32 0,-5-2-37 16,3-1-21-16,0-3-10 0,1-1 9 0,-1 0 9 16,2 0 14-16,-2-26 4 0,1 26 7 0,2-32 10 15,-3 15 11-15,0-5 17 0,1-2 15 16,-5 0 8-16,0-1 8 0,-2-2 2 0,1-1 1 15,-4 2 15-15,0 2 9 0,-1 1 11 0,-1 6 32 16,-1 0 20-16,0 7 17 0,1 4 8 0,-3 4-12 16,0 2-13-16,0 0-17 0,0 0-15 0,0 0-13 15,0 25-12-15,0-25-10 0,0 29-3 0,0-11-2 16,0 3-6-16,0 1 4 0,0 0-4 0,0 0 1 16,0 0-3-16,0-1 1 0,0-3 0 0,0 0-1 15,0-1 3-15,0-4-4 0,0 1 2 0,0-4 0 16,0-3-1-16,0 0 7 0,0 0 5 15,0-3 27-15,0-3 20 0,0 1 13 0,0-2 6 16,0 0-28-16,0 0-19 0,0 0-21 0,0-28-11 16,0 28 2-16,0-32-1 0,0 10-4 0,0-4-13 15,0-3-17-15,0 0-11 0,0 0-11 0,0-1-3 16,21-1-7-16,-21 3-9 0,18 5-17 0,-18 2-21 16,26 7-18-16,-15 4-26 0,0 5-40 0,0 2-38 15,0 3-74-15,-2 0-91 0,-1 0-135 0,0 32 59 16,-3-32 114-16</inkml:trace>
  <inkml:trace contextRef="#ctx0" brushRef="#br0" timeOffset="-163020.65">24732 14627 1958 0,'0'0'40'0,"0"-11"28"0,1 11 24 0,3-12 23 16,1 12-13-16,0-8-1 0,1 1-8 0,0 2-1 15,3 2 1-15,0-5-14 0,1 4-8 0,-1 1-8 16,1-1-17-16,1 1-5 0,-1 2 3 0,1 1-1 16,0 0 0-16,0 0 3 0,-1 0-9 0,3 0-6 15,-4 23-9-15,0-23-12 0,0 23-5 0,0-23 1 16,-5 33-4-16,3-16 3 0,-5 3 2 0,-2-1-6 16,0 3 0-16,0-1 0 0,0 0-7 0,0 0 2 15,0-2-2-15,0-1 1 0,0-4 3 16,0 0 6-16,-21-5 1 0,21-2 6 0,0-2 13 15,0-4 1-15,0-1 1 0,-14 0-8 0,14 0-14 16,0-24-6-16,0 24-1 0,0-34-1 0,0 13-15 16,0-4-24-16,0-4-17 0,0 1-21 0,30-1 3 15,-30 4 8-15,26-2 8 0,-26 8 11 0,27 2-7 16,-27 0-13-16,27 8-13 0,-14 3-16 0,1 3-9 16,-4 3 0-16,2 0 3 0,2 0 19 0,-2 0 24 15,2 0 26-15,-4 21 20 0,0-21 11 0,0 0 3 16,-4 0 7-16,3 18 12 0,-7-18 16 15,2 0 31-15,0 0 21 0,-2 0 16 0,0 0 6 16,-1 0-4-16,-1 0-3 0,0 0 4 0,0 0 1 16,0 0-2-16,0 0-3 0,0 0-11 0,0 0-12 15,0 0-21-15,0 0-14 0,0 0-19 0,0 0-10 16,0 0-3-16,0 22-5 0,-19-22-3 0,19 21-3 16,0-21-2-16,0 28 0 0,-11-8 4 0,11-4 0 15,0 4 4-15,0-1-1 0,0 1-10 0,0 1-18 16,0-4-17-16,0 3-10 0,0-3-6 0,25-3 14 15,-25 1 9-15,17-4 10 0,-17-4 10 0,23 0 6 16,-23-6 2-16,23-1-2 0,-8 0 6 0,-1 0 0 16,-1 0 2-16,0-26 4 0,1 26-1 0,-3-27-2 15,1 27-1-15,-3-33 2 0,-3 15-3 16,-2-2 3-16,-3-3 2 0,-1 0-7 0,0-3 0 16,0-3 3-16,0 6-2 0,-27-2 10 0,27 5 15 15,-21 1 5-15,21 5 8 0,-22 4-2 0,22 5-17 16,-21 2-7-16,21 3-4 0,-19 0-5 0,19 0-1 15,-21 0-1-15,21 29 0 0,-16-29 0 0,9 19 3 16,7-19 0-16,-3 22-5 0,3-22-1 0,0 15 1 16,0-15-9-16,0 11 1 0,26-11-7 0,-26 0-3 15,25 0 2-15,-25 0-4 0,29 0 11 16,-13 0 1-16,4 0 4 0,-5-23 6 0,4 23-1 0,-1 0 0 16,-4-19 1-16,4 19 1 0,-3 0-5 0,-3 0 2 15,1 0-2-15,-2 0-5 0,-1 0 7 16,0 0-1-16,-5 29 4 0,4-29 11 0,-2 29-3 15,-3-13 2-15,0-1 2 0,1 4-7 0,-1-2-4 16,0 3 3-16,2 0-3 0,0-3 4 0,-1-2 3 16,1 0-5-16,-3 1-6 0,4 0 6 0,-3-3-5 15,-2-4 7-15,1 0 10 0,-1-1 1 0,2-1 6 16,-4-3 1-16,0 1-3 0,0-4 1 0,0 1 11 16,0-2 5-16,0 0 14 0,-24 0 3 0,24 0-2 15,0 0-10-15,-23 0-20 0,23-34-5 0,-14 34-14 16,14-36-2-16,0 12 0 0,-13-2-7 0,13-2-2 15,0-1-13-15,0 0-28 0,0-2-37 0,29 5-58 16,-29-2-51-16,30 1-54 0,-30 1-49 0,31 4-116 16,-31-2-152-16,30 7-10 0,-30-2 88 15</inkml:trace>
  <inkml:trace contextRef="#ctx0" brushRef="#br0" timeOffset="-159760.71">20547 15311 1573 0,'0'-6'42'0,"0"1"40"0,0 0 38 16,0 1 51-16,0-1 12 0,0 2 10 0,0-1-15 16,0 1-29-16,0 1-28 0,0 0-32 0,0-1-7 15,0 3-9-15,0-2-13 0,0 2-9 0,0 0-13 16,0-1-16-16,0 1-13 0,0-1-7 0,0 1-4 16,0 0-4-16,0 0 0 0,0 0 3 0,0 0-2 15,0 0 7-15,0 0 3 0,0 29 0 0,0-29 3 16,0 31 0-16,0-11-5 0,18 6 0 15,-18 1 2-15,0 2-2 0,0 2 1 0,0-2 0 16,0 2 0-16,0-1-2 0,0 1-1 0,0-2 1 16,0-3-2-16,-19 2 4 0,19-3 2 0,0-1-5 15,0-1 0-15,0-3-1 0,0-4-5 0,0-2 3 16,0-3 1-16,24-2-1 0,-24-2 6 0,0-2 2 16,0-5 0-16,0 3 7 0,0-3-4 0,13 0 6 15,-13 0 0-15,0 0-5 0,0-28-5 0,10 28-10 16,-10-25 2-16,6 6-3 0,-4-1 5 0,2-4 1 15,0-2 2-15,-2 3 2 0,0-4-7 0,-1-2 3 16,0-3-2-16,1 2-4 0,-2-5 4 16,0 0-1-16,0 3-5 0,0-4 4 0,0 1 0 15,0 2 3-15,0 2-1 0,0 3 2 0,0 4 0 16,0 2 0-16,0 4 2 0,0 3 16 0,0 3 8 16,-16 2 8-16,16 3 6 0,0 2-10 0,0-2-2 15,0 2-8-15,0 0-3 0,0 2-9 0,0 1-4 16,0-5 0-16,0 4-2 0,0-2-1 0,0-1-4 15,28-1 3-15,-28-1 0 0,21 3 2 0,-21-3 1 16,28 4-8-16,-13-1 1 0,-1 1 0 0,3 1 2 16,-2 3 4-16,3 0-2 0,-1 0 0 0,-1 0-2 15,-2 24 0-15,1-24 4 0,-4 28-5 16,-1-10 8-16,-5 2-1 0,-2 1-2 0,-3 1 3 16,0 1-10-16,0 0 3 0,-24 2 7 0,24-2-3 15,-26-1 3-15,26-1-3 0,-33-1-4 0,15-2 4 16,1-3-2-16,-1 0 1 0,2 0-3 0,-2-5-2 15,1 0-1-15,1-2-8 0,1-2-28 0,0 1-31 16,1-2-42-16,2-2-36 0,1-1-30 0,2-2-31 16,1 0-60-16,3 0-89 0,3 0-71 0,2 0-116 15,0 0 47-15,0 0 135 0</inkml:trace>
  <inkml:trace contextRef="#ctx0" brushRef="#br0" timeOffset="-159227.57">20783 15744 1764 0,'1'2'42'0,"-1"-2"28"0,0 0 44 0,0 0 37 16,0 0-4-16,0 0 9 0,0 0-15 0,0 0-11 15,0 0-19-15,0-19-30 0,0 19-24 16,0 0-26-16,0-16-12 0,0 16-8 0,0-16-3 16,0 16 3-16,0-20-6 0,20 8-6 0,-20 3 2 15,28-1-3-15,-28 0 1 0,33 3 7 0,-15 0-3 16,-2 0-1-16,3 3 1 0,-4 3-6 0,-3 1 4 16,-1 0 2-16,-2 0-1 0,-3 0 4 0,0 0-3 15,-1 29-1-15,-4-29-4 0,2 26-2 0,-3-26 3 16,0 32-1-16,0-15 7 0,0 0 0 0,0 5-4 15,0-3 0-15,0 2-5 0,0-1 9 0,-22 2-1 16,22-2-4-16,0-1 6 0,-30 0-8 0,30-1 0 16,-27 0 4-16,9 0-3 0,4-1-2 15,-1-3 3-15,0 0 0 0,2-1 1 0,0 0-1 16,0-2 1-16,1-1-3 0,3-2 3 0,1-2-1 16,1 1 0-16,1-3-2 0,1 0-1 0,4 0 3 15,-2-2-2-15,3-1 4 0,0 1 1 0,0 0-2 16,0-2 4-16,0 1-2 0,28-1-2 0,-28 0 2 15,27 0-1-15,-27 0 1 0,35 0-1 0,-12 0-2 16,-2-26 0-16,3 26 0 0,-1 0 0 0,3-22 0 16,-1 22 0-16,0-15-10 0,0 15-20 0,-5-12-23 15,-1 12-36-15,-1-10-35 0,-5 10-31 16,-1-7-39-16,-5 7-50 0,-5-5-42 0,1 2-73 16,-1-3-71-16,-1 2-13 0,1-3 87 0</inkml:trace>
  <inkml:trace contextRef="#ctx0" brushRef="#br0" timeOffset="-158848.89">21445 15509 1840 0,'0'0'51'15,"0"0"35"-15,0 0 30 0,0 0 36 0,0 0-14 16,0 0-3-16,-21 0-1 0,21 0-9 0,0 0-4 15,0 0-14-15,0 0-13 0,0 0-17 0,0 0-21 16,0 0-14-16,0 0-3 0,0 0 7 0,0 0 3 16,0 0 4-16,0 0-9 0,0-17-13 15,27 17-13-15,-27 0-7 0,31-10-4 0,-14 10-5 16,2-12-2-16,-1 12 0 0,2-9 2 0,0 6 0 16,-3-3-4-16,1 2-7 0,-4 2-26 0,0 0-45 15,-2 1-55-15,-1-1-58 0,-4 2-35 0,0 0-24 16,-4 0-14-16,-1 0-23 0,0 0-38 0,-2 21-33 15,0-21-62-15,0 0 17 0,0 21 100 0</inkml:trace>
  <inkml:trace contextRef="#ctx0" brushRef="#br0" timeOffset="-158478.96">21440 15720 1549 0,'-10'12'41'0,"-2"0"35"16,1-1 28-16,1-2 36 0,1-3-17 0,0-1-10 15,2 2-4-15,1-5-23 0,1 1-12 0,1 0-12 16,3-3-17-16,-1 1-2 0,2-1 1 0,0 0 13 16,0 0 21-16,0 0 5 0,0 0 1 0,26 0-12 15,-26 0-21-15,27 0-7 0,-27 0-6 0,38-22 1 16,-17 22 3-16,4 0-2 0,0-18-3 16,1 18-10-16,2-16-2 0,-2 16-2 0,4-13-5 0,0 6-3 15,-1 0-8-15,0 1-5 0,-2-1 0 16,-4 1 0-16,-2 3-4 0,-6-4 2 0,-1 4-3 15,-5 1 3-15,-2-1 4 0,-3 2-2 0,-2 1 5 16,0-1-2-16,-2 1-3 0,0 0 0 0,0 0 0 16,0 0-2-16,0 0 0 0,0 0-6 0,0 0-34 15,0 0-56-15,0 0-81 0,0-1-89 0,0-1-122 16,0-1-131-16,0 1-158 0,0-3 96 0</inkml:trace>
  <inkml:trace contextRef="#ctx0" brushRef="#br0" timeOffset="-157972.92">22364 15272 1441 0,'0'-5'49'0,"0"0"38"0,0 0 33 16,0-2 41-16,0 4-16 0,0-1-9 0,0-1 3 15,0 1-7-15,0 3-4 0,0-2-3 16,0 1-10-16,0 1-13 0,0-2-7 0,0 2-13 0,0-1-10 16,0 0-14-16,0 2-6 0,0-3-10 15,0 3-9-15,0 0-5 0,0-3-8 0,0 3-4 16,0 0-6-16,-19 0-2 0,19 0-6 0,0 0-2 15,0 0 0-15,-16 0 0 0,16 0-2 0,-18 27-2 16,10-27 2-16,-2 15 2 0,1-15 2 0,-2 21 2 16,-2-9-3-16,0 0-4 0,-1 4 6 0,3 0 1 15,-4 2-5-15,1-2 0 0,1 6 0 0,0-1-2 16,1-1 4-16,4 2 0 0,-1 0-2 0,2-3 4 16,3 2 1-16,1-5-3 0,2 0 3 0,1 1-6 15,0-2 5-15,0 2 1 0,0-3-4 16,0 3 6-16,30-2-8 0,-30 1 5 0,19-1 0 15,-19 1-3-15,22-1 2 0,-22-2-2 0,23-4-2 16,-23 0 0-16,23-1 7 0,-12-1-5 0,0 0 2 16,2-1 3-16,-2-3-8 0,-2-2 8 0,3 0-3 15,-1-1 0-15,3 0 0 0,0 0-2 0,2 0 0 16,-1 0 1-16,4-29-3 0,1 29 1 0,0-22 1 16,2 22-5-16,0-28 5 0,-1 12 0 0,-2 1-1 15,2-4 7-15,-4 2 0 0,3 2-3 0,-5-3 0 16,0 0-7-16,-1-3 1 0,-1 1 3 0,-5-1 1 15,-1-3-2-15,-2 2 2 0,-4-1-5 16,-1 1-2-16,0 0 2 0,0 4-2 0,0 0 2 16,-25 2 3-16,25 1 1 0,-28 1 3 0,28 1-3 15,-36-1-4-15,17 4-6 0,-2-1-23 0,-1 0-34 16,-1 2-38-16,0 0-55 0,-4 0-44 0,2 1-54 16,-1 2-88-16,-1 0-125 0,1-1-149 0,-5 2 89 15</inkml:trace>
  <inkml:trace contextRef="#ctx0" brushRef="#br0" timeOffset="-150519.61">26173 10975 1030 0,'0'0'9'0,"0"0"10"0,0 0 14 0,0 0 13 16,0 0-3-16,0 0-1 0,0 10-4 0,0-10 11 15,0 0 18-15,0 0-1 0,0 8 23 0,0-8-13 16,20 8-18-16,-20-3 6 0,0 1-23 0,18 0 8 15,-18 4 4-15,0-1-8 0,16 0-2 0,-16 0-5 16,0 1 6-16,11 3-2 0,-11-1-3 16,9 3-19-16,-9-1-4 0,5 2-5 0,-1 0-2 15,-2 2 4-15,0 2-8 0,1-2 3 0,-1 4 0 16,0-2 1-16,0 3-1 0,-2-1-7 0,2 2 3 16,2 0 0-16,-2-1 4 0,-2 2 6 0,2-1 0 15,0 1-3-15,0 1 3 0,2-1 11 0,-1 2-1 16,-1-1 10-16,2-1-6 0,-2 0-3 0,6 0 2 15,-4 1 0-15,-1-1-1 0,1 2-4 0,2-4-3 16,-3 5 3-16,1-2 1 0,-2 1 2 0,-2-1-5 16,0 3 0-16,0-5-8 0,0 0-1 0,0 3-2 15,0-2-2-15,0 4 0 0,0-2 3 16,0 1 7-16,0 2 0 0,-19 3 9 0,19 1-1 16,0 1 3-16,0-3 6 0,0 2-6 0,0-2-2 15,0 0-5-15,0-1-12 0,0 1 21 0,0 1 7 16,0 0 5-16,0-1-6 0,0-2-19 0,0-1-5 15,0 2-12-15,0 1 10 0,0-1 7 0,0 1 0 16,0-2 0-16,0 2-5 0,24-1-12 0,-24 1 4 16,0 0 18-16,0 2 12 0,11 0 6 0,-11-1-7 15,0-1-15-15,0 0-11 0,0 3-2 0,0-1 0 16,0-1 3-16,0 0-3 0,0 1-2 16,0 3 4-16,0-1-6 0,0 3 3 0,0-2 2 15,0 0-10-15,0 2 7 0,0 2 0 0,0-6 0 16,0 1 2-16,0-3-4 0,0 1 4 0,0-1 2 15,0 1 10-15,0 0 8 0,0 0-3 0,0 1-2 16,0-2-7-16,0 2-4 0,0-1-2 0,0 1 0 16,-20-1 0-16,20-3-5 0,0-1 3 0,-16-1-3 15,16 2-2-15,-12-5 8 0,12 3-3 0,-8-2-2 16,8 2 2-16,-9-3-4 0,9 2 2 0,-4-2 0 16,4 1-2-16,0 1 6 0,-2-2-4 0,0-1 2 15,2 0 0-15,-1-4-5 0,-2 4 6 0,3-3 1 16,-2 4-5-16,0-3 5 0,0 2-11 0,0 2 5 15,0 1 3-15,-1-1-2 0,1 0 0 16,0 4-1-16,-3-5-1 0,3 2 0 0,-3-1 2 16,3-4-3-16,0 4 6 0,2 0-3 0,-2-1 0 15,1-2 1-15,1 1-3 0,-2-1 1 0,2 1 1 16,0 0-2-16,0 1 2 0,0 0-2 0,0-2 2 16,0 1 0-16,0-1 1 0,0-2-1 0,0 2-2 15,0-2-2-15,0-1 0 0,0-2 2 0,0 2 1 16,0-3 7-16,0 2-5 0,0 0-3 0,0-2-2 15,0 3-2-15,0-2 5 0,0 3 0 0,0-2 5 16,-22 2-6-16,22 1 2 0,0 0-1 16,0 2-2-16,-11-1 3 0,11 0-1 0,0 0-2 0,0-3 1 15,0-1 1-15,-9 0-4 0,9-1 4 16,0 0 2-16,0-2-2 0,0-2 4 0,0-1-4 16,0 3 1-16,0-2-3 0,0-1 0 0,0-2 3 15,0 4-5-15,-4-5 2 0,4 1 3 0,0 1-4 16,-2 1 1-16,0-2 3 0,0-2-5 0,0-1 0 15,0 0-5-15,2-4-26 0,-2 2-29 0,0-4-35 16,2-3-60-16,0 0-57 0,-2 0-65 0,1 0-72 16,-1-32-109-16,0 32-149 0,0-40 33 0,0 12 108 15</inkml:trace>
  <inkml:trace contextRef="#ctx0" brushRef="#br0" timeOffset="-149691.09">26704 11231 1880 0,'0'-1'10'16,"0"0"1"-16,0 1 1 0,0 0 7 0,13 0 8 15,-13 0 25-15,0 0 18 0,0 0 11 0,0 28 7 16,8-28-18-16,-8 32-15 0,0-10-16 0,8 4-19 16,-8 1-1-16,2 2-6 0,0 0 3 0,-2 0-3 15,0-2 0-15,0-1-1 0,0-2-3 0,2-4 3 16,0 1-8-16,-1-4 12 0,1-2 3 16,-2-1-6-16,2-3 4 0,0-2-6 0,-2-1-4 15,2-4 12-15,-2-1 13 0,0-1 21 0,0-2 24 16,0 0 11-16,0 0-13 0,0 0-20 0,0 0-24 15,0 0-27-15,0-22-2 0,0 22-4 0,0-25 0 16,0 25 1-16,0-34 0 0,0 11-4 0,0 0-1 16,0-2-7-16,0-3-1 0,0-1 0 0,0-1-4 15,0-2 8-15,0 2 5 0,0 1-2 0,0 3 7 16,0 2-2-16,0 1-1 0,0 5 2 0,0 4-3 16,0 1 8-16,19 3-4 0,-19 5 1 0,0-2-1 15,22 3-4-15,-22 1 3 0,18-1 0 0,-7 1 3 16,0 2-5-16,2-2 3 0,1-1 0 15,0 2-3-15,2 2 3 0,-1-2-3 0,1 2 0 0,-1 0 2 16,1 0-2-16,-5 0-1 0,-2 26 1 16,1-26-1-16,-4 28 3 0,-3-9 0 0,-3 1 4 15,0 3-2-15,0 2 1 0,-26 0 2 0,26 1-6 16,-35 2 7-16,16-3-5 0,-2-3-3 0,0 1 3 16,-2-4-2-16,4-2 2 0,-2-2-1 0,3-1-9 15,1-3-27-15,3-3-54 0,1 0-65 0,2-3-80 16,3-5-108-16,4 0-131 0,1 0-102 0,3 0 90 15</inkml:trace>
  <inkml:trace contextRef="#ctx0" brushRef="#br0" timeOffset="-149218.53">27095 11540 1779 0,'0'7'16'0,"4"-2"28"0,-2-2 25 0,0 0 29 16,-2-1 9-16,0 0 1 0,0 1-4 0,0 1-10 16,0-1-10-16,0 2-4 0,0 2-8 0,0-2-10 15,0 3-14-15,0-1-17 0,0 2-7 0,-20 1-11 16,20 2-2-16,-18-1-5 0,18-1-7 0,-22 2 5 16,8 0-2-16,1 1 2 0,0-1-3 15,-1-2-1-15,3 0 3 0,1-1-3 0,1-1 3 16,1-3-3-16,3 2 1 0,1-5 2 0,1 2-3 15,1-3 2-15,1 1-4 0,1-2 7 0,0 0 7 16,0 1 3-16,0-1 8 0,0 0-3 0,0 0-6 16,30 0 0-16,-30 0-3 0,29 0-2 0,-10 0-2 15,1 0 1-15,4-18-10 0,1 18 4 0,0 0 1 16,0-17-9-16,0 17 5 0,2-13-4 0,-4 13-3 16,0-11 0-16,-2 11-17 0,-4-8-25 0,2 8-29 15,-4-7-28-15,-1 3-25 0,-3 2-19 0,-2-1-25 16,-2 1-35-16,-1 2-25 0,-3-3-32 15,-3 0-4-15,0 1-42 0,0 0-42 0,0 0 77 0,0-1 61 16</inkml:trace>
  <inkml:trace contextRef="#ctx0" brushRef="#br0" timeOffset="-148793.69">27252 11511 1666 0,'-3'-7'44'0,"2"3"45"0,0 1 52 0,-1-1 41 16,-1 3-8-16,-1 1-24 0,2 0-33 0,0 0-26 15,1 0-30-15,-1 0-8 0,0 0-7 0,2 0-1 16,-2 18 5-16,2-18-4 0,0 0-3 0,-2 16-10 16,0-16-3-16,2 17 3 0,0-17 2 15,0 19 6-15,0-6-1 0,0-2-8 0,0 4-7 0,0 2-6 16,0 2 5-16,-3 3 0 0,3 0-1 16,-2 5-1-16,0 2-12 0,-3-1-1 0,3 1-3 15,1 2-8-15,-3-4 8 0,2 0-7 0,2-2 1 16,-4 0 5-16,4-3-8 0,0-2-1 0,0 0-19 15,0-3-40-15,0-2-50 0,0-1-47 0,0-1-37 16,0-7-23-16,0 1-14 0,0-5-35 0,0-2-89 16,0 0-127-16,0 0-20 0,0 0 86 0</inkml:trace>
  <inkml:trace contextRef="#ctx0" brushRef="#br0" timeOffset="-147262.52">27589 11264 1844 0,'0'-4'37'0,"0"1"36"0,0 1 28 16,0-2 28-16,0 0-3 0,0 0-11 0,0 0 2 16,0 0-7-16,0 1-10 0,0 2-9 0,17 0-9 15,-17 0-7-15,0 0-11 0,0 1-5 0,0 0-5 16,0 0-7-16,0 0-7 0,0 0-7 0,0 0-17 15,0-2-8-15,0 2-6 0,0 0-6 16,0 0-16-16,0 0-38 0,0 0-54 0,0 0-69 0,0 0-65 16,0 0-77-16,0 0-67 0,0 0-85 15,0 0-90-15,0 0 116 0</inkml:trace>
  <inkml:trace contextRef="#ctx0" brushRef="#br0" timeOffset="-146894.74">27624 11696 1955 0,'0'2'38'0,"0"0"26"0,-2-2 21 0,2 1 24 15,0-1-10-15,0 0-3 0,-2 0 0 0,2 0-9 16,-2 0-19-16,2 0-20 0,0 0-25 0,0-22-15 15,0 22-8-15,0 0-4 0,0-19 0 0,0 19-21 16,0-14-37-16,0 14-51 0,0-16-86 0,0 16-144 16,0-12-167-16,20 7-70 0,-20 5 91 0</inkml:trace>
  <inkml:trace contextRef="#ctx0" brushRef="#br0" timeOffset="-145177.82">27532 11214 1753 0,'0'0'8'15,"0"0"18"-15,0 0 9 0,0 0 36 0,0 0 14 16,0 0-4-16,0 0 13 0,0 0-21 0,0 0-15 16,0 0-7-16,0 0-14 0,0 0-13 0,0 0-6 15,0 0-8-15,0 0 5 0,0 0 11 0,0 0 10 16,0 0 16-16,0 0 9 0,0 0 1 0,0 0 6 15,0 0-7-15,0 0-13 0,21 0-12 16,-21 0-18-16,27 0-9 0,-12 0-8 0,6 0 1 16,-4 0-4-16,1 0 0 0,-2 0 2 0,2 0-7 15,0 0 8-15,-4 0-1 0,2 0-2 0,-3 0-1 16,-2 0-5-16,3 0-12 0,-3 0-7 0,0 21-11 16,-4-21-12-16,-2 0-15 0,-2 0-16 0,0 13-15 15,1-13-12-15,-2 0 6 0,1 0-11 0,0 0-12 16,1 0-27-16,1 0-47 0,3 0-44 0,-2 0-35 15,0 0-45-15,2 0-19 0,-5-20 81 0</inkml:trace>
  <inkml:trace contextRef="#ctx0" brushRef="#br0" timeOffset="-144699.2">27497 11768 1707 0,'0'0'25'0,"15"1"23"0,-15-1 18 15,10 0 30-15,-10 0 11 0,11 0 7 0,-7 0 11 16,2 0 1-16,0 0-15 0,0 0-8 0,1 0-26 16,2-15-18-16,-5 15-12 0,3 0-11 0,2 0 8 15,-2 0-2-15,1 0-3 0,2 0-5 0,1-11-6 16,0 11-3-16,2 0-9 0,-1-6-3 0,3 1-2 15,-2 2-8-15,2 0 2 0,2-1-1 16,1 1-6-16,-2 0 1 0,2 0 2 0,1 1-3 16,-4 1 2-16,3-2 3 0,-3 1-6 0,-3 1 6 15,-1-1-2-15,-2 1-5 0,3-2 4 0,-3 2-7 16,-5 0 7-16,0 1 2 0,-2 0 1 0,2-3-2 16,-4 3-17-16,1 0-32 0,-1 0-41 0,0 0-60 15,0 0-64-15,0 0-86 0,0 0-103 0,0 0-118 16,0 0-27-16,0-1 115 0</inkml:trace>
  <inkml:trace contextRef="#ctx0" brushRef="#br0" timeOffset="-143642.51">28407 11177 1525 0,'0'-2'43'0,"-2"0"28"0,2 1 22 15,-1 1 21-15,1-1-7 0,-1-1 2 0,0 2 14 16,-1 0 3-16,-1 0-11 0,3 0-11 0,-2 0-23 16,0 0-19-16,2 0-22 0,0 0-21 0,0 0-2 15,0 0-5-15,-1 0 9 0,1 22 21 0,-2-22-8 16,1 29 7-16,0-10-19 0,-3 4-15 0,4 4 0 16,-3 2-8-16,2 3 4 0,-1-2 2 15,-1 1-7-15,1 1 6 0,-2-2-2 0,2-2-1 16,-1-1 3-16,-1-3-6 0,3-1 4 0,-1-3 1 15,2-1-1-15,0-5 2 0,0 0-3 0,0-5 2 16,0-1-4-16,0-3 5 0,0-1 4 0,0-1 0 16,0-3 6-16,0 0-3 0,0 0-3 0,0 0-4 15,0 0-4-15,0-23-3 0,0 23 1 0,0-20 0 16,0 20 1-16,0-27 0 0,0 10-3 0,0-2 3 16,0 0 0-16,0-1-3 0,0-2 1 0,0-4-3 15,0 2 3-15,0-7 2 0,-22 4 1 0,22-2 3 16,0 3-7-16,-18-1 3 0,18 2 2 15,0 5 5-15,-9 0 6 0,9 5 8 0,0 2 4 16,0-1 0-16,0 1 4 0,0 4-12 0,22-4-3 16,-22 0-7-16,25 0-6 0,-25-2 1 0,35 1-3 15,-12-2 3-15,-2 4 1 0,2-4 1 0,-1 4 1 16,2 3-4-16,-3 4 0 0,2 2-2 0,-6 3 1 16,1 0 1-16,-2 0 0 0,-6 28 1 0,0-28 0 15,-6 38-2-15,-3-16 0 0,-1 2-1 0,0 2 1 16,0 1 2-16,-25-2 1 0,25 1-1 0,-26-3-1 15,26 0 0-15,-27-1-4 0,27-3-21 0,-28-1-35 16,28 0-42-16,-30-3-63 0,15 0-51 0,-2-2-59 16,1-3-83-16,-1 0-107 0,4-2-80 15,-3-4 95-15</inkml:trace>
  <inkml:trace contextRef="#ctx0" brushRef="#br0" timeOffset="-143214.17">28512 11637 2083 0,'6'1'29'0,"-1"0"12"16,-4 0 19-16,1 1 30 0,0 0-10 0,-2 0 5 15,0-1-2-15,0 3-19 0,0 1-16 16,0 0-10-16,0 2-17 0,0 1-14 0,0 2-2 15,0 1-12-15,0 0 6 0,0-1 1 0,0-1-1 16,0 1 7-16,0-1-6 0,0-1-8 0,0-3-9 16,0-1-14-16,25-2-14 0,-25 0 6 0,19-1 5 15,-19-1 13-15,27 0 13 0,-12 0 2 0,0 0 0 16,1-29 4-16,0 29 5 0,0-17-5 0,-2 17 6 16,-2-20-5-16,-2 20-6 0,0-18 9 0,-2 18 0 15,-2-13 7-15,-1 13 21 0,-3-10 6 0,0 10 8 16,-2 0 3-16,0 0-9 0,0 0-5 0,0 0-1 15,0 0-6-15,0 29-5 0,0-29-2 16,-22 25-4-16,22-25 0 0,0 31 0 0,-21-14 0 16,21-2-6-16,0-1-3 0,-19-1-5 0,19 1-1 15,0-2-3-15,-14 1 0 0,14-2-1 0,0-1-35 16,-6 0-39-16,6-3-32 0,-2 1-56 0,2-3-49 16,0 1-36-16,0-4-105 0,0-1-123 0,0-1 0 15,0 0 81-15</inkml:trace>
  <inkml:trace contextRef="#ctx0" brushRef="#br0" timeOffset="-142798.11">28890 11193 2052 0,'2'-11'53'0,"2"4"33"15,-3 0 32-15,0 6 33 0,0-2-20 0,-1 2-12 16,0 1-9-16,0 0-9 0,0 0-5 0,0 0 2 15,0 0-10-15,0 30-5 0,0-30-26 0,0 30-14 16,0-10-5-16,0 1-10 0,24 4 0 0,-24 0-8 16,0 3-6-16,0-1-6 0,17 1-4 0,-17 0-2 15,0-2-2-15,0-1 0 0,0-1 2 0,0-5-1 16,0-2-1-16,8-1-27 0,-8-3-52 0,0-2-62 16,0-3-73-16,0-3-49 0,0-1-28 15,0-2-19-15,0-2-66 0,0 0-105 0,0 0-33 16,0 0 84-16</inkml:trace>
  <inkml:trace contextRef="#ctx0" brushRef="#br0" timeOffset="-142365.37">28966 11139 1877 0,'0'0'46'0,"0"0"38"15,0 0 25-15,0 0 43 0,0 0-12 0,0 0-13 16,0-3-4-16,0 1-29 0,0-1-22 0,22 0-10 15,-22 0-14-15,18 0-6 0,-18 0-10 0,24 1-9 16,-8 0-3-16,0 1-7 0,4 1-1 16,0 0-4-16,-1 0-7 0,2 0 2 0,2 25-7 15,-4-25 5-15,-3 30-1 0,0-10-2 0,-3 5 5 16,-4 0-4-16,-3 3 2 0,-6 2-1 0,0 1 2 16,0 2-1-16,0 2 0 0,-34-4 4 0,34 1-3 15,-39-1 2-15,15-3-1 0,2-2-4 0,2-1-8 16,1-4-14-16,1-1-14 0,2-4-21 0,4-2-25 15,-1-3-35-15,13-2-36 0,-12-4-42 0,12-1-49 16,-8-4-71-16,8 0-106 0,0 0-99 0,0 0 85 16</inkml:trace>
  <inkml:trace contextRef="#ctx0" brushRef="#br0" timeOffset="-142258.59">29364 11497 1876 0,'4'0'38'0,"-4"0"44"0,3 0 40 16,-1 0 39-16,-1 0 3 0,1 0-14 0,0 0-12 16,-2 0-5-16,2 0-11 0,0 0-11 0,0 0-12 15,0 0-23-15,1 0-21 0,-1 0-11 0,2 0-7 16,0 26-8-16,-1-26-1 0,0 17-6 0,-2-17-6 16,-1 24-6-16,0-11-4 0,0 2-3 0,0 0 1 15,0 0 0-15,0 1 1 0,0-2-3 16,0 1-2-16,0-1 4 0,0-2-4 0,0 0 3 15,0-1 5-15,0 0-4 0,23-1 2 0,-23-1 1 16,25-1-5-16,-25-2 2 0,30 2 3 0,-30-3-2 16,26 2-3-16,-12-2-2 0,-14-1-2 0,16-1 0 15,-16 2 2-15,9-1-4 0,-9 0 2 0,0 3-2 16,0-2 0-16,0 4 6 0,0 0-1 0,0 0 1 16,-33 2 0-16,33 1-6 0,-32-2-14 0,13 2-24 15,0-3-34-15,2-1-37 0,-1 2-39 0,1-4-15 16,1 1-12-16,2-3-7 0,2-2-5 15,1 0-25-15,0-2-39 0,2 0-67 0,4 0-69 16,0 0-78-16,0-31 85 0</inkml:trace>
  <inkml:trace contextRef="#ctx0" brushRef="#br0" timeOffset="-141855.19">29280 11623 1824 0,'20'-2'38'0,"-20"-1"23"16,0 0 32-16,16-1 39 0,-16-1-10 0,14 0-5 15,-3-3-14-15,-2 1-41 0,2-2-24 0,3-1-19 16,4-2-20-16,0 0 0 0,5-2-8 0,-3 2-18 16,4-4-52-16,-2 2-84 0,2 1-87 0,-4 2-133 15,0-1-147-15,-5 3 43 0,-2-2 93 16</inkml:trace>
  <inkml:trace contextRef="#ctx0" brushRef="#br0" timeOffset="-141754.79">29779 11264 1711 0,'1'-9'46'15,"1"0"45"-15,-1 3 23 0,0 1 38 0,0 1-21 16,1 2-20-16,-2 2 0 0,0 0-24 0,0 0-4 15,0 0 1-15,0 0-11 0,0 0-7 0,0 22-13 16,0-22-21-16,0 21-4 0,0-21-3 0,0 32 1 16,24-13-2-16,-24 2-4 0,0-1-4 0,0 2-5 15,0 2-3-15,12-3-2 0,-12 2 0 16,0-3 0-16,0 0-3 0,0 3-2 0,0-5-2 0,0-1-1 16,0 0-3-16,0-1-6 0,0-3-25 0,0-1-38 15,0-1-33-15,0-6-27 0,0-1-5 0,0 1 1 16,0-5-11-16,0 0-16 0,0 0-33 15,0 0-32-15,0 0-10 0,0-27-3 0,0 27-19 16,0-22-33-16,0 22 14 0,-23-31 53 0</inkml:trace>
  <inkml:trace contextRef="#ctx0" brushRef="#br0" timeOffset="-141350.12">29735 11151 1596 0,'0'-9'44'0,"0"1"20"15,0 1 24-15,0 2 29 0,0 2-15 0,0 1 16 16,0-1 7-16,17 0-8 0,-17 0-19 0,0 0-25 15,18 2-21-15,-18-3-12 0,23 1-4 0,-9 2 0 16,2-2-1-16,0 3-5 0,3 0-4 0,0 0-3 16,0 0-5-16,2 0 0 0,-4 24-4 0,4-24-7 15,-3 26-3-15,-2-26-3 0,-1 35 1 16,0-13 3-16,-4 3-2 0,-2-1 2 0,-1 3-2 16,-6 2-1-16,-2 1 4 0,0-1-3 0,0 3-5 15,0-3 2-15,-26 1-2 0,26-2 3 0,-27 0 6 16,27-1-8-16,-30-3 0 0,30 0-13 0,-30-4-24 15,30-1-31-15,-25-2-43 0,25-4-36 0,-21-3-37 16,21-2-48-16,-14-2-73 0,14-4-102 0,-9-2-99 16,9 0 83-16</inkml:trace>
  <inkml:trace contextRef="#ctx0" brushRef="#br0" timeOffset="-140941.76">30168 11517 1958 0,'8'0'32'16,"-3"0"24"-16,0 0 34 0,1 0 33 0,-3 0 11 16,-2 0 3-16,-1 0 0 0,0 0-9 0,0 0-25 15,0 0-14-15,0 0-22 0,0 0-20 0,0 0-18 16,0 0-13-16,0 0-12 0,0 17-3 0,-18-17 1 16,18 0 0-16,0 21-1 0,-13-21 2 0,13 20-2 15,-12-8 1-15,12 2 1 0,-15 3-5 16,8 0 3-16,-3 0 2 0,4 2-6 0,-1-1 5 0,1 3-3 15,1-2-2-15,1 2 9 0,4-3-6 0,0 0 1 16,0 1 4-16,0-1-2 0,0-2 0 16,0-3 2-16,32-2-5 0,-32 1 1 0,23-3 0 15,-23-4-5-15,29 0 2 0,-14-2-11 0,-1-2-3 16,3-1-3-16,-3 0-4 0,1 0 4 0,0 0 3 16,-5-23 3-16,0 23 3 0,-1-17 4 0,-3 17-4 15,-3-22 0-15,-1 22 2 0,-2-22-3 0,0 10 6 16,0 2 2-16,0 0-1 0,-31 1-3 0,31 9-5 15,-24-9 2-15,24 9-3 0,-29 0 2 0,11 0-6 16,-1 0-18-16,1 21-17 0,0-21-23 0,-1 20-23 16,-4-20-29-16,3 26-40 0,1-26-48 0,2 24-55 15,0-24-55-15,3 20-109 0,2-20-9 16,2 14 91-16</inkml:trace>
  <inkml:trace contextRef="#ctx0" brushRef="#br0" timeOffset="-140555.15">30396 11165 1859 0,'3'-5'35'0,"0"-1"29"0,1 3 32 0,0-2 39 0,0 1 2 15,-1-2-1-15,0 4-5 0,1-1-21 16,-2 3-23-16,-1-4-14 0,1 4-4 0,0 0-1 16,2 0-1-16,-2 0 2 0,2 0-11 0,-2 35-14 15,1-35 0-15,0 35-8 0,-2-11-1 0,0 1 1 16,-1 1-7-16,0 3-7 0,0 0-9 0,0-2-6 16,0 1-3-16,0-3-1 0,0 1 1 0,0-2-2 15,0-2 0-15,0-3-3 0,0-1-1 0,0-1-20 16,23-5-35-16,-23 0-42 0,0-4-41 0,0-1-28 15,15-5-7-15,-15 0-5 0,0-2-49 16,0 0-51-16,0 0-93 0,10 0-93 0,-10-26-32 16,0 26 100-16</inkml:trace>
  <inkml:trace contextRef="#ctx0" brushRef="#br0" timeOffset="-140458.76">30411 11046 1748 0,'-4'-4'18'0,"2"3"21"15,2 1 26-15,0-2 35 0,0 2 19 0,0-1 20 16,0 0 6-16,0 1-13 0,24 0-23 0,-24 0-28 16,28 0-18-16,-28 0-20 0,38 0-4 0,-18 0-12 15,4 0-13-15,-1 18-1 0,2-18-8 16,-1 0-3-16,3 23 3 0,-3-23-3 0,-1 23 1 16,1-5 4-16,-4-1-3 0,1 5-5 0,-6 2 2 15,0 3-1-15,-2 0-1 0,-5 4 6 0,-3-1-1 16,-3 3 2-16,-2-2 0 0,0 1 1 0,0 1 0 15,-37 1 1-15,37-2-1 0,-38-1-5 0,16-1-2 16,-3-2 2-16,1-1 2 0,0-2 2 0,1-2-4 16,0-3-21-16,3 0-27 0,3-6-39 0,2-5-55 15,5 1-61-15,0-2-93 0,3-3-101 0,3-5-115 16,4 0-16-16,0 0 117 0</inkml:trace>
  <inkml:trace contextRef="#ctx0" brushRef="#br0" timeOffset="-140066.65">30872 11523 2525 0,'5'0'35'16,"1"0"22"-16,0 0 20 0,-1 15 25 0,-1-15-17 16,0 0-5-16,-2 0-9 0,3 0-10 0,2 0-14 15,0 0-17-15,1 0-10 0,1 0-18 0,4 0-2 16,0 0-4-16,4 0 1 0,1 0 4 0,1 0-2 15,1 0 0-15,2 0-3 0,-1 0-7 0,0 0-5 16,-1 0-2-16,-2 0-1 0,-1 0 2 16,-2 0 8-16,-3 0 4 0,-1-19 5 0,-4 19 3 15,-2 0-3-15,-2-10 2 0,-2 10-1 0,-1 0 7 16,0-9 9-16,0 9 12 0,0 0 5 0,0 0 2 16,0 0-7-16,0 0-12 0,-27 0-4 0,27 0-10 15,0 0 2-15,-17 21-1 0,17-21 1 0,0 22 2 16,-17-22-5-16,17 28 6 0,-13-12 1 0,13 1 4 15,-12 2-3-15,7 2-3 0,-2-1 2 0,1 4-4 16,-2 1 1-16,-2-1-1 0,-1 3-4 0,-1 1-1 16,-2 3 5-16,-2-4 1 0,0 4 0 15,-4-1-1-15,2 2-3 0,-3-2-17 0,1 2-31 16,1-3-47-16,0 0-53 0,4-2-39 0,-2-1-32 16,4-6-32-16,2-3-35 0,3-7-52 0,2-1-106 15,5-6-66-15,1-3 90 0</inkml:trace>
  <inkml:trace contextRef="#ctx0" brushRef="#br0" timeOffset="-139633.79">30751 11944 2387 0,'-13'0'50'0,"3"0"17"16,2 0 11-16,8 0 17 0,-8 0-36 15,8 0-14-15,0 0-5 0,0 0-19 0,31 0-14 0,-31 0-6 16,46 0 0-16,-13 0-1 0,6-28-9 0,4 28-43 15,6-24-72-15,0 24-161 0,0-25-299 16,-2 11-74-16,-3 14 67 0</inkml:trace>
  <inkml:trace contextRef="#ctx0" brushRef="#br0" timeOffset="-137858.62">27679 12789 1954 0,'-7'1'31'15,"0"2"18"-15,0-3 15 0,3 0 25 0,2 0-2 0,0 0 17 16,-1 0 6-16,3 0-8 0,-2 0-19 15,2 0-25-15,0 0-20 0,0 0-13 0,0 0-6 16,0 0-4-16,0-20 1 0,22 20-1 0,-22 0-3 16,18-15-4-16,-18 15-8 0,27-10 0 0,-13 10-12 15,1 0-28-15,-1-9-37 0,1 9-67 0,-3 0-67 16,2 0-70-16,-5 0-84 0,-3 0-102 0,0 0-33 16,-1 0 100-16</inkml:trace>
  <inkml:trace contextRef="#ctx0" brushRef="#br0" timeOffset="-137474.39">27665 12963 1809 0,'-3'3'28'0,"2"2"15"0,1-2 12 16,0 0 22-16,0-2-6 0,0 1 14 0,0-2 21 15,0 0-5-15,0 0-1 0,0 0-18 0,20 0-29 16,-20 0-18-16,0 0-22 0,22 0-13 0,-9 0-29 15,2-20-46-15,4 20-70 0,1 0-111 0,3-23-154 16,3 23-179-16,-2-23 68 0</inkml:trace>
  <inkml:trace contextRef="#ctx0" brushRef="#br0" timeOffset="-136798.2">28233 12598 2161 0,'0'-9'23'0,"0"-1"30"0,0 5 30 15,14-3 42-15,-14 4 13 0,0 1 4 0,0 3-7 16,0 0-25-16,0 0-24 0,0 0-23 0,0 0-3 16,0 0-8-16,0 31-2 0,-20-31-9 0,20 35-18 15,0-13-8-15,-12 3-7 0,12 3 2 16,-9 2 0-16,9 0-6 0,-11 3-1 0,5-1-4 16,1-1 1-16,1 1 4 0,1-2-1 0,1-2 0 15,0-2 1-15,2-1-3 0,0-4-4 0,0-3-7 16,0-1-16-16,0-7-24 0,0-2-26 0,0-4-17 15,21-2 1-15,-21-2 0 0,0 0-2 0,0 0-3 16,19-31-4-16,-19 31 5 0,12-32 7 0,-12 11 6 16,13-3-5-16,-13 1 11 0,11-3 3 0,-11-1 5 15,2 3 6-15,-2-5 6 0,0 0 20 0,0-1 15 16,0-1 14-16,0-4 8 0,0 2 4 0,-26-1 6 16,26 1 33-16,0 2 33 0,-17 7 45 15,17 1 30-15,0 4 6 0,-14 6 1 0,14 3-21 16,0 4-12-16,0 1-10 0,0 1-18 0,-10 0-18 15,10 0-23-15,0-1-19 0,0 0-13 0,0-2-9 16,0-1 1-16,35-2-2 0,-35 1-5 0,32-2-1 16,-13 2-7-16,5-2 3 0,-1 4-2 0,2-1-2 15,0 5 3-15,-3 3-11 0,0 0 0 0,-2 0 0 16,-4 25 3-16,-5-25 7 0,-1 42 1 0,-6-17-3 16,-4 3-5-16,0 5-8 0,0 1-8 0,-36 1-19 15,36 1-23-15,-43-2-27 0,19 0-30 0,-3 0-22 16,-2-2-30-16,1-2-35 0,-3-1-52 0,2-4-52 15,4-1-71-15,4-7-112 0,2-3 55 0,4-4 96 16</inkml:trace>
  <inkml:trace contextRef="#ctx0" brushRef="#br0" timeOffset="-136404.5">28480 12888 2207 0,'3'0'37'0,"-2"12"18"15,0-12 22-15,1 0 47 0,1 8 14 0,-1-8 16 16,-2 9 5-16,1-4-22 0,-1 2-41 0,1 3-13 16,3 1-12-16,-3 2-22 0,-1 0-7 15,2-2-18-15,0 2-17 0,-2 2-5 0,1 0-3 0,0-2-6 16,1-1 7-16,-1 0 2 0,3-2-2 16,-1 0-16-16,4-4-17 0,-1-1-13 0,3-2-16 15,2-3 13-15,3 0 17 0,1 0-1 0,3 0 13 16,1-25-8-16,3 25-2 0,-2-23 11 0,1 23 5 15,-5-27 13-15,2 27 1 0,-2-26-5 0,-2 26 4 16,-4-20-3-16,0 20-1 0,-3-15 4 0,-2 15-2 16,0-8-1-16,-4 8 9 0,-1 0 2 0,0 0 1 15,0 23 2-15,0-23-6 0,0 31 9 0,0-10 1 16,-27 5 6-16,27 0 6 0,0 4-11 0,-21 1-2 16,21 3-1-16,0 4-12 0,-19-1 1 0,19-3 1 15,-10 4-7-15,10 0-7 0,-9-3-21 16,9-4-54-16,-7-4-63 0,2-5-76 0,2 1-100 15,0-5-101-15,-2-5-139 0,2-4 6 0,0-3 120 16</inkml:trace>
  <inkml:trace contextRef="#ctx0" brushRef="#br0" timeOffset="-134573.54">29421 12574 1697 0,'0'-5'47'0,"0"0"27"0,0 2 33 0,0-1 28 15,0 0-12-15,0-1 6 0,3 2 1 0,-3 1 3 16,0 1-14-16,0 1-13 0,0 0-16 0,0 0-23 15,0 0-14-15,0 0-9 0,0 0-6 0,0 0-6 16,0 29-3-16,0-29-8 0,-26 31-7 0,26-11 2 16,-18 6-2-16,18 2 2 0,-22 1-7 15,9 2-3-15,-1 2 1 0,2-1-5 0,-1-1 5 16,3-1-4-16,1-3 0 0,3-3 0 0,1-3 3 16,4-2 29-16,1-4 17 0,0 0 18 0,0-6 6 15,29-4-12-15,-29-2-11 0,27-3-20 0,-27 0-7 16,37 0-17-16,-15-24-8 0,-1 24-1 0,3-34-5 15,-4 17 2-15,1-5 3 0,-2 0 2 0,-4 0-1 16,-1-1-3-16,-4 0 0 0,-2-1 0 0,-5 1-3 16,0-3 5-16,-3 0-8 0,0-1 0 15,0 0-5-15,0-1-4 0,0-1 1 0,-33 2 0 16,33 1 0-16,-21 2-7 0,21 4-6 0,-23 3-19 16,23 4-19-16,-21 5-32 0,21 3-42 0,-18 5-40 15,6 0-52-15,3 0-64 0,-1 0-57 0,0 23-82 16,3-23-154-16,-2 19 104 0</inkml:trace>
  <inkml:trace contextRef="#ctx0" brushRef="#br0" timeOffset="-134221.02">29740 12925 2384 0,'4'7'35'0,"-1"0"23"0,-2-1 26 0,-1 0 47 16,0-1 15-16,0 3 21 0,0-3 17 0,0 3-19 15,0 0-29-15,0 3-33 0,-26-1-32 0,26 2-28 16,0 0-25-16,-27 1-5 0,27 2-9 0,-21 2-3 16,21-2 4-16,-24-1-4 0,11 3 1 0,1-3-2 15,2 2-12-15,-1-1-46 0,1-2-69 0,1-1-77 16,1-1-91-16,1-1-88 0,1 0-86 15,1-5-101-15,1-2-60 0,3-3 133 0</inkml:trace>
  <inkml:trace contextRef="#ctx0" brushRef="#br0" timeOffset="-133527.59">30132 12455 2051 0,'0'-5'36'0,"1"2"30"0,-1 2 43 16,0-4 50-16,0 3 8 0,0-1 17 0,0 1-1 16,0 0-19-16,0 1-12 0,0 1-22 15,0 0-20-15,0 0-21 0,0 0-20 0,0 0-20 16,0 0-18-16,-17 0-13 0,17 0-8 0,0 0-10 16,-14 24 0-16,14-24 3 0,-20 25-6 0,11-8 5 15,-5 4 3-15,2 3-5 0,-2 3 2 0,3 0-2 16,1-1-1-16,1 3 3 0,2-3-1 0,2 0 4 15,3-3-7-15,2-1 4 0,0-3-3 0,0-2 2 16,0-2 3-16,32-1-3 0,-32-6 1 0,27 1-11 16,-27-5-5-16,33-3-9 0,-15-1-7 15,0 0 0-15,1 0 5 0,-4-27 3 0,4 27 5 16,-4-28 7-16,-2 28 0 0,-1-34 2 0,-5 14 0 16,2 2-6-16,-5-3-3 0,-4 2-8 0,0-3-4 15,0 1-1-15,0-3 2 0,-25 2 0 0,25-2 5 16,-29 1 4-16,29 2 1 0,-35 0-1 0,16 6-23 15,3 2-30-15,-2 4-40 0,3 2-49 0,0 4-46 16,1 3-39-16,0 0-51 0,3 0-54 0,1 0-66 16,2 0-106-16,3 0 97 0</inkml:trace>
  <inkml:trace contextRef="#ctx0" brushRef="#br0" timeOffset="-133097.96">30461 12859 2347 0,'4'5'51'0,"-2"-3"27"0,-2 1 16 0,3 0 32 16,-3-1-12-16,0 0 22 0,0 1 27 0,0-1 11 15,0 1-10-15,0 3-32 0,0 0-35 0,0 1-39 16,-25 3-28-16,25-1-13 0,0 3-10 0,-20 1 3 16,20 1-6-16,-13 3 0 0,13 0 0 0,0 0-7 15,-15 2 7-15,7 3 0 0,8-3-3 0,-12 2 1 16,4-3-5-16,-1 1-21 0,-4-1-28 0,0 0-56 15,1 0-60-15,-2-3-47 0,1-2-55 0,0 2-60 16,1-1-78-16,0-4-114 0,5-2-109 0,-2-6 115 16</inkml:trace>
  <inkml:trace contextRef="#ctx0" brushRef="#br0" timeOffset="-132095.06">30764 12463 2182 0,'0'-3'33'0,"0"1"20"0,0-1 21 15,0 3 35-15,0-2 7 0,0-1 19 0,0 3 19 16,0 0-2-16,0 0-24 0,0 0-27 0,0 0-29 15,0 0-5-15,0 0 13 0,0 0 7 0,0 29-2 16,0-29-17-16,0 26-27 0,0-10-7 0,0 3-5 16,0 3-5-16,0-1-2 0,0 1-13 15,0 2-5-15,0 0-1 0,18 3-3 0,-18 1-8 0,0 0-60 16,13 2-83-16,-13 1-69 0,0 2-79 16,0 1-51-16,0 3-58 0,0-1-117 0,0-1-132 15,0-2 110-15</inkml:trace>
  <inkml:trace contextRef="#ctx0" brushRef="#br0" timeOffset="-130607.62">27743 13972 1830 0,'0'0'43'0,"0"0"17"0,0 1 10 0,0-1 11 16,0 0-22-16,0 0 8 0,0 0 14 0,0 0 14 16,0 0-2-16,-14 0-6 0,14 0-16 0,0 0-14 15,0 0-10-15,0 0-14 0,0 0-5 0,0 0-4 16,0 0-10-16,0 0 0 0,0 0-1 0,0 0-8 15,0 0 3-15,0 0-6 0,0 0-3 0,0 0 4 16,0 0 3-16,0 0 2 0,0 0-2 0,0 0-2 16,21 0-4-16,-21 0 4 0,21 0-3 0,-21 0-7 15,36 0-21-15,-16 0-40 0,2 0-45 16,0-25-66-16,2 25-77 0,-2-15-88 0,2 15-106 16,-2-18-94-16,-3 18 97 0</inkml:trace>
  <inkml:trace contextRef="#ctx0" brushRef="#br0" timeOffset="-130254.72">27784 14160 2121 0,'-3'2'44'0,"2"-2"31"15,-2 2 24-15,3-2 29 0,0 0-9 16,-2 0-1-16,2 2 4 0,0-2-5 0,0 0-14 15,-2 0-9-15,2 0-13 0,-2 0-19 0,2 0-15 16,0 0-20-16,0 0-11 0,0 0-7 0,0 0-9 16,0 0 4-16,0 0-4 0,0 0 1 0,0 0 3 15,0 0-14-15,31 0-35 0,-31 0-54 0,38-15-71 16,-17 15-88-16,6 0-101 0,-4-22-136 0,3 22-164 16,-3-18 79-16,-5 18 136 0</inkml:trace>
  <inkml:trace contextRef="#ctx0" brushRef="#br0" timeOffset="-72551.13">28431 13747 1641 0,'0'0'31'0,"0"0"19"0,0 0 12 15,0 0 10-15,0 0-16 0,0 0 6 0,0 0 13 16,0 0 9-16,0 0-5 0,0 0-10 0,0 0-11 16,0 0-4-16,-13 0 1 0,13 0-2 0,0 0-8 15,-7 0-4-15,7 0-7 0,-4 0-7 0,4 0 7 16,0 0-2-16,-3 0 0 0,3 0 4 0,-1 0-4 16,1 0 0-16,0 0 0 0,0 0-5 15,0 0 1-15,0 0-3 0,0 0-1 0,0 0 1 16,0 0-3-16,0 0-6 0,0 0 1 0,0 0-5 15,0 0 2-15,0 0 1 0,0 0 1 0,0 0 3 16,0 0-3-16,0 0 3 0,0 0-1 0,0 0 0 16,0 0 6-16,0 0-4 0,0 0 1 0,0 0 0 15,0 0-7-15,0 0 0 0,0 0-1 0,0 0-3 16,0 0 7-16,0 0-2 0,0 0 1 0,0 0 1 16,0 0-9-16,0 0 1 0,0 0-5 0,0 0-2 15,0 0-2-15,0 0 2 0,0 0 2 0,0 0-2 16,0 0-2-16,0 0-2 0,0 0 0 0,0 0-2 15,0 0 6-15,0 0 2 0,0 0-2 16,0 0 4-16,0 25 0 0,0-25-2 0,0 30 5 0,0-12 0 16,0-1-3-16,-23 3 1 0,23-2-3 15,0 4-2-15,0 0 0 0,-17 0 2 0,17 0-2 16,0 1 2-16,-15-1 1 0,15 0-10 0,-10 2 8 16,2-2-1-16,4-2-2 0,1 1 7 0,-3 1-7 15,2-4 0-15,0 0 0 0,-2-1 4 0,6-2-6 16,-3 0 2-16,1-1 0 0,0-5-5 0,2 0 8 15,-1-1-3-15,0-2 0 0,1-2 0 0,0-1 0 16,0-1-5-16,0-1 0 0,0-1 3 0,0 0 0 16,0 0 4-16,0 0 1 0,0 0-3 15,0 0 2-15,0 0 0 0,0 0 0 0,0 0-2 0,0 0 0 16,0 0 3-16,0 0-3 0,0 0 2 16,0 0 0-16,0 0-2 0,0 0 2 0,0 0 1 15,0 0-3-15,0 0 0 0,0 0 2 0,0 0-2 16,0 0 3-16,0 0-6 0,0 0 1 0,0 0 2 15,0 0 0-15,0 0 2 0,0 0 1 0,0 0-3 16,0 0-3-16,0 0 6 0,0 0-6 0,0 0 6 16,0 0-1-16,0 0-2 0,0 0 3 0,0 0-3 15,0 0 0-15,0 0 2 0,0 0-2 0,0 0-3 16,0 0 3-16,0 0 0 0,0 0 3 0,0 0-1 16,0 0-2-16,0 0-2 0,0 0 0 15,0 0 4-15,0 0-2 0,0 0-3 0,0 0-1 16,0 0-3-16,0 0 7 0,0 0-3 0,0 0 6 15,0 0 1-15,0 0-4 0,0 0 3 0,0 0-6 16,0 0-1-16,0 0-1 0,0 0 7 0,0 0 1 16,0 0-3-16,0 0 0 0,0 0-7 0,0 0 4 15,0 0 3-15,0 0 3 0,0 0 1 0,0 0-4 16,0 0 2-16,0 0-4 0,0 0 0 0,0 0 4 16,0 0-4-16,0 0 2 0,0 0 0 0,0 0-7 15,0 0 5-15,0 0-1 0,0 0 1 0,0 0 7 16,0 0-3-16,0 0-2 0,0 0 2 0,0 0-6 15,0 0-1-15,0 0 2 0,0 0-1 0,0 0 4 16,0 0 0-16,0 0 0 0,0 0 0 16,0 0 0-16,0 0 0 0,0 0 0 0,0 0 0 15,0 0 0-15,0 0 0 0,0 0 0 0,0 0 0 16,0 0 0-16,0 0 0 0,0 0 0 0,0 0 0 16,0 0 0-16,0 0 0 0,0 0 0 0,0 0 2 15,0 0-4-15,0 0 2 0,0 0-5 0,0 0 1 16,0 0 6-16,0 0-4 0,0 0 4 0,0 0 0 15,0 0-4-15,0 0 2 0,0 0 2 0,0 0-2 16,0 0 0-16,0 0 2 0,0 0-4 0,0 0 2 16,0 0-2-16,0 0 0 0,0 0 2 15,0 0 0-15,0 0 4 0,0 0-2 0,0 0 1 16,0 0-8-16,0 0 5 0,0 0-2 0,0 0 2 16,0 0 2-16,0 0-2 0,0 0 0 0,0 0-4 15,0 0 1-15,0 0 3 0,0 0 3 0,0 0-1 16,0 0 0-16,0 0-4 0,0 0 0 0,0 0 2 15,0 0 0-15,0 0 0 0,0 0 0 0,0 0 2 16,0 0-2-16,0 0 0 0,0 0-2 0,0 0-3 16,0 0 3-16,0 0-1 0,0 0 6 0,0 0-3 15,0 0 0-15,0 0 0 0,0 0-5 0,0 0 5 16,0 0 0-16,0 0 0 0,0 0 3 0,0 0-3 16,0 0 0-16,0 0 0 0,0 0-3 15,0 0 1-15,0 0-1 0,0 0 1 0,0 0 0 0,0 0 2 16,0 0-3-16,0 0 0 0,0 0 1 15,0 0 0-15,0 0-1 0,0 0 1 0,0 0 0 16,0 0-2-16,0 0 2 0,0 0-5 0,0 0 4 16,0 0-6-16,0 0 2 0,0 0 2 0,0 0-4 15,0 0 9-15,0 0-7 0,0 0 2 0,0 0-2 16,0 0-4-16,0 0 7 0,0 0-1 0,0 0 3 16,0 0 2-16,0 0-3 0,0 0-1 0,0 0 1 15,0 0 0-15,0 0 2 0,0 0-2 0,0 0 3 16,0 0 1-16,0 0-4 0,0 0 6 0,0 0-3 15,0 0-2-15,0 0 2 0,0 0-2 0,0 0 1 16,0 0 0-16,0 0-2 0,0 0 0 0,0 0 1 16,0 0 3-16,0 0 0 0,0 0-3 15,0 0 2-15,0 0-4 0,0 0 4 0,0 0-1 16,0 0-3-16,0 0 5 0,0 0-5 0,0 0 2 16,0 0 2-16,0 0-3 0,0 0-1 0,0 0 4 15,0 0 0-15,0 0-3 0,0 0 5 0,0 0-2 16,0 0 0-16,0 0 0 0,0 0 2 0,0 0-4 15,0 0-1-15,0 0 3 0,0 0 0 0,0 0 1 16,0 0-2-16,0 0 3 0,0 0-2 0,0 0 2 16,0 0 6-16,0 0-8 0,0 0-3 0,0 0 5 15,0 0-6-15,0 0 4 0,0 0 0 16,0 0-2-16,0 0-3 0,0 0-3 0,0 0 1 16,0 0-10-16,0 0-1 0,0 0-2 0,0 0-10 15,0 0-10-15,0 0-23 0,0 0-28 0,0 0-30 16,0 0-37-16,0 0-45 0,0 0-58 0,0 0-81 15,0 0-96-15,0 0-97 0,0 0 85 0,0 0 122 16</inkml:trace>
  <inkml:trace contextRef="#ctx0" brushRef="#br0" timeOffset="-64025.92">28941 13537 2253 0,'0'-7'11'0,"0"6"-2"0,0-3 2 0,0 4 10 16,0-3 9-16,0 1 36 0,0 2 37 0,0 0 29 16,0-2 14-16,0 2-6 0,0-1-18 0,0 1-8 15,0 0-14-15,0 0-10 0,0 0-5 0,0 0-13 16,0 0-12-16,0 0-11 0,0 0-21 0,0 0-6 15,0 0-9-15,0 0-2 0,0 0 5 0,0 0-8 16,0 0 3-16,0 20-1 0,0-20-5 16,0 15-5-16,0-3-2 0,-21 2 4 0,21 1-7 15,0 3 7-15,-21 2-1 0,21 4-2 0,-13 3 5 16,13 3-4-16,-18 2 2 0,9 3 2 0,-1 3-1 16,1 2 5-16,-2 0-5 0,-1 1-3 0,2 2 5 15,-1-3-1-15,-1 1 1 0,1-2 4 0,2-1-6 16,-3-2-2-16,2 0 3 0,-1-2-2 0,-1-4 5 15,1-4 0-15,0 1-4 0,1-3 0 0,1-1-6 16,-2-5-1-16,3-1 5 0,1-2 1 0,0-1-2 16,0-1 3-16,2 0 0 0,-1-5-6 0,2-1 3 15,2 0-7-15,-1-2 3 0,1-2 4 16,1-1 0-16,1 1 5 0,0-3-5 0,0 0 0 16,0 0 0-16,0 0-3 0,0 0 1 0,0 0-1 15,0 0 3-15,0 0 1 0,0 0-6 0,0 0-14 16,0 0-31-16,0 0-24 0,0 0-31 0,0 0-26 15,0 0-13-15,0 0-20 0,0 0-10 0,0 0-17 16,0 0-36-16,0 0-77 0,0 0-107 0,0 0-112 16,0 0-7-16,0-29 123 0</inkml:trace>
  <inkml:trace contextRef="#ctx0" brushRef="#br0" timeOffset="-63534.46">29051 13962 1681 0,'1'-7'37'0,"2"3"15"0,-3-1 18 0,1 0 34 16,0 1 0-16,2 0 18 0,-3 0 16 0,0 1-1 16,0 0-9-16,0 0-13 0,0 2-12 0,0-1-16 15,0 0-16-15,0 2-8 0,0 0-13 0,0 0-5 16,0 0-7-16,0 0-10 0,0 0-3 0,0 0-8 15,0 0-5-15,0 0 1 0,0 0 4 16,0 0 7-16,0 0 5 0,0 0 0 0,0 26-5 16,0-26-5-16,0 23-3 0,0-23 0 0,0 29 7 15,0-12 0-15,0 1 4 0,0 1 1 0,0 4-11 16,0-2-7-16,0 3-5 0,0 0-7 0,0-1 2 16,0 3 1-16,0 0-1 0,0-1 0 0,0-2-2 15,0 1 2-15,0-2 3 0,0 0-3 0,0 2 2 16,25-3-2-16,-25-2-3 0,0 0 5 0,15-2-2 15,-15-3 0-15,0-1 2 0,16-2 3 0,-16-1 0 16,9-1-3-16,-9-1 0 0,8-1-4 0,-8 0-2 16,6-1 8-16,-4 2-4 0,-1-2 2 0,1-2 5 15,-2 1-5-15,0-2 7 0,0-1-2 16,0 1 2-16,0 1 0 0,0-4-5 0,0 0 5 16,0 1-2-16,0-1 0 0,0 0 0 0,0 0-6 15,0 0 1-15,0 0-2 0,0 0-7 0,0 0-9 16,0 0-29-16,0 0-30 0,0 0-33 0,0 0-32 15,0-19-25-15,0 19-32 0,0-17-30 0,0 17-64 16,0-18-115-16,0 4-156 0,0 4-8 0,0-3 108 16</inkml:trace>
  <inkml:trace contextRef="#ctx0" brushRef="#br0" timeOffset="-62886.8">29803 13929 2686 0,'0'0'19'0,"0"0"-2"15,0-6 1-15,0 6 2 0,0-4-20 0,-21 2 11 16,21 0 14-16,0 2 12 0,0 0 21 0,0 0 16 16,-14 0 6-16,14-1 7 0,0 1-4 0,0 0-18 15,-7-2-18-15,7 2-26 0,0 0-17 0,0-1-10 16,0-1 0-16,0 2-2 0,0-2 4 0,0 1 6 16,0-3 1-16,24 2-1 0,-24-5-1 15,20 1-4-15,-20-2-3 0,29 0 6 0,-14-2-3 16,4 1-1-16,-3 1-1 0,1 1-17 0,0 0-14 15,-3 2-25-15,-1 0-28 0,1 2-21 0,-4 0-21 16,2 2-17-16,-5 1-14 0,1 0-11 0,-1 0-20 16,-2 0-26-16,-2 0-58 0,-3 21-90 0,0-21-74 15,0 20 40-15,0-20 104 0</inkml:trace>
  <inkml:trace contextRef="#ctx0" brushRef="#br0" timeOffset="-62455.4">29792 14115 2090 0,'-3'2'33'0,"1"-2"19"16,0 3 15-16,1-3 38 0,1 0 4 0,-1 0 28 15,0 0 32-15,-1 2 4 0,2-2-4 0,-1 0-26 16,1 0-28-16,0 0-36 0,0 0-28 0,0 0-25 16,0 0-17-16,0 0-9 0,0 0-4 0,0 0 6 15,0 0 4-15,0 0 9 0,0 0-1 0,28 0-1 16,-28 0-2-16,26 0-9 0,-26-17 2 0,30 17 0 15,-11 0-6-15,1-12 2 0,0 12 0 0,-3 0-4 16,2-12 4-16,0 12-2 0,-3-5-13 0,3 5-20 16,-5-5-26-16,4 2-28 0,-4 1-15 0,2-2-2 15,-1 1-2-15,0 1 1 0,-1-2-11 0,0 1-12 16,-3-3-16-16,-1 2-18 0,0 0-11 16,-3 0-20-16,0-1-29 0,-3 0-25 0,0 1-41 15,-3-2-57-15,0 0-12 0,-1-1 74 0</inkml:trace>
  <inkml:trace contextRef="#ctx0" brushRef="#br0" timeOffset="-62029.69">30120 13837 1943 0,'-3'-12'46'0,"2"4"47"0,-2-2 38 0,1-1 28 16,-2 3-16-16,1-1-16 0,0 1-5 0,-3-1 7 15,2 6 1-15,1-4-7 0,-2 2-8 0,3 2-18 16,-2 0-14-16,0-2-6 0,2 3-14 15,-1 1-13-15,1 0-10 0,1-1-17 0,1 2-7 16,0 0-8-16,0 0-4 0,0 0-3 0,0 0-2 16,0 0-2-16,0 0 0 0,0 0 4 0,0 0 2 15,0 0 5-15,0 0-2 0,0 0-3 0,18 0 0 16,-18 21-5-16,0-21 0 0,25 0-1 0,-25 21 0 16,23-21 1-16,-13 13 0 0,2-13-1 0,1 14 1 15,1-14 4-15,-2 9-1 0,1-9-1 0,3 9-3 16,-4-5-3-16,1 0 1 0,1 0 3 15,1 0-1-15,-2 0-3 0,1 1-4 0,0-1-8 16,-1-1-13-16,-2 0-6 0,1 2-3 0,-2-2 4 16,-2-1 12-16,-1 1 7 0,-2-3 5 0,-1 0-1 15,-1 0 0-15,0 0 8 0,-1 0 5 0,1 0 5 16,0 0 3-16,0 0-5 0,0 0-3 0,2 0 2 16,-1 0 2-16,-3 0 2 0,2 0 3 0,-2 0-1 15,-1 0 0-15,1 0 7 0,-1 0 0 0,0 0 9 16,0 0 3-16,0 0-7 0,0 0-6 0,0 0-6 15,0 0-12-15,0 0 1 0,-18 0 4 0,18 0-3 16,0 0 2-16,0 21 0 0,-14-21-2 0,14 21 1 16,-13-5 1-16,3-1-2 0,0 2 1 0,-6 3-1 15,1 1 0-15,-5 1 5 0,1 3-3 16,0-1 3-16,-3 0 2 0,3 0-2 0,-4 0-1 16,5 1-4-16,-1-4-1 0,0 1 2 0,3-2 1 15,0-2 3-15,3-3 2 0,2 0-3 0,1-3-4 16,1-3-2-16,5-1-21 0,-1-5-28 0,4-1-34 15,0 1-48-15,1-3-37 0,0 0-37 0,0 0-48 16,0 0-67-16,0 0-141 0,0-23-151 0,22 23 58 16,-22-17 117-16</inkml:trace>
  <inkml:trace contextRef="#ctx0" brushRef="#br0" timeOffset="-59426.9">30813 13566 1430 0,'0'31'22'0,"-3"-31"7"16,2 34 21-16,0-14 27 0,-1 1-12 0,0 1 9 15,1 2-5-15,-2 1-17 0,2-2 2 0,-3 1-5 16,3-1-10-16,0-2-3 0,-2-3-9 16,2 1 0-16,1-3 1 0,0-3-2 0,0-4 8 0,0 0 7 15,0-3 27-15,0-4 23 0,0-1 8 0,0-1-13 16,0 0-23-16,0 0-20 0,0-21-16 16,0 21-5-16,0-31-9 0,0 8-11 0,0 0-2 15,0-4 0-15,0 0-5 0,0-4 4 0,0 0-1 16,0 0-4-16,0 0 2 0,0 4 3 0,0 0 0 15,0 5 2-15,21 3-1 0,-21 4-4 0,0 3 3 16,15 3 1-16,-15 4 1 0,13 2 5 0,-13 3 9 16,14 0 10-16,-6 0 7 0,2 0 10 0,3 22 7 15,-1-22 4-15,2 34 0 0,1-14-7 0,0 6-12 16,0 1-9-16,-3 4 5 0,3 1-3 0,-3-1-5 16,-1 1-4-16,3-5-11 0,-5 1-2 0,1-2-2 15,0-3-6-15,-1-1-2 0,-1-3-30 0,-2-4-53 16,1-1-58-16,-2-1-77 0,-1-5-78 15,-1-2-90-15,1-4-161 0,0-2-22 0,2 0 105 16</inkml:trace>
  <inkml:trace contextRef="#ctx0" brushRef="#br0" timeOffset="-59034.64">31308 13629 2488 0,'0'-7'45'0,"0"-1"24"0,0 1 30 16,0 0 26-16,0-1-13 0,0-1-3 0,0 1-3 16,-20 1-6-16,20-1-16 0,0 0-4 0,0 3-13 15,0-1-8-15,-16 2-10 0,16 1-15 16,0 2-11-16,0-2-11 0,0 3-7 0,-6 0-3 16,6 0 0-16,-7 0-1 0,2 30 1 0,-2-30 0 15,1 30 3-15,-2-9-3 0,1 1-2 0,-1 3 1 16,2 0-3-16,2 1 2 0,0 0 0 0,3-2-2 15,1 1-2-15,0-2 1 0,0-5 1 0,0 0-2 16,0-2 2-16,26-4 0 0,-26-3 4 0,0-3 2 16,29-4-2-16,-29 1-2 0,21-3-1 0,-21 0 0 15,24 0 2-15,-10-29-1 0,-2 29-6 0,0-29 1 16,-1 9-4-16,-2 0-4 0,0-2-8 16,-3-2-15-16,-4 2-9 0,-2-2-13 0,0-2-6 15,0 1 6-15,0-1 11 0,0 2 17 0,-30-1 14 16,30 5 10-16,-20 2-7 0,20 6-15 0,-21-1-30 15,21 8-41-15,-15 1-45 0,15 2-59 0,-16 2-79 16,16 0-128-16,-10 0-166 0,10 0-7 0,-7 21 111 16</inkml:trace>
  <inkml:trace contextRef="#ctx0" brushRef="#br0" timeOffset="-57122.92">30621 14437 2455 0,'-12'0'45'0,"6"-25"16"0,1 25 32 15,1-21 34-15,2 21-9 0,1-18 14 0,1 18-5 16,0 0-13-16,0-9-28 0,0 9-24 0,0 0-20 15,0 0-17-15,0 0 5 0,0 0 0 0,0 0-2 16,19 0-4-16,-19 0-13 0,0 0-4 0,21 0-3 16,-21 0 1-16,19 0-1 0,-7 0-4 0,0 0 0 15,3 0 2-15,-1 0 2 0,4 0-2 0,1-5 2 16,1 0-3-16,0-2-8 0,1 0 0 0,0-3-13 16,0-2-10-16,-3-2-5 0,-1-1-12 0,-1 2-4 15,-5-1-6-15,0-2-5 0,-3 1 6 0,-3 0 11 16,-4 0 13-16,-1 2 15 0,0 3 9 15,0-2 1-15,0 3 2 0,-27 3 1 0,27 3 1 16,-28 3 0-16,28 0 2 0,-34 0 5 0,15 0-3 16,-2 27 3-16,-1-27-1 0,2 26 6 0,2-8 2 15,1-1 5-15,2 2 3 0,0 1-2 0,6-1 4 16,3-1 7-16,1-2 9 0,5 1-1 0,0 0 2 16,0-3-2-16,0 3-3 0,24-2 6 0,-24-3-6 15,23 2-4-15,-23-1-12 0,30-3-9 0,-30 1-3 16,33-3-8-16,-16-4 1 0,-1 2-2 0,0-4 4 15,0-2-2-15,-1 0-17 0,-2 0-27 0,1 0-43 16,-1 0-35-16,1-23-21 0,1 23-7 16,-3-22 9-16,2 22 8 0,0-28 17 0,-2 28 13 15,1-24 12-15,-1 24 19 0,0-20 13 0,-4 11 16 16,2-3 15-16,-2 2 17 0,-2 0 20 0,0 0 31 16,-1-2 26-16,-2 3 22 0,2-3 11 0,-3 5 2 15,0-1 0-15,-1 3-3 0,1 0-2 0,-2 1-5 16,2 3-2-16,-1-1-4 0,-1 1-10 0,0 1-12 15,0 0-14-15,0 0-25 0,0 0-10 16,0 0-10-16,1 0-9 0,-1 0 2 0,0 0 1 0,2 0 4 16,0 0 4-16,1 0 5 0,-1 0 6 0,3 23-1 15,1-23 1-15,-2 22-1 0,-2-12-6 16,2 3-1-16,-3 1-3 0,1 2-2 0,-1-1-1 16,-1 2-1-16,0-3 3 0,0 0 0 0,1-1 1 15,1 4-3-15,-1-2-5 0,0-6-1 0,0 0 5 16,1-5 12-16,-1 0 13 0,0 0 19 0,0-4 9 15,2 0-12-15,-2 0-9 0,2 0-19 0,-1-30-13 16,2 30 5-16,-2-32-3 0,3 11-2 0,0 1-1 16,-1-5-4-16,2-1-3 0,1 1-3 0,-1 3-15 15,2-2-17-15,1 1-26 0,0 2-24 0,1 4-22 16,1 3-19-16,1 2-17 0,-2 6-19 0,1 2-14 16,-1 3-10-16,-2 1-14 0,3 0-3 15,-4 0-26-15,-1 0-23 0,1 24-19 0,-2-24-25 16,0 0 22-16,-1 26 45 0,-2-26 76 0,2 0 82 15,-3 22 93-15,0-22 130 0,-1 0 129 0,0 13 87 16,0-13 24-16,0 0-47 0,0 0-97 0,0 0-73 16,0 0-34-16,0 0-30 0,0 0-4 0,0 0 12 15,-22 0-11-15,22 0-2 0,0-24-6 0,0 24-12 16,0 0 4-16,0-16-5 0,0 16-8 0,0-14 1 16,26 14-12-16,-26-8-1 0,0 8-1 0,28 0-13 15,-28-7-1-15,24 7-6 0,-11 0-10 0,2 0-4 16,-4 0-8-16,3 26-4 0,-1-26-7 0,-1 24-1 15,-1-24-3-15,1 30 0 0,0-15-1 16,-2 1 6-16,-1 2-1 0,-1-5-7 0,-2 1 7 16,-1 2-6-16,-4-4 3 0,-1 0-3 0,0 1-2 15,0-3 3-15,0 0 0 0,0-1 4 0,-23-2-4 16,23-2 3-16,0-4-3 0,-26-1-2 0,26 0 1 16,-16 0-7-16,16-26 2 0,-14 26 2 0,14-32-3 15,0 11-1-15,0-4-1 0,0-1-2 0,0 0 0 16,25 2-3-16,-25-2 3 0,36 3-6 0,-15 4-9 15,2 2-17-15,-1 3-22 0,3 5-20 0,-3 0-5 16,0 4 5-16,-2 1 9 0,-2 1 16 0,-4 3 9 16,0 0 8-16,-1 0 8 0,0 0-1 0,-2 0 0 15,-1 0 0-15,1 0 5 0,0 0 15 16,-3 17 9-16,1-17 15 0,-4 0 17 0,-3 0 14 16,0 0 9-16,-1 0 13 0,-1 0 1 0,0 0 2 15,0 0 7-15,0 0 3 0,0 0-5 0,0 0-7 16,0 0-4-16,-20 0-14 0,20 0-15 0,0 0-10 15,0 0-12-15,-16 0-4 0,16 0-2 0,-13 0 3 16,13 23 3-16,-12-23-4 0,12 26 4 0,-10-7-5 16,10 1-3-16,-5-1 3 0,1 3-4 0,3-1 3 15,1-1-3-15,0-2-6 0,0 0-4 0,0-1 1 16,0-4 1-16,0 0-3 0,0-3 8 0,0-5-5 16,25 1 3-16,-25-5 5 0,26-1-5 0,-26 0 5 15,34 0-2-15,-17-21-1 0,-3 21 4 16,3-22 1-16,-5 22-3 0,-1-27-2 0,-11 27 1 15,12-28-11-15,-12 10-5 0,0-4 4 0,0 4-3 16,0-3 8-16,0 2 9 0,-29 2 1 0,29 3 1 16,-23 1-2-16,23 5 2 0,-19 1 0 0,19 3-2 15,-17 2 1-15,17 2-3 0,-13 0-2 0,13 0-1 16,0 0 0-16,-8 0 1 0,8 0-1 0,0 20 4 16,0-20-1-16,0 0-1 0,0 0 4 0,33 0 0 15,-33 14-1-15,33-14-5 0,-17 0-5 0,5 0-1 16,3 0 5-16,0 0 2 0,1 0 8 0,1 0-3 15,-1 0 0-15,1 0-1 0,-2 0-2 0,1 0 3 16,-1 0-3-16,-3 0 6 0,-4 29 3 16,0-29 3-16,-6 34 4 0,-1-15 6 0,-3 2-2 15,-4-3-3-15,1 4 2 0,-3-4-4 0,-1 2 3 16,0 1-4-16,0-2-3 0,0-3 11 0,0 1 11 16,0-2 20-16,0-2 16 0,-22-5 8 0,22-2-7 15,0-6-19-15,0 0-19 0,0 0-22 0,0-28-6 16,0 28 2-16,0-38 0 0,0 10-6 0,0-5-6 15,22-4-29-15,-22-3-17 0,0-2-18 0,27 3-16 16,-27-3 3-16,25 5 0 0,-13 3-2 0,3 7-8 16,0 5-11-16,-2 6-23 0,-1 4-34 15,-2 4-42-15,-1 3-52 0,-3 5-104 0,-3 0-144 16,-3 0-10-16,0 0 86 0</inkml:trace>
  <inkml:trace contextRef="#ctx0" brushRef="#br0" timeOffset="-56210.7">27117 15103 2248 0,'22'-10'25'0,"-22"10"4"0,0 0 0 0,0 0 4 16,0 0-19-16,0 0 10 0,0 0 23 0,0 0 13 15,0 22 10-15,0-22-7 0,0 22-14 0,0-22-10 16,0 32-6-16,0-13 8 0,-18 4-6 0,18-1 5 16,0 3-3-16,0 3-10 0,0 2 0 0,0 2-3 15,0 0-5-15,0 0-4 0,0 0-4 16,0-1-9-16,0-4 4 0,0-3-2 0,0-3-2 0,0-3 2 16,0-4-6-16,0-2 0 0,0-7 0 0,16 0 2 15,-16-1 1-15,0-1 4 0,0-3-3 16,0 0 0-16,0 0 3 0,9-31-6 0,-9 31 2 15,6-44-12-15,-3 15-11 0,0-5-8 0,-1-1-8 16,-2-6 4-16,0 1-6 0,0-6 7 0,0 0 6 16,0-3 1-16,0 4 14 0,0-4 7 0,0 5 3 15,0 3 6-15,-19 5 9 0,19 9 3 0,0 1 3 16,0 11 2-16,0 5-8 0,0 3 9 0,0 3 4 16,0-1 5-16,21 5 2 0,-21-3-7 0,0 3-6 15,23 0-8-15,-23 0 0 0,19 0 3 0,-5 0 1 16,-1 0 3-16,4 0-1 0,-2 24-11 0,1-24 4 15,-1 20-7-15,1-20 0 0,-3 31 7 16,-4-14-11-16,1 2 2 0,-4 2-1 0,-4 0 0 16,-2 0 1-16,0 1 0 0,0-2-4 0,0 0 1 15,-23 1 4-15,23-4 2 0,-24-2-7 0,24-1-20 16,-26-2-24-16,11 0-32 0,-2-3-33 0,1-1-23 16,0-3-26-16,1-2-35 0,4-1-61 0,1-2-101 15,1 0-126-15,3 0-41 0,2 0 104 0</inkml:trace>
  <inkml:trace contextRef="#ctx0" brushRef="#br0" timeOffset="-55743.72">27591 15290 1961 0,'7'0'38'0,"-3"0"28"15,-2 10 25-15,2-10 29 0,-1 8-5 0,-3-2-10 16,0 2 1-16,0-1-7 0,0 4-26 0,-25-1-6 15,25 2-19-15,-22-1-18 0,22 3-1 0,-23-1-2 16,23-1-3-16,-25 1-2 0,12 0-7 0,2 3-6 16,-3-4-2-16,4-1 0 0,1-1 6 0,-3-1 4 15,5-1 3-15,-1-1 2 0,2-2-1 0,0 0-5 16,3-2 0-16,-1 2-2 0,4-1-8 0,-2-1-4 16,2-3-9-16,0 0 0 0,0 0 5 15,0 0 6-15,0 0 7 0,0 0 1 0,25 0-1 16,-25 0-7-16,20 0-1 0,-20 0-1 0,27 0-4 15,-11 0 5-15,1-23-4 0,2 23 2 0,-1 0-11 16,2 0-21-16,-2-14-18 0,4 14-41 0,-4 0-28 16,-2-9-18-16,2 9-16 0,-4-8-11 0,-1 4-17 15,3 1-20-15,-1-2-48 0,-1 0-38 0,-1-1-54 16,-1 1-64-16,-3-1 46 0,-1 2 85 0</inkml:trace>
  <inkml:trace contextRef="#ctx0" brushRef="#br0" timeOffset="-55328.83">27623 15325 2075 0,'-1'-5'49'15,"1"5"19"-15,0-4 15 0,0 4 18 0,0-2-33 16,0 2-4-16,0 0-3 0,0 0-10 0,0 0 8 16,0 0 9-16,0 0 2 0,0 0 6 0,0 0-10 15,0 23-7-15,0-23-4 0,23 20-5 0,-23-6-8 16,0 1-9-16,20 5-8 0,-20 1 9 0,14 4 11 15,-14 1-6-15,11 0 0 0,-11 6-16 0,6-1-16 16,-6 6-1-16,0-1-5 0,0 1-2 0,0 1 0 16,0 0 2-16,0 0 0 0,0-2-3 15,0-4 4-15,0-1 1 0,-22-5-1 0,22-2 5 0,0-6-7 16,0-4-2-16,0-3 2 0,0-1-5 16,0-8 1-16,0 1 0 0,0-3-8 0,0 0-23 15,0 0-22-15,0 0-42 0,0-32-36 0,0 32-20 16,0-21-36-16,0 21-27 0,0-20-59 0,0 20-107 15,0-16-103-15,0 16-49 0,0 0 105 0</inkml:trace>
  <inkml:trace contextRef="#ctx0" brushRef="#br0" timeOffset="-54230.05">27966 15105 2436 0,'-3'0'35'0,"1"0"20"0,0 0 17 0,-2 0 24 15,4 0-1-15,-4 0 6 0,2 0 9 0,-1 0-4 16,1 0-23-16,-1 0-22 0,3 0-23 0,0 0-23 15,0 0-15-15,0 0-9 0,0 0-1 0,0 0 2 16,0 0 6-16,0 0 7 0,0 0-3 16,29 0-5-16,-29 0-8 0,25 0-25 0,-25 0-33 15,34 0-41-15,-16 0-34 0,2 0-28 0,-4 0-24 16,5 0-27-16,-5 0-57 0,1 0-60 0,0 0-78 16,0 0-65-16,1 0 98 0</inkml:trace>
  <inkml:trace contextRef="#ctx0" brushRef="#br0" timeOffset="-53835.78">28049 15342 2032 0,'-2'7'44'0,"2"-5"26"15,0 1 17-15,0 0 20 0,0-2-16 0,0-1 5 16,0 0 14-16,0 0 4 0,0 0 1 0,0 0-7 15,0 0-10-15,0 0-13 0,0 0-15 0,0 0-11 16,23 0-10-16,-23 0-7 0,19 0-10 0,-19 0-11 16,25 0-10-16,-10-17-6 0,1 17-3 0,1 0-6 15,0-14-1-15,1 14-3 0,0-11-36 0,1 11-38 16,-2-11-47-16,-3 11-54 0,4-7-37 0,-6 7-49 16,-2-4-62-16,0 4-118 0,-4 0-120 15,-2 0 61-15,-4 0 110 0</inkml:trace>
  <inkml:trace contextRef="#ctx0" brushRef="#br0" timeOffset="-49866.06">17614 14843 634 0,'0'0'3'0,"18"0"5"0,-18 2 7 0,0-2 9 16,0 1 5-16,10-1 30 0,-10 0-2 0,0 4-4 15,7-3 4-15,-7 2-26 0,6-2-1 0,-5 3 10 16,1-1-5-16,0 2 0 0,0 0-4 0,1 0-8 16,-2 0-10-16,2 3-4 0,0-2 9 0,0 2 1 15,-1 1-6-15,1 1 6 0,2 3-6 16,-3-4 1-16,1 5 0 0,-1 2-5 0,2-3 1 15,-1 2-15-15,0 2 10 0,1-3 0 0,0 2-1 16,1 0 15-16,1-3 0 0,-1 3 0 0,1 0-10 16,1 2 0-16,-1-2 1 0,0 2-10 0,-1 1 14 15,1-1-9-15,-1 1 0 0,0 3 5 0,0 0-10 16,-1 1 1-16,1 4 0 0,-1 1 0 0,-2 1 0 16,2 2 10-16,0 2-4 0,1-1-1 0,-3 1-5 15,1 1-2-15,-1 2 38 0,-1 3 25 0,1 2 17 16,0-1-2-16,0 3-37 0,0 1-32 0,-1 1-10 15,2-4 0-15,-1 0 4 0,1-4 5 16,2-1 3-16,-1 0-4 0,-1-2-3 0,1 0 4 0,1-1 0 16,-1 4-4-16,0-2 2 0,-1 0-1 15,2-1 8-15,-1-2 6 0,1-1 7 0,-1 3 4 16,0-3-6-16,0 1-4 0,-2-1-7 0,4-2-2 16,-3 3-7-16,-2 2 6 0,1 0 0 0,1 1-6 15,-2 0 0-15,-1-4-2 0,0 0 2 0,0 0 0 16,0 4 1-16,0-4 0 0,0 2-3 0,0-3-3 15,0 2 0-15,0 1 9 0,0 3-5 0,-20 1 4 16,20-3 0-16,0 2-6 0,0-2 7 0,0 0-5 16,0 0 7-16,-11 1 3 0,11-2-2 0,0-2 8 15,0 1 0-15,-5-2-2 0,5-2-1 16,-3 1 2-16,3 0-11 0,-1-3-2 0,0 1 5 16,-2-3-7-16,1 0 6 0,1 1-9 0,-2 0 0 15,1 0 0-15,-1-1 0 0,1 1 9 0,-2 0-7 16,1-1 1-16,1 2-3 0,-1-3 2 0,2 2 0 15,0-4-2-15,-3 0 9 0,3 0-2 0,0-1 3 16,-2-1 0-16,2-2-9 0,-2-1 0 0,1-2 4 16,-1-1-2-16,2-1 2 0,-3-2 8 0,2 0 2 15,-1-4 4-15,2 0 2 0,0-1-6 0,-3-1-6 16,3-2 1-16,1 1-5 0,-1-2 6 0,1-1 1 16,-1 2 5-16,1-2 5 0,-2 0-7 0,2 0 2 15,0 0-6-15,0 0-1 0,0 0 3 16,0 0-2-16,0 0-2 0,0 0-7 0,0 0 3 15,0 0-3-15,0 0-3 0,0 0 2 0,0 0-3 16,0 0 7-16,0 0-6 0,0 0 6 0,0 0-2 16,0 0-9-16,0 0 5 0,0 0-8 0,0 0-23 15,0 0-30-15,0 0-54 0,0 0-82 0,0 0-136 16,0 0-119-16,0 0-43 0,0-29 88 0</inkml:trace>
  <inkml:trace contextRef="#ctx0" brushRef="#br0" timeOffset="-45995.5">17691 14940 1058 0,'0'-4'45'0,"0"1"24"0,0 0 24 15,0 1 30-15,0-3-22 0,-15 2-4 16,15 1-6-16,0-3-12 0,0 4-17 0,-9-2-9 15,9 1-9-15,0-1-15 0,-6 3-1 0,3-3-12 16,0 3-1-16,-1-2-3 0,0 0 3 0,0-1 0 16,-1 3-7-16,0-2-3 0,0 0-1 0,-3-1-3 15,2 3 7-15,-2-1 6 0,0-2-7 0,-2 2 4 16,-1-1-10-16,1 1-5 0,-2 0 1 0,0 1-1 16,-4 0 4-16,4 0-1 0,-5 0-2 0,2 0-4 15,-2 0 3-15,-1 0 0 0,0 0 4 0,0 22 0 16,-3-22-4-16,1 0 7 0,-2 18-3 0,2-18 0 15,-3 0 3-15,1 18-6 0,0-18 3 16,0 9 2-16,-1-9-2 0,0 6-4 0,1-6 4 16,-2 6 1-16,0-6-5 0,0 0 4 0,2 0-3 15,-2 0-1-15,0 0 11 0,3 0-7 0,2 0 7 16,2 0 0-16,0 0-13 0,0 0 5 0,3 0-1 16,-2-20-1-16,2 20 2 0,-1 0 2 0,-3 0-5 15,2 0 4-15,-2-8 3 0,3 8-3 0,-2 0 3 16,1 0-9-16,0-6 4 0,1 6 2 0,-4 0 0 15,4 0 3-15,-2-2-4 0,1 2-3 0,-2 0-2 16,-1 0 6-16,0 0-1 0,-2 0 5 0,1 0-3 16,-1 0-1-16,-1 0 0 0,-1 0-3 0,1 0 5 15,0 0 1-15,2 0 1 0,-4 0-4 16,5 0 1-16,-2 0-4 0,-2 0 6 0,3 0-3 16,-2 0 0-16,2 0 7 0,-3 0-10 0,4 0 10 15,-2-17-4-15,0 17-10 0,2 0 1 0,-1 0 3 16,0-8 0-16,1 8 4 0,1 0 2 0,-1-9-1 15,0 9-1-15,-1-4 2 0,1 3-3 0,-2-2 0 16,0 1 0-16,1 0 0 0,-3-1 4 0,1 1-4 16,1 0 4-16,-1 1-8 0,0-1 0 0,-2 1 5 15,1 0-2-15,-2 1 2 0,1 0 14 0,0 0 3 16,-3 0-4-16,0 0 1 0,1 0-10 16,4 0-5-16,-2 0 5 0,2 0 2 0,-2 0-3 0,4 0-1 15,-2 0 0-15,2 16-2 0,-2-16 3 16,0 0 8-16,3 0 0 0,0 0 8 0,2 0-4 15,0 0-3-15,1 0-4 0,1 0-4 0,0 0-1 16,1 0-2-16,-1 0 15 0,0 0 3 0,2 0 2 16,-1 0-6-16,-2 0-9 0,1 0-1 0,1-14-3 15,0 14 4-15,-1 0-7 0,0 0 1 0,-2 0 7 16,2 0 5-16,-2 0 2 0,5-7 0 0,-5 7-10 16,5 0-4-16,-4-3 0 0,2 0 0 0,-2 2 4 15,1 0 13-15,0 1 5 0,-2-1-5 0,2-2-3 16,-1 3-9-16,0-1-5 0,2-1-3 0,-2 2 4 15,-1-2 2-15,-1 2-4 0,1 0 3 16,0 0-1-16,-1 0-4 0,1 0 8 0,-2 0-4 16,3 0-4-16,-4 0 2 0,0 0-1 0,0 0 8 15,1 0-4-15,-3 0 2 0,4 0 1 0,-4 0-6 16,-1 16 4-16,3-16 5 0,-4 0-8 0,3 0 0 16,-3 0 5-16,-1 13-12 0,2-13 8 0,-1 0-5 15,1 7 3-15,-4-7 6 0,5 5-6 0,-5-4 9 16,2 2-11-16,2-2-3 0,-1-1 2 0,4 4 2 15,-3-3 1-15,3 1 4 0,-3-2-1 0,6 2-5 16,0-1 3-16,-2 2 0 0,-2-3-3 16,3 0 3-16,0 1 1 0,-2-1-3 0,5 0 1 0,-3 0 2 15,-1 0-5-15,2 0 2 0,-4 3 4 16,4-3-5-16,-2 0 2 0,-1 3 1 0,2-2-4 16,-4 2 8-16,3-1-3 0,0 1 0 0,-2 1 1 15,0 1-3-15,0 0-2 0,0 1 2 0,0-5 2 16,-2 6 6-16,2-6 13 0,-4 4-7 0,5-1 1 15,-4-1-11-15,3-1-2 0,-1 1-1 0,-1 0-4 16,-1 1 6-16,1-2-7 0,0 2 5 0,-1-3-1 16,0 2-3-16,1 0 3 0,-2-1 0 0,2 0 0 15,-4-2 3-15,3 1-3 0,-3-1 5 0,0 0-5 16,0 0 0-16,0 0 3 0,-2 0-6 0,2 0 4 16,2 0-4-16,0 0 0 0,1 0 2 15,1 0-1-15,0 0 2 0,-1 0 3 0,2 0-3 16,-1 0 1-16,2 0 0 0,2 0-1 0,-2 0 0 15,-1 0-1-15,1 0 0 0,1 0-2 0,0 0 3 16,-1 0 0-16,-2 0 5 0,0 0-5 0,0 0-3 16,0 15 6-16,-1-15-8 0,0 0 5 0,-1 0 0 15,2 6-3-15,-2-6 3 0,1 5 2 0,-1-5-1 16,0 3-1-16,2-2-2 0,-2 0 1 0,2-1-2 16,-2 0 0-16,2 0 2 0,-2 0-1 0,0 0 2 15,1 0 0-15,1 0-3 0,-1 0-2 0,3 0 8 16,-2-18-3-16,0 18-1 0,0 0 4 0,0 0-6 15,1 0 1-15,-3 0 2 0,2 0 0 0,-3 0-1 16,1 0-2-16,1 0 6 0,-4 0-9 16,0 0 3-16,0 0 2 0,2 0 1 0,-4 0 2 15,1 0-6-15,0 0 2 0,0 0-4 0,1 0 6 16,-1 0 3-16,-1 0-4 0,0 0 3 0,4 0-2 16,1 0-5-16,1 0 3 0,0 11 2 0,3-11 0 15,-2 0 3-15,3 6-1 0,1-6-2 16,3 3-3-16,-3-1 3 0,2 1-3 0,1-1-1 0,1 1 4 15,1 0-3-15,1-2 8 0,1 2-5 0,1-2-2 16,1 1 2-16,0 0-3 0,0 0 4 0,2-2 1 16,-2 1-2-16,4-1 1 0,-2 0-2 15,2 0 1-15,-2 0 1 0,3 0-4 0,1 0 5 16,-1 0-2-16,3 0-2 0,-1 0 3 0,0 0-3 16,1 0 2-16,-2 0 2 0,4 0-2 0,0 0 0 15,-2 0-2-15,2 0 0 0,0 0 2 0,0 0 2 16,-2 0 4-16,2 0-4 0,0 0-2 0,0 0 0 15,-1 0-6-15,1 0 1 0,-1 0 7 0,1 0-2 16,0 0-1-16,0 0 3 0,0 0-9 0,0 21 6 16,0-21 0-16,0 17 2 0,0-17 0 0,0 28 0 15,0-13 5-15,0 0-8 0,0 5 6 0,0 1-5 16,0 1-5-16,0-1 7 0,-24 1-1 0,24 2 3 16,0-1-1-16,-19 1 5 0,19 0-7 15,-15 0 1-15,15 3 2 0,-11-4-4 0,11 4 5 16,-10-2-6-16,10-1 5 0,-11-1-3 0,6 0-3 15,2-2 6-15,-1 4-4 0,3 0 0 0,-1 0 2 16,0 2-1-16,1 0 1 0,0 5-3 0,0-1 2 16,1-2-4-16,0 0 3 0,-2 2 4 0,2-2-1 15,0 0 2-15,0 0-3 0,-1 0-7 0,1 1 5 16,-2 0 0-16,2 2-1 0,-1-3 7 0,1 0-4 16,-2 1 4-16,1-1-3 0,0-1-1 0,-1 2-2 15,1-2-3-15,0 2 3 0,-4-3-2 0,1 2 11 16,0 0-3-16,-1 0 5 0,-1-1-10 0,3-1-2 15,-3 2 4-15,1-3-1 0,0 1 2 0,0-1 0 16,-1 2-10-16,0-3 6 0,1 3 2 16,0-2-2-16,0-1 8 0,0 0-2 0,0 0-1 15,0 0 1-15,0 3-5 0,1 2 2 0,0-4 0 16,1 4-2-16,0 2 3 0,-1 1-3 0,2-1 0 16,1 2 0-16,0-3-1 0,-1 0 1 0,1-2 1 15,1 1 0-15,0-3-1 0,0 1-3 0,0 1 7 16,0 0-2-16,0 1-3 0,0 2 1 0,0-1-4 15,20 1 2-15,-20-1 6 0,0 0-1 0,0-2 2 16,0 3 1-16,15-2-6 0,-15 0 4 0,0 0-6 16,8-2 1-16,-8-1 4 0,6 1 0 15,-6-1 1-15,3 1-1 0,0-2-1 0,-3-1 0 16,0-2-2-16,1-1 1 0,-1-1-1 0,1 0-2 16,1-1 5-16,-1-1-1 0,1 0 0 0,1-2-2 15,-2 0 2-15,3-2 0 0,-3-3-2 0,0 2 4 16,0 1-9-16,1-2-1 0,-1-3 5 0,-1 3-3 15,1 2 10-15,-1 1 2 0,0-3-5 0,0 1-2 16,0-1 2-16,0-2-4 0,0 1 1 0,0-4 5 16,0 2-13-16,0-3 4 0,0-1 1 0,0 1 2 15,0-1 2-15,0-1 1 0,0 2-6 0,0-1 3 16,0-2 6-16,0 2-7 0,0 2 6 0,0-2-2 16,0 0 1-16,0-1 2 0,0 0 1 0,16 1-5 15,-16-2-4-15,0 3 3 0,11-2-1 0,-11 0-2 16,10 0 4-16,-10-1-1 0,11 1 0 15,-4-1 2-15,0 0 1 0,0 0 1 0,2 2-3 16,1-3 1-16,0 3-4 0,0-4 5 0,2 3 0 16,1 0-3-16,1-3 0 0,-1 1-3 0,0 1 0 15,2-2 3-15,-2 1-1 0,3 0 1 0,-2-1 0 16,1 1 5-16,0 1-1 0,1-2 1 0,-5 1-4 16,7 2 2-16,-3-1-3 0,1 2-1 0,0-1 4 15,0-1-3-15,-1 2 0 0,2-2 3 0,-2 3 0 16,3-2-3-16,0 1 5 0,2 0-4 0,1-1-2 15,4-2 6-15,0 2 5 0,6-3 1 16,-2-1 5-16,5 0-6 0,0-1-6 0,1 0-1 16,-1 0-1-16,-1 0 1 0,3 0 1 0,1 0 2 15,-2 0-3-15,3 0 1 0,-3-20-1 0,4 20-1 16,0 0-1-16,-1 0-2 0,0-13 4 0,3 13-3 16,-3 0-3-16,-2-10 7 0,0 10-4 0,3-5 3 15,-4 5 4-15,1-7-5 0,0 3-5 0,-2 3 4 16,4-4-3-16,-1 4-1 0,1-1 8 0,-1 0-2 15,1 2 0-15,-1 0 2 0,-3 0-6 0,1 0-2 16,-5 0 5-16,3 0-4 0,-3 0 3 0,3 0 3 16,-2 0-2-16,-1 18-4 0,3-18 4 0,-1 0-4 15,-1 0 2-15,1 0 3 0,-1 0-2 16,1 0 3-16,-3 0-3 0,2 0-1 0,3 0-2 16,-3 0 0-16,4 0 6 0,-2 0-3 0,-1 0 2 15,1 0-3-15,1 0 0 0,0 0 1 0,-1-15 3 16,-1 15-3-16,1 0 1 0,-1 0-5 0,1 0 0 15,-3 0 2-15,1 0 1 0,0-8 1 0,-1 8 1 16,-3 0 1-16,4 0-3 0,-4 0 2 0,2 0-3 16,0 0 0-16,-2 0 4 0,-1 0-2 0,0 0-1 15,2 0 4-15,-1-4-7 0,-1 4 7 0,1-3-1 16,-4 3-6-16,2-1 2 0,2 0-2 0,-3 1 3 16,-2 0 4-16,1 0-2 0,2 0-2 15,-2 0 1-15,4 0-1 0,-1 0 1 0,1 0-1 16,-2 0 0-16,2 18 2 0,-2-18 0 0,2 0 1 15,0 0-1-15,-3 0-2 0,1 0-2 0,2 0 5 16,0 0-2-16,-2 0-1 0,2 0 2 0,0 0-3 16,-1 0-1-16,1 0 1 0,1 0 4 0,-2-20-6 15,0 20 3-15,0 0 3 0,-1-15-7 0,2 15 7 16,-5 0-2-16,3-8 3 0,0 8 0 0,-2 0-3 16,-1-5 1-16,0 5-3 0,0 0-1 0,-1 0 1 15,-2 0 2-15,1 0-1 0,-2 0 0 0,-1 0 1 16,2 0-3-16,-3 0 2 0,1 0 0 0,-2 0 1 15,2 0 1-15,-2 0-1 0,1 0 2 0,1 0-3 16,0 0 5-16,0 0-7 0,2 0 2 16,0 0-4-16,1-19 0 0,1 19 5 0,3 0-1 15,-1-21 4-15,-1 21-1 0,-2-17 2 0,3 17-4 16,-2-15 3-16,2 15-7 0,-1-9 2 0,2 9 1 16,-4-6-2-16,2 6 2 0,4 0-1 0,-4 0 5 15,-2 0-4-15,3 0 3 0,-3 0-2 0,-3 0-4 16,3 0 0-16,-1 0 2 0,-3 18 4 0,2-18-4 15,-1 0 4-15,2 0-2 0,-2 0 0 0,2 0 4 16,1 0-1-16,-1 0 0 0,1 0-6 0,2 0 2 16,-1-24 0-16,2 24 0 0,0 0 3 0,1-18 2 15,-4 18-5-15,3 0 2 0,0-14-1 16,-1 14-6-16,-1-11 8 0,0 11-6 0,-1-6 4 16,-1 6 3-16,-1 0-5 0,0-3 6 0,-1 1-3 15,1 2-2-15,-2 0 0 0,-1 0-7 0,-1 0 7 16,1 0 3-16,-3 0-1 0,1 0 2 0,2-1-4 15,-2 0-1-15,2 0-1 0,1-1 4 0,-1 2 0 16,0-3-2-16,4 2 4 0,-2 0-3 0,0 1-5 16,1-1 9-16,-1 1-8 0,2 0 4 0,-1 0 1 15,2 0-4-15,-1 0 5 0,-2 0-3 0,3 0 3 16,-1 0-2-16,0 0-2 0,-2 0 1 16,0 0-2-16,3 0 0 0,-4 0 5 0,1 0-3 0,-2 0 2 15,-1 0-3-15,1-18 0 0,0 18 2 16,1 0 0-16,1-15 2 0,1 15 1 0,0 0 1 15,2-16-6-15,0 16 2 0,1-8 1 0,-2 8-2 16,1-9 2-16,-5 9-3 0,4-3 1 0,-3 3-3 16,-1 0 8-16,-1 0-3 0,0 0-3 0,-2 0 2 15,2 0-9-15,-2 0 8 0,-1 0 1 0,0 0 1 16,-1 0 4-16,1 0-6 0,0 0 2 0,-1 0-1 16,1 0 3-16,1 0-2 0,-1 0-2 0,0 0-2 15,1 0-4-15,-1-18 5 0,0 18-2 0,-1 0 3 16,0 0 3-16,1-14-4 0,-3 14 1 0,-2 0 3 15,1 0-3-15,-1 0-2 0,-1-7 3 16,0 7 0-16,-3 0 4 0,1 0-1 0,-2 0-2 16,0 0 1-16,0 0 0 0,-1 0 2 0,0 0-2 15,2 0-2-15,-2 0-2 0,0 0 1 0,0 0 3 16,0 0-2-16,2 0-2 0,0 0 4 0,1 0 2 16,1 0 0-16,1 0 2 0,0 0-2 0,0 0-3 15,1 0-1-15,3 0 2 0,-2 14-1 0,1-14-2 16,0 0 1-16,0 0-1 0,1 11 4 0,0-11-4 15,-2 0 1-15,2 7-2 0,-3-7-1 0,1 0 5 16,0 0 4-16,-1 0 0 0,-1 0-3 16,2 0 3-16,-2 0-3 0,0 0 6 0,1 0 3 0,2 0-3 15,-1 0-2-15,0 0 0 0,0 0-5 16,0-15 5-16,0 15 0 0,-1 0-3 0,1 0 1 16,-1-12-8-16,-1 12 4 0,0 0-4 0,1 0-3 15,-3-7 7-15,2 7-2 0,-1 0 5 0,0-2 2 16,1-1-7-16,-3 3-3 0,-1 0 1 0,2 0 2 15,-2 0 2-15,0 0 5 0,1 0-8 0,-1 0-4 16,0 0 3-16,-1 0-4 0,2 0 6 0,-1 0-6 16,-1 0-8-16,1 0-4 0,-1 0-26 0,0 0-25 15,0 0-54-15,0 0-83 0,0 0-117 0,0 0-199 16,0 0-132-16,0 0 89 0</inkml:trace>
  <inkml:trace contextRef="#ctx0" brushRef="#br0" timeOffset="-40547.21">28930 14858 1648 0,'0'-3'51'0,"0"-1"36"0,0 2 30 16,0-1 28-16,-7 0-27 0,7 3-11 0,0-2-8 15,0 0-11-15,0 0-6 0,0 2-11 0,-3 0-13 16,3 0-14-16,-2 0-12 0,2 0-12 15,-3 0-8-15,1 0-6 0,-1 0-1 0,0 20 2 16,-1-20-1-16,-1 0 6 0,-1 25 2 0,0-25-1 16,0 25 1-16,-1-12-1 0,2 0-8 0,-1 1 3 15,1 1 4-15,-3 2 4 0,2 2 9 0,-1-2-4 16,3 2-4-16,-1-1-2 0,-2 1-9 0,3 1 6 16,-1 0-3-16,3-2 1 0,-1-2 6 0,0 0-6 15,3 0 3-15,0-1-4 0,0 1-8 0,0-3 4 16,0 0-5-16,0 0 4 0,0-2 1 0,22 0-1 15,-22-1 2-15,0 1-3 0,21-3 2 0,-21-1-4 16,20 1 0-16,-20-1-1 0,17 0 1 16,-4-1-1-16,-3-2 0 0,-1 0-1 0,3 0-2 15,-1 1 1-15,0-4 4 0,-2 2 4 0,3-3 4 16,0 0 0-16,-2 0-1 0,2 0 3 0,-3 0-2 16,-1 0-2-16,2-27-3 0,1 27-6 0,1-24-2 15,-1 24 6-15,2-32 2 0,1 15-1 0,3 0 4 16,-1-1 0-16,1 3 2 0,-4-2 8 0,2 2 3 15,-5 1 6-15,0 0 12 0,-4 2 5 0,-2 1 7 16,-4 1 3-16,0-1-2 0,0 2-5 16,0 1 0-16,0-4-5 0,0 3-8 0,-28-1-9 15,28-1-10-15,-23-1-6 0,23 0-4 0,-28-2-7 16,12-2 0-16,1 0 0 0,1-3 0 0,-1 3 5 16,1-2-3-16,3 1 3 0,-3 3 0 0,4-1-3 15,-2 5-2-15,-1 0-5 0,0 1 1 0,0 5-7 16,-1-1-7-16,-2 3-27 0,3-1-43 0,-4 3-61 15,-1 0-87-15,-2 0-115 0,-2 0-219 0,-3 0-199 16,-3 26 96-16</inkml:trace>
  <inkml:trace contextRef="#ctx0" brushRef="#br0" timeOffset="-36684.19">3299 10842 2230 0,'0'0'-4'0,"0"0"-3"0,-7 0-6 16,7 0 4-16,0 0-1 0,0 0 4 0,0 26 16 15,0-26-6-15,0 23 8 0,0-5 3 0,23 2 1 16,-23 6 5-16,0 2-1 0,23 4 1 16,-23 5-8-16,14 1 0 0,-14 4-3 0,13 2 4 15,-13-2-2-15,0 0 3 0,9-1 3 0,-9-1-5 16,0-5-1-16,5-4 3 0,-5-3 0 0,4-4-1 16,-3-5 2-16,2-3-2 0,-1-6 8 0,0 0 16 15,0-6 25-15,-1 0 22 0,1-4 2 0,-1 0-20 16,0 0-24-16,0 0-30 0,-1-35-14 0,0 35 0 15,0-39 1-15,0 13-1 0,0-4 3 0,0-5-5 16,0-1 4-16,0-6-2 0,-23-1-3 0,23-3 3 16,-18-1-7-16,18 0 0 0,-19-3 0 0,19 0 1 15,-16 1 2-15,16 3 6 0,0 5 4 16,-11 5-1-16,11 5-1 0,0 5 2 0,0 5-1 16,0 3 3-16,0 2 2 0,27 5-2 0,-27-1 1 15,0 3 0-15,29-2-1 0,-29 4-7 0,21-1 3 16,-7 3 5-16,0 0 2 0,1 1 6 0,0 4-9 15,-3 0-8-15,2 0 5 0,4 0 0 0,-2 0 1 16,-2 29-3-16,2-29-2 0,-5 28 0 0,2-28 5 16,-1 35-3-16,-3-15-1 0,-7 4 2 0,-2 1-3 15,0 2 4-15,0 4-3 0,-28 3-5 0,28-1 1 16,-31-2-1-16,31 2 1 0,-39-2 3 16,16-2-3-16,2-3 0 0,3-2-6 0,0-6-17 0,-1-2-17 15,1-6-21-15,5-1-29 0,0-4-42 16,5-5-52-16,1 0-85 0,1 0-120 0,6 0-135 15,0 0 9-15,0 0 109 0</inkml:trace>
  <inkml:trace contextRef="#ctx0" brushRef="#br0" timeOffset="-34900.07">3822 11122 1849 0,'0'0'15'16,"0"0"2"-16,0 0 4 0,0 0 16 0,0 0-15 15,0 0 3-15,0 0 0 0,0 0-14 0,0 0 14 16,0 14 10-16,0-14 15 0,0 0 18 0,0 12 5 15,0-12 4-15,0 17-5 0,0-6-6 0,0 0-8 16,0 6-6-16,0-1-1 0,20 0-11 0,-20 3 0 16,0 1-7-16,0 1-5 0,0-2-1 0,0 1-5 15,0-2-9-15,0 2-2 0,-24-3-5 0,24-2-6 16,0-1 4-16,-16 1-2 0,16-5-5 0,0 0 1 16,0-2-1-16,0-2-2 0,0-1 2 0,0-1 0 15,0-1-1-15,0 2 3 0,0-4-4 16,0-1 0-16,25 0-1 0,-25 0-4 0,24 0-7 15,-24 0-3-15,28 0-10 0,-28-19-10 0,27 19-9 16,-13 0-7-16,1-25-1 0,-4 25 14 0,-1-19 19 16,0 19 9-16,0-18 13 0,-4 18-3 0,-1-12 0 15,-1 12 8-15,1-13-2 0,-4 13 7 0,1-10 0 16,-2 10-2-16,0-5 8 0,0 1 3 0,0 3 12 16,0 0 18-16,0-1 10 0,0 1 4 0,0 0 1 15,0-1-12-15,0 2-13 0,0-1-12 0,0 1-9 16,0 0-4-16,0 0 0 0,0 0 1 0,0 0-1 15,0 0-4-15,0 0-3 0,0 0 0 16,0 0 5-16,0 0 5 0,0 21 3 0,0-21 0 16,0 17-8-16,0-17 3 0,0 25-5 0,0-9-2 15,0 1 3-15,0 3-9 0,0-1 3 0,0 5 4 16,0-3-5-16,0 2 2 0,0 1-2 0,0-2-6 16,0 0 3-16,0-2 1 0,0-2 3 0,-22 0 0 15,22-4 3-15,0-2-7 0,0-2 1 0,0-2 1 16,-11-2-3-16,11 0 5 0,0-2-5 0,0-4-5 15,0 0-4-15,0 0-10 0,0 0-24 0,0 0-42 16,0 0-67-16,0 0-101 0,0 0-152 0,0 0-228 16,0-24 25-16,0 24 112 0</inkml:trace>
  <inkml:trace contextRef="#ctx0" brushRef="#br0" timeOffset="-34460.5">4624 10674 1730 0,'0'-5'50'0,"0"3"30"0,0 0 9 16,0 2 8-16,0 0-44 0,0 0-27 0,0 0-1 16,0 0-2-16,0 0-2 0,0 0 10 0,0 24-7 15,0-24-9-15,0 0-1 0,0 26-11 0,0-26-1 16,0 27 2-16,20-12-7 0,-20 4 6 0,0 2-3 16,0 4 4-16,0 4 6 0,13 2-7 0,-13 4-3 15,0-3-3-15,0 3 5 0,0-1-1 0,0 0 2 16,0 0 2-16,0-6-9 0,9 0 3 0,-9-3-2 15,2-5 2-15,-1 0 6 0,1-6-7 0,0-4 2 16,-1-1-4-16,1-5-10 0,-1 0-18 16,0-3-11-16,1-1-19 0,-1 0-42 0,-1 0-32 15,2 0-44-15,-2-20-47 0,0 20-14 0,0-19-32 16,0 19-21-16,0-28 11 0,0 13 64 0</inkml:trace>
  <inkml:trace contextRef="#ctx0" brushRef="#br0" timeOffset="-34051.39">4597 10735 1589 0,'0'-10'41'0,"0"3"38"0,0 1 30 0,0 0 32 0,0-1-17 16,0 1-13-16,0 0-2 0,0 0-10 0,0 2-22 15,0-1-19-15,0-2-23 0,16 2-24 16,-16-1-4-16,0-1-8 0,13-1-5 0,-13-2 5 16,18 0 4-16,-6 0-1 0,0 0 4 0,0 1-8 15,3 1 1-15,-2 1 1 0,3 2-2 0,-2 2 1 16,1 0 4-16,-3 3-1 0,1 0-2 0,1 0 6 15,-3 0 3-15,-1 30-2 0,-1-30 4 0,-3 32 2 16,-2-15-8-16,0 2 7 0,-4 2 0 0,0-3-6 16,0 3-2-16,0 0-5 0,0-3-1 0,0 2 7 15,-31-3-1-15,31 2 3 0,-19-3-3 0,19 0-4 16,-24-6 2-16,24 2-4 0,-24-3 4 0,24-3-3 16,-22 1-2-16,12-3-8 0,-1 0-30 0,2-1-36 15,-1 0-63-15,2 0-74 0,2 1-97 16,1-1-118-16,1 0-102 0,2-2 84 0</inkml:trace>
  <inkml:trace contextRef="#ctx0" brushRef="#br0" timeOffset="-33379.84">4982 11253 2242 0,'0'0'31'16,"0"0"28"-16,-22 0 31 0,22 0 27 0,0 0-10 0,-14 0-8 15,14 0-22-15,0 0-23 0,0-17-22 16,0 17-21-16,0 0-5 0,0-15-4 0,26 15 2 16,-26-17 3-16,33 7-3 0,-13 1 3 0,2 0-8 15,1 0 0-15,3 1 3 0,-3 2-5 0,0 1 6 16,-1 5-1-16,-1 0-8 0,-5 0 2 0,2 0 4 16,-6 0-3-16,-2 30 3 0,-2-30 2 0,-6 36-6 15,-2-14 6-15,0 4 4 0,0 4-6 0,-25 1 1 16,25 2-4-16,-37 3 4 0,13-3-1 0,-1 1-1 15,-1-1 5-15,0-3-12 0,1-2 7 16,2-2 4-16,0-4-5 0,4-5 12 0,3-2-10 16,5-5 0-16,11-3 1 0,-13-2 0 0,13-2 10 15,0-3 16-15,0 0 12 0,0 0 0 0,27 0-3 16,-27 0-17-16,36 0-10 0,-11-27-7 0,0 27 3 16,5-17-1-16,0 17 0 0,-1-18-1 0,2 18-3 15,-2-14-3-15,-3 14 4 0,0-12-1 0,-4 12 3 16,0-12 0-16,-3 12-3 0,-3-7-1 0,-3 7-4 15,-2-5 4-15,-3 5-1 0,-1-3 1 0,-5 3 0 16,1 0-10-16,-3 0-19 0,1 0-27 0,-1 0-41 16,0 0-50-16,0 0-50 0,0 0-52 0,0-2-82 15,0-1-172-15,0-1-55 0,-23-1 82 16</inkml:trace>
  <inkml:trace contextRef="#ctx0" brushRef="#br0" timeOffset="-32927.97">5986 10542 2192 0,'0'-6'43'16,"0"2"20"-16,-8 0 18 0,8 2 31 0,0 0-28 15,0 0 6-15,0 2-1 0,0 0-16 0,0 0-2 16,0 0-17-16,0 0-13 0,0 0-8 0,0 0-8 16,0 0 0-16,0 0-2 0,0 0 5 0,0 18-4 15,0-18-6-15,0 22 2 0,0-7-10 0,25 5-2 16,-25 4-1-16,0-1-1 0,18 7 2 15,-18 5-2-15,0-1 0 0,15 6-5 0,-15-1-3 0,0-1 5 16,11 1-5-16,-11 1 9 0,11-3 0 0,-7-3-4 16,-2-5-1-16,2-3-6 0,0-1 1 15,0-5-1-15,-2-3-8 0,2-2-28 0,-1-6-31 16,0-1-33-16,0-2-29 0,-1-3-5 0,2-3-17 16,-3 0-24-16,-1 0-34 0,1 0-40 0,1 0-39 15,-2-32-19-15,0 32-61 0,0-26-9 0,0 9 86 16</inkml:trace>
  <inkml:trace contextRef="#ctx0" brushRef="#br0" timeOffset="-32486.86">5977 10621 2011 0,'-5'-10'49'0,"0"6"34"16,-1-2 31-16,1 2 34 0,1 1-13 0,1-1 1 16,1 0-7-16,-1 0-7 0,2 2-21 0,-1-2-26 15,2-1-18-15,0-2-19 0,0 1-15 0,0-3-8 16,0 0-2-16,0-1-4 0,28-2-3 0,-28-1-2 15,24 1-3-15,-24-1-6 0,29 0 3 0,-11 2 1 16,-1 1-1-16,-1-1 5 0,3 4-2 0,-3-2 0 16,1 5-6-16,-3 4 2 0,0 0-2 0,-2 0-3 15,1 0 4-15,0 0-13 0,-6 28 1 0,2-28 2 16,-3 30-1-16,-2-30 4 0,-1 37 4 0,-3-17-1 16,0 3 3-16,0 0 2 0,0 0-8 0,-28 0 1 15,28-1 1-15,-27 1 1 0,27-5 6 16,-28-2-16-16,28-2-20 0,-33 1-33 0,14-2-42 15,2 1-47-15,-3-2-59 0,5 0-74 0,-2 0-126 16,2 0-140-16,1 0 39 0,1-3 108 0</inkml:trace>
  <inkml:trace contextRef="#ctx0" brushRef="#br0" timeOffset="-32377.12">6452 10946 2361 0,'0'0'13'0,"0"19"22"16,0-19 30-16,0 16 29 0,0-16 8 15,0 17-6-15,0-5-11 0,0 1-21 0,0 3-20 16,0 0-14-16,0 2-17 0,0-1 6 0,0 4 0 16,0 2-2-16,0-2-1 0,0 2-14 0,0 3 3 15,0 0-5-15,0 4 0 0,0-1-15 0,0-3-39 16,0 5-46-16,0-4-31 0,0 5-7 0,0-2-18 15,0 0-21-15,0 2-104 0,0-1-208 0,13-1-73 16,-13 1 69-16</inkml:trace>
  <inkml:trace contextRef="#ctx0" brushRef="#br0" timeOffset="-28803.72">3940 12453 1581 0,'-10'0'17'0,"4"0"16"0,-1 0 20 15,1 0 13-15,-2 0-9 0,1 0 7 0,1 0 1 16,-2-7 14-16,2 7 19 0,1 0-3 0,-1-3-11 16,1 0-3-16,0 2-17 0,-2-1-9 0,1 0 6 15,0 1-4-15,1 1 2 0,0-2 2 0,0 2-11 16,1 0-13-16,-2 0-14 0,0 0-13 0,-3 0-2 15,1 0-9-15,0 30 2 0,-5-30 5 0,-1 36-5 16,-1-13 5-16,2 6 0 0,-3 1-4 16,2 1-1-16,0 3-2 0,0-2 3 0,0 0 0 15,7-1-1-15,1-2-1 0,3 0 6 0,2-2-8 16,1-4 4-16,0 0-1 0,0-3-5 0,27-3 6 16,-27 0-4-16,33-8 4 0,-13 2 0 0,2-6 1 15,5-4 10-15,-1-1-5 0,3 0 2 0,1 0-5 16,-3 0-5-16,2-26 6 0,-2 26-3 0,-2-29 2 15,-2 29 0-15,-2-34-6 0,-5 14 3 0,-2-1-1 16,-3 4-2-16,-4-3-1 0,-2 2-4 0,-4-2 5 16,-1 2 0-16,0-1 1 0,0 0-2 0,0 1-2 15,-36-1 0-15,36 0 2 0,-34-2-1 16,13-1-2-16,-2 2 7 0,-3 0-7 0,1 2 4 16,-1 3-1-16,0 0-2 0,4 1 1 0,0 5 4 15,4 2-8-15,6 3-10 0,-1 1-29 0,5 3-37 16,2 0-39-16,3 0-58 0,1 0-62 0,2 0-79 15,0 26-138-15,0-26-70 0,0 0 89 0</inkml:trace>
  <inkml:trace contextRef="#ctx0" brushRef="#br0" timeOffset="-27496.1">5489 12334 1901 0,'0'-5'16'16,"-20"3"28"-16,20 0 16 0,-19-1 30 0,19 0-2 15,-21-1-12-15,9 3-3 0,1 0-22 0,0 1-4 16,-1 0-2-16,2 0-6 0,-2 0-2 0,0 0 8 16,-2 29-1-16,-1-29 4 0,1 30 3 0,-1-10-17 15,1 2-13-15,-1 4-6 0,2 1-12 16,1 0 2-16,2 4-2 0,4-4-9 0,1 2 11 15,1-2-4-15,4-1 1 0,0-4 6 0,0-1-4 16,27-1 4-16,-27-5-3 0,31-3-1 0,-31-1 1 16,40-3-3-16,-19-3 6 0,2-3-2 0,1-2-3 15,-1 0 3-15,0 0-2 0,-1 0-2 0,-2-24 2 16,2 24-1-16,-6-26-1 0,0 26-1 0,-2-32-2 16,-2 14-3-16,-3 0-4 0,-1-3-6 0,-3 1-1 15,0 0-4-15,-4 1 1 0,-1 0-2 0,0 0 4 16,0 0 2-16,0-1 4 0,-31 0 5 0,31 1-2 15,-32 0 2-15,12 2 0 0,-2-3 5 0,-2 5 0 16,-1 0 0-16,-1 4 3 0,-3 4-3 16,2 4 0-16,1 3 2 0,2 0-9 0,5 0-28 15,-3 26-49-15,8-26-82 0,2 32-99 0,3-14-183 16,7-1-156-16,1-2 80 0</inkml:trace>
  <inkml:trace contextRef="#ctx0" brushRef="#br0" timeOffset="-26951.66">6411 12226 2039 0,'0'-5'47'0,"0"0"29"16,0 0 35-16,0-2 37 0,0 1-4 0,0 1 12 0,0 1 6 16,0-1-1-16,0 1-8 0,0 1-12 0,0 1-25 15,0 2-26-15,0-3-29 0,-20 3-22 0,20 0-12 16,0 0-15-16,0 0-2 0,0 0-12 0,0 0-6 15,0 0 6-15,0 0-4 0,0 0 14 16,0 23-4-16,0-23 1 0,25 21 1 0,-25-8-6 16,21 5 2-16,-21 1 1 0,24 3 2 0,-24 0 1 15,21 5 1-15,-9-3-4 0,-4 5 1 0,2-1-6 16,-2 1-4-16,1 0-13 0,-2 3-32 0,2-1-10 16,-2 1-37-16,1 2-39 0,-2-2-51 0,-1 2-88 15,3-1-86-15,-1 1-99 0,0 0-147 0,-2-2 16 16,-2 3 124-16</inkml:trace>
  <inkml:trace contextRef="#ctx0" brushRef="#br0" timeOffset="-25507.96">3059 12369 1128 0,'0'-1'38'0,"0"-2"36"0,0 1 33 0,0 0 17 15,0 1-22-15,0 0-20 0,0 1-15 0,0 0-6 16,0 0 2-16,0 0-8 0,0 0-18 0,0 0-1 16,0 0-11-16,0 0-4 0,0 0 8 0,0 0-12 15,-14 0-9-15,14 0 0 0,0 23-8 0,-8-23 12 16,2 27 14-16,0-8 0 0,-3 6 8 0,2 8 9 16,-4 6 2-16,0 5 17 0,0 3 13 0,1 6-7 15,-1 2 4-15,1 5 3 0,3 1-10 0,0 3 8 16,2-2-8-16,4 2-17 0,1 2-7 0,0-1-19 15,0-1-6-15,37-2-3 0,-37-1-5 0,48-6 3 16,-15-1-1-16,4-6-2 0,8-4-20 16,5-6-51-16,7-6-70 0,2-5-104 0,6-2-102 15,3-5-164-15,2-3-116 0,-2-3 104 0</inkml:trace>
  <inkml:trace contextRef="#ctx0" brushRef="#br0" timeOffset="-24793.14">6879 11947 1975 0,'0'-7'39'0,"0"0"29"0,0 3 30 0,0-3 36 16,0 1-5-16,0 0 8 0,0 1-5 0,0 1-14 16,0 1-24-16,0 3-34 0,0 0-23 0,0 0-24 15,0 0-14-15,0 0-2 0,0 0-2 0,0 0 3 16,0 0 2-16,0 0 1 0,0 20 4 0,35-20-1 15,-16 20-1-15,7-20 1 0,2 30-8 0,1-9 5 16,2 0 2-16,0 6 0 0,-2 4 1 0,0 2-2 16,-3 3 0-16,-4 3-2 0,-3 3 4 15,-4 2-6-15,-5 2 1 0,-6 2-4 0,-3 1-11 0,-1 4-12 16,0-3-13-16,-25 1-7 0,25-1 4 16,-31-1 14-16,31-4 9 0,-35-2 6 0,17-5 5 15,18-1 0-15,-31-7 1 0,31-2 2 0,-24-4-13 16,24-2-12-16,-16-6-26 0,16-3-39 0,-9-4-45 15,9-4-55-15,0-1-54 0,0-3-89 0,0-1-135 16,0 0 11-16,0 0 81 0</inkml:trace>
  <inkml:trace contextRef="#ctx0" brushRef="#br0" timeOffset="-24283.1">7408 12772 2243 0,'0'0'25'15,"0"0"18"-15,0 17 10 0,0-17 4 0,0 0-18 16,0 0-14-16,0 0 1 0,0 0 12 0,0 0-2 16,0 0 1-16,0-20-7 0,25 20-11 0,-25 0-2 15,25-21 0-15,-25 21-6 0,28-17-2 0,-14 17-3 16,2-12-5-16,-1 12-1 0,-1 0-3 0,1 0 5 15,-3 0 1-15,2 0-1 0,1 0 3 0,-3 0-11 16,-4 31-2-16,-2-31 4 0,-3 30-3 16,-2-9 6-16,-1 2 5 0,0 0-2 0,0 2 4 15,-30 0-1-15,30 3-8 0,-25-2 7 0,25 3-8 16,-26 0 0-16,26-2 10 0,-25-1-8 0,25-2 5 16,-23-4 4-16,23-3-8 0,-16-5 4 0,16 0-6 15,-14-6-2-15,14-2 2 0,-5-2-2 0,5 1 5 16,0-1 0-16,0 0 2 0,0-1 1 0,0-1 2 15,26 0 1-15,-26 0 0 0,25 0-1 0,-25 0-3 16,39-20-2-16,-15 20 0 0,5-17 2 0,-2 17 7 16,7-22-3-16,2 22-1 0,1-24 1 0,-1 13-9 15,-3 1 8-15,-2 0-3 0,0 3-2 0,-3-1 0 16,-3 0-5-16,-5 2 4 0,-3 1 2 16,-3 0 6-16,-3 3-6 0,-1-1 1 0,-5 3-4 15,-1 0 5-15,-3-1 2 0,0 1-4 0,-1 0 1 16,0 0-5-16,0 0-6 0,0-2-20 0,0 1-23 15,0 0-37-15,0-1-36 0,0 0-43 0,0 2-82 16,-19-3-125-16,19 1-166 0,0-3 41 0,0 0 102 16</inkml:trace>
  <inkml:trace contextRef="#ctx0" brushRef="#br0" timeOffset="-23803.7">8034 11885 2227 0,'-7'0'30'0,"0"0"18"0,3 0 23 0,2 0 26 16,-1 0-13-16,1 0-1 0,1 0-7 0,1 0-8 16,0 0-4-16,0 0 0 0,0 0-4 0,31-22-13 15,-31 22-8-15,31-15-15 0,-10 15-12 16,0-16-6-16,2 16-5 0,1-13-3 0,0 13 1 16,-1-9-2-16,1 4 4 0,0 5 1 0,0-4-9 15,-3 0-24-15,1 1-42 0,-4 3-47 0,1-2-52 16,-4 2-30-16,-4 0-13 0,2 0-57 0,-6 0-82 15,-2 0-110-15,-2 0-24 0,-3 22 104 0</inkml:trace>
  <inkml:trace contextRef="#ctx0" brushRef="#br0" timeOffset="-23334.58">8190 12339 1952 0,'-1'11'48'15,"-1"-5"28"-15,0 3 24 0,1-6 27 0,1 0-17 16,0-2 3-16,-1 0 3 0,-2-1 8 0,3 0-5 16,0 0 1-16,0 0 2 0,0 0-6 0,0 0-4 15,0 0-17-15,27 0-23 0,-27 0-22 0,30 0-21 16,-10-22-12-16,3 22-7 0,1-17-2 0,1 17-3 16,2-21-5-16,-4 9 5 0,4 0-5 0,-4 2-2 15,1 0 5-15,-2 1-4 0,-1-1-1 0,-4 3 2 16,2-1-2-16,-5 3-3 0,-3 0 5 0,-2 1 2 15,-2 1-5-15,-2 1 3 0,-1 2-10 16,-3 0-15-16,0 0-15 0,-1 0-28 0,0 0-42 16,0 0-50-16,0 0-43 0,0 0-48 0,0 0-36 15,0 0-58-15,-26 0-102 0,26 0-141 0,-22 0 85 16</inkml:trace>
  <inkml:trace contextRef="#ctx0" brushRef="#br0" timeOffset="-14800.88">17933 14230 2506 0,'0'-21'49'0,"0"21"9"0,0 0 23 0,0 0 25 16,0-12-15-16,20 12 18 0,-20 0 10 0,0 0-4 15,0 0-16-15,0 0-19 0,0 0-29 0,0-9-17 16,0 9-18-16,0 0-9 0,13-4 0 0,-13 3-7 16,13-4 0-16,-2-3-3 0,0 3-3 0,2-1 3 15,2-2 1-15,0-1 2 0,2 1 0 0,1 2-9 16,-3-2-11-16,1 3-11 0,-2-1-13 0,-1 2-4 16,-1 1 2-16,-1 0 3 0,-4 2-5 0,0 0-1 15,-5 1 1-15,1 0 11 0,-3 0 17 0,0 0 10 16,0 0 6-16,-25 0 1 0,25 28 2 15,-29-28 3-15,29 17 0 0,-37-17 1 0,16 20-2 16,3-20-1-16,-1 16 0 0,2-16 0 0,1 15-3 16,4-15 0-16,1 8 4 0,11-8-4 0,-12 6 4 15,12-6-1-15,-3 0-5 0,3 0 6 0,0 0-3 16,0 0 5-16,0 0 3 0,22 0-1 0,-22 0-2 16,28 0-3-16,-28-24-2 0,40 24 2 0,-18-17-2 15,2 17 1-15,0-17-1 0,-2 17-2 0,-3-16 1 16,-1 16 3-16,-7-11 0 0,-1 11 1 15,-10 0 3-15,6 0 0 0,-6 0-2 0,0 0 6 16,0 0-1-16,-32 0-3 0,32 25-1 0,-38-25-5 16,19 18 0-16,-4-18 2 0,0 20 0 0,-1-20-1 15,4 22 2-15,-1-22-1 0,3 18 5 0,4-18-5 16,2 14 0-16,2-14-6 0,10 7 0 0,-6-7 7 16,6 0-4-16,0 0 6 0,0 0-3 0,0 0-6 15,36 0 8-15,-36 0-1 0,45-26 1 0,-16 26 2 16,2-25-1-16,6 25-6 0,-1-25 0 0,-2 10 1 15,1 2 0-15,-5 1 3 0,-4 12 2 0,-5-15 1 16,-7 15 4-16,-6-10 10 0,-8 10 2 0,0 0 7 16,0 0-7-16,0 0-5 0,-24 0-8 15,24 0-5-15,-33 23 0 0,33-23-5 0,-37 0 6 16,18 23-4-16,-3-23 1 0,1 15 1 0,3-15-6 16,4 12 1-16,14-12-10 0,-19 0-13 0,19 6-14 15,0-6-22-15,0 0-8 0,0 0-18 0,0 0-25 16,0 0-17-16,26 0-35 0,-26 0-41 0,33 0-54 15,-33-22-102-15,39 22-98 0,-20 0-14 0,1-21 95 16</inkml:trace>
  <inkml:trace contextRef="#ctx0" brushRef="#br0" timeOffset="903.04">9178 11422 1547 0,'0'0'31'0,"0"0"14"0,0 0 17 16,0 0 13-16,0 0-11 0,0 0 8 0,0 0 12 15,0 0 5-15,0 0 0 0,0 0-4 0,0 0-14 16,0 0-4-16,0 0-16 0,0 0-8 0,0 0-5 15,15 0-4-15,-15 0 2 0,0 0 6 0,0 0 1 16,0 0-4-16,0 0 5 0,0 0-2 0,0 0-9 16,0 0 0-16,0 0-10 0,0 0-11 15,0 0-2-15,0 0-6 0,0 0 5 0,0 0 2 0,0 0 3 16,0 0 13-16,0 21-11 0,0-21 1 0,0 25-1 16,0-7-8-16,25 1 3 0,-25 6-5 15,0 3-1-15,20 0-3 0,-20 4-1 0,0 1 6 16,20 2-5-16,-20 1-2 0,11 0 6 0,-11 0-2 15,14-1 7-15,-8-2-1 0,-1-1-3 0,0 3 0 16,1-3-2-16,-1 0-3 0,-1-3-1 0,1 0-3 16,1-3 0-16,-2-1 2 0,0-4-1 0,1-4 3 15,-3-4-2-15,2-3 3 0,-3-1 2 16,1-2 0-16,-1-4 8 0,0-1 7 0,-1-1 16 0,1 0 14 16,-1-1 3-16,0 0 2 0,0 0-9 0,0 0-13 15,0 0-6-15,2 0-9 0,-2 0-8 0,0 0-5 16,0 0-5-16,0 0 2 0,0 0-4 15,0 0 2-15,0 0 2 0,0-14-4 0,0 14 4 16,0 0-2-16,0 0-2 0,0 0-1 0,0 0-4 16,0 0-5-16,0 0-10 0,0 0-15 0,0 0-18 15,0 0-24-15,0 0-14 0,0 0-18 0,0 0-7 16,0 0-42-16,0 0-45 0,0 0-66 0,0 0-66 16,0 0-73-16,0 0-99 0,0 0 57 0,0 0 97 15</inkml:trace>
  <inkml:trace contextRef="#ctx0" brushRef="#br0" timeOffset="2944.3">9555 11059 621 0,'0'-2'34'15,"0"1"34"-15,0 0 24 0,0 0 19 0,0-2-29 16,0 1-13-16,0 0 6 0,0-1-3 0,0 1 0 16,0-1 0-16,0 1-25 0,0 0-11 0,0-1-10 15,0 1-21-15,0 2-5 0,0-2-15 0,0 2-16 16,0 0-47-16,0-3-58 0,0 3-37 0,0 0-47 15,0 0-71-15,0 0 58 0</inkml:trace>
  <inkml:trace contextRef="#ctx0" brushRef="#br0" timeOffset="3814.66">9800 11388 1212 0,'0'-19'40'0,"-27"1"49"0,27 0 24 15,-18-1 18-15,18 1-15 0,-19-1-21 0,19 4-3 16,-21 1-5-16,12 1 4 0,-1 3-4 0,2-1 0 16,1 4 8-16,1 0-20 0,2 1-11 0,0 2-13 15,2 1-14-15,0 2-8 0,1 1-11 0,1 0-3 16,-1 0-4-16,-1 0-1 0,1 0 6 0,0 0-1 16,0 0-2-16,-2 26-1 0,1-26-4 15,-1 20 1-15,-1-5-3 0,-1 2 7 0,-1 0-1 16,-1 3-1-16,2 0 4 0,-2 0-6 0,2 0 2 15,-2 2-3-15,3-3-2 0,3 1 1 0,0-3-3 16,1 0-2-16,0-1 3 0,0-2-4 0,0 0 0 16,28-2 5-16,-28 1 0 0,27-4 3 0,-27 0-2 15,28-2-2-15,-12 1-5 0,0-4 3 0,0 3-2 16,-1-1 0-16,-1-2-1 0,1 1-3 0,-4 0 5 16,0-2 0-16,-3 2 0 0,-1-1-1 0,-3-1-6 15,0 0 4-15,-3 1 0 0,0 0-2 0,-1 2 3 16,0-1-1-16,0 2 1 0,0 0 3 0,0 0-3 15,0 2-2-15,-31-1-2 0,31-1 2 0,-20 1 4 16,20-3-3-16,-24 3 9 0,24-4-8 16,-21 0 0-16,21-3 5 0,-18 2-5 0,18-2 3 15,-12-1 3-15,12 0 1 0,-6 0-4 0,6 0 3 16,-3 0-6-16,3 0-5 0,0 0 5 0,0 0-4 16,0 0 1-16,0 0 2 0,0 0-1 0,0 0 3 15,0 0 1-15,21 0-3 0,-21-15-2 0,0 15 1 16,24 0-11-16,-24 0-9 0,22-11-12 0,-22 11-21 15,24-14-7-15,-10 6-15 0,0-2-19 0,1-2-13 16,0 0-18-16,0-3-7 0,1 0 6 0,-2-2 11 16,0-1 27-16,0-2 24 0,-3-4 3 0,-2 2 18 15,-2-3 7-15,-4-3 6 0,-2-3 13 16,-1-1 10-16,0-2 10 0,0-5 0 0,-26-2 5 16,26-1-14-16,-31-2 1 0,31 2 42 0,-33 1 30 15,33 5 46-15,-28 4 26 0,28 8-1 0,-20 6 11 16,20 4-16-16,-11 5-24 0,11 4-36 0,0 3-28 15,-7 2-9-15,7 0 8 0,0 0 22 0,0 0 7 16,0 23-8-16,0-23 1 0,0 25-18 0,0-8-3 16,23 4 0-16,-23 4-14 0,0 1-3 0,27 3-3 15,-27 3-8-15,23 2-1 0,-23 1-3 0,20 0-4 16,-7-1 0-16,-2-1-8 0,-2-2 1 16,2-1-8-16,-3-3-21 0,2-5-28 0,1-3-44 0,-2-2-34 15,-2-5-25-15,2-2-28 0,-2-3-31 16,2-4-18-16,-1-3-25 0,-2 0-60 0,-1 0-91 15,-3 0 12-15,0-26 73 0</inkml:trace>
  <inkml:trace contextRef="#ctx0" brushRef="#br0" timeOffset="4252.78">9847 11289 1568 0,'0'21'33'0,"0"-21"40"15,0 0 41-15,0 0 39 0,23 0-6 0,-23 0-28 16,0 0-41-16,30-25-39 0,-14 25-22 0,0-30-22 15,5 13 0-15,2-1-5 0,0-2-48 16,-1-2-44-16,3 3-61 0,-1 2-104 0,2-2-138 16,-3 6-72-16,-5 3 60 0</inkml:trace>
  <inkml:trace contextRef="#ctx0" brushRef="#br0" timeOffset="4701.66">10547 11335 1586 0,'0'0'23'0,"0"0"22"0,27 0 23 0,-27 0 20 15,19 33 6-15,-19-33-12 0,21 39 13 0,-21-14-1 16,22 5-14-16,-9 2 6 0,-3 0-31 16,-1 4-17-16,0 0-10 0,0 1-11 0,-1-1-4 0,1 1 30 15,-2-1 3-15,0 2 3 0,-1-3 11 0,3-2-27 16,-3-7 2-16,-1-1 3 0,-1-4-7 15,-2-4 3-15,-1-5-5 0,1-5 9 0,-1-4 12 16,-1-3-5-16,0 0-2 0,0 0-23 0,0 0-14 16,0 0-7-16,0-32-3 0,-21 32-3 0,21-35-8 15,0 16 1-15,0-6-9 0,-18 1-1 0,18-2 4 16,0 3-3-16,0 4 8 0,0 0 6 0,29 6 1 16,-29 5 4-16,31 8-3 0,-31 0 1 0,40 0 1 15,-17 0 7-15,-3 24 4 0,1-24-4 0,-2 30 6 16,1-10-5-16,-5 0-6 0,-1 0-3 0,-2 3-4 15,-3-3-1-15,-3 0 2 0,-1 3 5 16,-5-3-2-16,0 0-6 0,0 1 10 0,0-2-5 16,-27-1 1-16,27 3 6 0,-25-4-10 0,25-3 8 15,-29 0 0-15,29-4-2 0,-24-5-8 0,24-2-18 16,-19-3-24-16,19 0-19 0,-11 0-17 0,11-35-21 16,0 14-4-16,0-1-18 0,0-7 4 0,0-3 13 15,0-3 10-15,29 2 22 0,-29-2 26 0,33 3 17 16,-14 3 34-16,4 0 25 0,0 7 23 0,-1 5 30 15,3 6-3-15,-2 3 16 0,-2 3-8 0,0 5-9 16,-2 0 3-16,-3 0-7 0,1 0-9 0,-4 27-10 16,-2-27-3-16,-2 22-11 0,-1-22-3 0,-3 24 0 15,-1-24-15-15,-3 26-5 0,1-26-2 16,-2 22-10-16,0-12 6 0,0 0-9 0,0-1-28 16,1-1-39-16,-1 1-72 0,0-4-87 0,0 0-115 15,0-2-138-15,2-2 16 0,-2-1 94 0</inkml:trace>
  <inkml:trace contextRef="#ctx0" brushRef="#br0" timeOffset="5168.12">10959 11330 1948 0,'-8'-9'37'0,"3"-1"19"0,0 4 22 0,2-1 25 15,1 3-26-15,0-1-16 0,1 2-21 0,1 0-27 0,0-1-9 16,0 0-8-16,0 1-2 0,0-1-7 15,25-2-54-15,-25 4-62 0,24-3-68 0,-24 2-124 16,35-1-143-16,-16 0-7 0,0 0 68 0</inkml:trace>
  <inkml:trace contextRef="#ctx0" brushRef="#br0" timeOffset="5272.3">11351 11056 1661 0,'0'-7'70'0,"0"1"46"15,0 1 50-15,-22 0 36 0,22 2-55 16,0 3-20-16,0 0-4 0,0 0-2 0,-12 26 11 16,12-26 2-16,0 40-26 0,0-14-20 0,0 7-11 15,0 2-16-15,25 3-10 0,-25 1-3 0,24-1-11 16,-24 1 6-16,25-2-9 0,-25 0 0 0,32-4-5 16,-16-2-16-16,1-2-2 0,-1-2-8 0,1-3-3 15,-2-3-22-15,-1-1-39 0,0-5-47 0,-3 0-53 16,-2-2-32-16,-1-6-18 0,-4 1-20 0,0-4-19 15,-2-2-37-15,3-2-51 0,-5 0-99 0,0 0-62 16,0 0 90-16</inkml:trace>
  <inkml:trace contextRef="#ctx0" brushRef="#br0" timeOffset="5373.67">11355 11482 2136 0,'-5'0'29'15,"2"0"20"-15,2 0 27 0,0 0 27 0,1 0-5 16,0 0 4-16,0 0-13 0,0 0-17 0,0 0-23 15,0 0-24-15,22-22-11 0,-22 22-8 0,28-26-3 16,-8 9-2-16,1-3-5 0,4 2-35 0,-3-2-54 16,1 2-88-16,0-1-92 0,-1 4-105 0,-2 2-149 15,0 3-5-15,-6 1 97 0</inkml:trace>
  <inkml:trace contextRef="#ctx0" brushRef="#br0" timeOffset="5944.58">9815 13121 1995 0,'-6'0'9'0,"2"0"9"0,0 0 14 16,0 0 18-16,3 0 18 0,-1 0 21 0,0 0 22 15,2 0 13-15,0 0 1 0,0 0-1 0,0 0-18 16,0 0-17-16,0 0-10 0,0 0-17 0,0 0-12 15,0 0-7-15,0 0-12 0,0 0-8 0,0 0-12 16,0-17-4-16,21 17-5 0,-21-18-5 0,0 5 5 16,20 2-1-16,-20-3-7 0,14 0 5 0,-14-1 0 15,15 1-5-15,-15-1 9 0,9-1-5 0,-9 3-2 16,0-1 1-16,0 1-4 0,0-2-2 0,0 1 8 16,0-1-1-16,0 1-1 0,-25 4 6 0,25-1-6 15,0 1 7-15,-23 4 5 0,23 1 9 16,0 3 2-16,-18 0 4 0,18 2-3 0,0 0-11 15,-12 0-5-15,12 0-5 0,-11 23-1 0,5-23 2 16,-2 30-1-16,-3-10 1 0,1 4-1 0,1 3 0 16,-1 2 3-16,3 0-1 0,1 0 1 0,2-1-1 15,4-3-1-15,0-1-1 0,0-2 1 0,0 0 1 16,30-5 3-16,-30 1-4 0,33-4 3 0,-11 0-1 16,0-2-3-16,3-3 5 0,4-4-6 0,0-3 3 15,1-2-18-15,1 0-40 0,0 0-53 0,0-31-71 16,-1 31-74-16,-2-29-63 0,-3 12-72 0,2-3-150 15,-6-2-29-15,-4 1 102 0</inkml:trace>
  <inkml:trace contextRef="#ctx0" brushRef="#br0" timeOffset="6368.42">10201 12842 2023 0,'0'0'20'0,"0"0"4"16,-15 0 8-16,15 17 5 0,0-17-6 0,-12 0 14 15,12 0 13-15,0 0 27 0,0 0 18 0,0 0 6 16,0 0-3-16,0 0-20 0,31 0-27 0,-31 0-20 15,26 0-18-15,-7 0 0 0,-4 0-1 0,1 0-1 16,2 0-1-16,-1 0-6 0,-1 0 0 0,-1 20 2 16,-2-20 3-16,-3 28-5 0,-2-28-9 0,-1 35-3 15,-4-16-3-15,-1 3 1 0,-2-1 11 0,0-1 3 16,0-1 1-16,0 1 6 0,0-5 5 0,0 0 15 16,-21-4 13-16,21-2 11 0,0-4 5 0,0-2-5 15,0-3-8-15,-15 0-16 0,15 0-21 16,0 0-10-16,0-34-8 0,0 34-2 0,0-34-3 15,0 10-28-15,0-3-38 0,0-3-47 0,0-1-47 16,0-3-17-16,25-1 0 0,-25 1-4 0,26 2-2 16,-11 3-3-16,4 5-44 0,-1 2-37 0,3 6-102 15,-1 6-97-15,-3 2 85 0</inkml:trace>
  <inkml:trace contextRef="#ctx0" brushRef="#br0" timeOffset="7247.4">10535 12818 2357 0,'-12'0'18'0,"12"0"20"16,0 0 20-16,-8 0 24 0,8 0 7 0,0-24 9 15,0 24 3-15,0 0-5 0,0-21 2 0,0 21-11 16,30-13-15-16,-30 13-7 0,28-12-14 0,-28 12-18 16,35-9-3-16,-16 9-17 0,3-8-3 0,-2 8-8 15,6-2 1-15,-2 2-1 0,2 0-8 0,-2 0 8 16,1 0-7-16,-2 21 0 0,-1-21 5 0,-2 23 0 15,-3-23-3-15,-4 31 5 0,-1-14-3 0,-5 1-8 16,-1 2 4-16,-3 0-8 0,-3 1-1 0,0-2 3 16,0 1 0-16,0-4 8 0,0 0 4 15,-26-4 4-15,26-3-2 0,0-4-3 0,-20-2-5 16,20-3-8-16,0 0-9 0,-15 0-1 0,15-31-6 16,0 31-2-16,0-37-10 0,0 12-26 0,0-3-22 15,0-3-12-15,0-1 2 0,0-2 5 0,31 2 16 16,-31 0 0-16,32 1-7 0,-14 4 13 0,3 1 6 15,0 5 7-15,2 2 5 0,0 5-8 0,-2 3 0 16,-4 2 11-16,1 4 22 0,-3 2 9 0,-3 3 12 16,-5 0 3-16,-1 0 2 0,0 0 15 0,-3 0 8 15,-2 0 13-15,-1 0 9 0,0 0 8 0,0 0 5 16,0 17 2-16,0-17-1 0,0 0 3 0,0 0-3 16,0 0-8-16,0 0-4 0,0 10-10 15,0-10-5-15,0 5-4 0,0-5 4 0,0 12-3 16,0-3-1-16,0 1-6 0,0 4-6 0,0 2-8 15,0 0 3-15,0 3-1 0,0 1 1 0,0-2-2 16,0 2-3-16,0 0-1 0,0-2-5 0,0-1 4 16,21-2-7-16,-21-2-1 0,19-1-2 0,-19-3-7 15,25-3 6-15,-25-3 0 0,27-3-1 0,-14 0 3 16,2 0-3-16,-1 0-2 0,1-26 6 0,-3 26 3 16,1-26-1-16,-1 26 1 0,-3-31-4 0,-1 16-10 15,-2-4-4-15,-4 2 2 0,-2-3-10 0,0 0 4 16,0-2 4-16,0 1-4 0,0-3 15 0,-32 3 7 15,32 1-1-15,-25 2 13 0,25 4-7 16,-25 2-1-16,25 5 5 0,-20 2-6 0,20 3-1 16,-13 2 1-16,13 0-1 0,0 0-5 0,-10 0 7 15,10 0 0-15,0 0-3 0,0 0 6 0,0 21-9 16,0-21 0-16,0 0 4 0,23 0-7 0,-23 0 8 16,20 0-2-16,-20 0 0 0,26 0 5 0,-26 0 0 15,29 0 3-15,-14 0-4 0,1 0 4 0,0 0 6 16,3 0 7-16,1 0 13 0,-2 0-3 0,-1 0 2 15,5 0-3-15,-2 0-1 0,1 0-1 0,-6 0 1 16,0 19 5-16,-3-19-3 0,1 25 12 0,-3-10-5 16,-4-1-2-16,3 3-5 0,-3 0 7 15,-1 0 5-15,0-1 3 0,-2 2 10 0,-1-3-9 16,0-2 1-16,-2 0 12 0,0-3 11 0,0-1 7 16,0-4 13-16,0-1-2 0,0-3-9 0,0-1-11 15,0 0-23-15,0 0-21 0,-20 0-12 0,20-26-7 16,0 26-6-16,0-34 3 0,-14 12-5 0,14-5-3 15,0-4-14-15,0-5-28 0,0-1-23 0,0-2-19 16,0-2 0-16,0 2-5 0,0 3 3 0,0 5-14 16,27 7-27-16,-27 3-32 0,0 7-64 0,24 8-53 15,-24 3-132-15,0 3-180 0,0 0 74 0,0 0 90 16</inkml:trace>
  <inkml:trace contextRef="#ctx0" brushRef="#br0" timeOffset="8287.16">10017 13609 2821 0,'-3'-3'5'15,"0"2"4"-15,-1 1-3 0,3-1-1 0,0-3-6 16,-3 4 1-16,4 0 10 0,0 0 12 0,0 0 15 16,0 24 6-16,0-24 5 0,0 26-11 0,0-26-9 15,0 34-13-15,21-14-7 0,-21 4-6 0,0 2-3 16,21-1 4-16,-21 3-1 0,17-1 2 0,-17 0 0 16,18-1-3-16,-18 1 0 0,18-3-1 0,-9-2 6 15,0-1-5-15,-2-3 2 0,0-5 3 0,0-3-1 16,-3-2 7-16,-1-3 9 0,0-1 5 0,-2-4 2 15,1 0-3-15,-1 0-8 0,0 0-12 16,4-35-6-16,-3 35 0 0,3-32-6 0,2 11 4 16,-2-3-2-16,2 2 0 0,2 0 4 0,-3-2-5 15,1 2 0-15,1 5-1 0,2 0-12 0,-1 5 3 16,1 4-15-16,1 4-4 0,0 4 12 0,3 0-3 16,0 0 14-16,0 22 2 0,-2-22-1 0,0 33-6 15,-5-12-5-15,3 3-4 0,-6-1-25 0,-3 4 6 16,-1-1 8-16,0 1 7 0,0-1 26 0,0-2 6 15,-30-3 1-15,30-2-5 0,-23-2 7 0,23-5-5 16,-21-2 0-16,21-4 3 0,-16-3-5 0,16-3 8 16,0 0-3-16,-16 0-3 0,16 0 3 15,0-23-6-15,0 23 1 0,0-30 3 0,0 10-11 0,0-2-7 16,27-3-7-16,-27 1-9 0,34-1 6 16,-13 0 8-16,3 0 8 0,1 4 4 0,1 0 4 15,-1 1 1-15,-2 6-1 0,2-1 5 0,-5 6-4 16,-4 2-2-16,2 4 1 0,-6 3-4 0,1 0 4 15,-3 0 2-15,-3 0 0 0,0 24 3 0,-1-24-4 16,0 22 1-16,-1-22-2 0,0 25 2 0,0-25 4 16,1 26 0-16,-1-13 1 0,0 1-1 0,0-2-3 15,0 2-1-15,2-1 2 0,1-2-5 0,0 0 6 16,-1 0-14-16,0-3-47 0,-1-1-55 16,0-1-52-16,-1-4-50 0,-1 0-71 0,1-2-89 15,-3 0-119-15,0 0 60 0,-1-23 116 0</inkml:trace>
  <inkml:trace contextRef="#ctx0" brushRef="#br0" timeOffset="8733.04">10459 13555 2255 0,'-2'-7'-7'16,"0"2"4"-16,2-1 4 0,0 2-1 0,0-4-5 16,0 0-35-16,32 2-43 0,-32 0-59 0,25-1-68 15,-25 2-88-15,31-3-136 0,-14 2 13 0,-3-1 77 16</inkml:trace>
  <inkml:trace contextRef="#ctx0" brushRef="#br0" timeOffset="8850.85">10777 13317 2261 0,'2'-3'26'16,"-1"1"2"-16,1 2 11 0,0 0 43 0,2 0-2 16,1 0 31-16,-2 26 17 0,1-26-16 0,3 34-6 15,-1-10-16-15,5 5-16 0,-3 0-21 0,1 5-20 16,1 0-17-16,1 1-5 0,0 3-8 0,0-4 2 15,-1 1-7-15,2-2-16 0,0 0-29 0,-2-4-42 16,-1-3-39-16,1-3-37 0,0-3-39 0,-3-6-43 16,0-4-35-16,0-3-90 0,-2-4-122 0,-2-3 14 15,-1 0 80-15</inkml:trace>
  <inkml:trace contextRef="#ctx0" brushRef="#br0" timeOffset="8972.6">10809 13701 2530 0,'-9'0'31'0,"3"0"16"0,-1 0 5 0,3 0 4 16,3 0-32-16,1 0-16 0,0-24-3 0,0 24-4 16,25-34 3-16,-25 11-11 0,40-2-60 0,-15-6-93 15,2 1-159-15,2-1-286 0,1-1-18 0,-2 1 94 16</inkml:trace>
  <inkml:trace contextRef="#ctx0" brushRef="#br0" timeOffset="36558.49">1016 14894 1660 0,'0'-3'27'0,"0"-1"11"0,0 4 25 0,0-1 24 16,0-3-9-16,0 2 11 0,-15 0-7 0,15-1-1 16,0 0-9-16,0-1-7 0,-9 1 4 0,9-1-8 15,0-2 12-15,-4 1-3 0,0 0-10 16,0-1-3-16,2 0-6 0,0 0-1 0,-1 0 3 15,-1 0-9-15,0 0-8 0,2 2 1 0,-2-3-8 16,-2 2 5-16,2 0-2 0,-3 0-4 0,3 1-1 16,-3 0-3-16,0-1-3 0,0 4 0 0,1-2-4 15,-1 1-1-15,1 0 0 0,0 1-4 0,-2 1 3 16,3 0-2-16,-1 0-6 0,2 0-5 0,-2 0-5 16,0 0-2-16,-3 18-2 0,3-18 6 0,-4 26 1 15,1-9-1-15,0 2 8 0,-2 5-7 0,0 2 1 16,-1 3 3-16,-1 1-4 0,0-1 4 15,-1 0-6-15,2 0 0 0,2 0 1 0,-2 0-1 16,3 0 3-16,1-5 1 0,5 3-4 0,1-5 11 16,2 0 3-16,0-5 5 0,0 1 7 0,0-3-8 15,38-2 2-15,-38-1-1 0,32-2-3 0,-32-1-3 16,40-2 1-16,-17-2-10 0,-1-3 0 0,0 1 0 16,1-3-6-16,0 0-15 0,-1 0-49 0,-2 0-58 15,-2-22-64-15,-3 22-53 0,-1 0-34 0,-5-29-56 16,2 29-71-16,-4-24-69 0,-3 24-49 0,-3-27 115 15</inkml:trace>
  <inkml:trace contextRef="#ctx0" brushRef="#br0" timeOffset="37174.94">1066 15051 1785 0,'0'-4'32'16,"0"2"27"-16,16-2 40 0,-16 1 39 0,0 2 4 15,10-2 7-15,-10 0-20 0,0 2-13 0,0 0-17 16,0-3-12-16,0 4 1 0,0 0-1 0,0 0-5 15,0 0-1-15,0 0-3 0,0 0-9 0,0 0-6 16,0 0-7-16,0 0-8 0,0 0-5 0,0 0-5 16,0 0-15-16,0 0-9 0,-20 21-12 0,20-21-3 15,-10 17 3-15,10-4-6 0,-14 2 4 0,4 2 2 16,2 1 0-16,1 1 2 0,0 2-5 0,2-3 1 16,4 2 3-16,1-1-3 0,0-2 9 0,0 0-5 15,0-2 1-15,30-3-1 0,-30-1 1 16,26-1-1-16,-26-2-4 0,31-1 5 0,-11-4-3 15,-4-1-2-15,2-2 2 0,-3 0 2 0,1 0-2 16,0 0-3-16,-2 0-3 0,-3-26-5 0,1 26-6 16,-4-23-7-16,-1 23-8 0,-3-26-6 0,-2 26-4 15,-2-25 6-15,0 12 1 0,0-2-8 0,0 1-1 16,-25-1-3-16,25 0 11 0,-25-1 15 0,25 4 7 16,-30-1 7-16,30 3-5 0,-25 1-4 0,25 3-7 15,-21 2-7-15,21 1-15 0,-12 2-20 0,12 1-36 16,-7 0-49-16,7 0-69 0,0 0-66 15,0 0-103-15,0 0-122 0,0 0-35 0,0 0 91 16</inkml:trace>
  <inkml:trace contextRef="#ctx0" brushRef="#br0" timeOffset="37758.41">1302 15046 2162 0,'0'0'39'0,"0"0"22"0,0 0 17 15,0 0 31-15,0 0-11 0,0 0 8 0,0 0 6 16,0 0-13-16,0 0-17 0,0 0-29 0,0 0-18 16,0 0-15-16,0 0 1 0,0 0 10 0,0 0-1 15,21 0 5-15,-21 0-9 0,26 0-10 16,-26 0-2-16,29 0-6 0,-13 0-4 0,-1 0 1 16,1 0-4-16,-4 24 3 0,1-24-4 0,-4 21 4 15,1-21-1-15,-2 26-3 0,-1-11 5 0,-2 0-4 16,-3 1 3-16,0 0 1 0,-2 0-3 0,0 0 3 15,0-2 4-15,0-1 3 0,0-1 8 0,0-4 6 16,0 1 0-16,-23-1 15 0,23-4 20 0,0-1 12 16,0-3 6-16,-16 0-20 0,16 0-28 0,0 0-23 15,-13 0-11-15,13-32 1 0,0 32 1 0,-9-37 0 16,9 15-5-16,0-3 3 0,0-3-5 0,0 2-4 16,0 0-2-16,0 2-17 0,29 3-21 0,-29 2-33 15,23 5-49-15,-23 4-41 0,22 3-35 0,-22 7-38 16,16 0-22-16,-16 0-41 0,16 0-89 15,-16 0-116-15,13 0 8 0,-13 29 99 0</inkml:trace>
  <inkml:trace contextRef="#ctx0" brushRef="#br0" timeOffset="37925.96">1610 15057 2293 0,'0'0'30'0,"0"-12"22"16,0 12 26-16,0-8 37 0,0 8-4 0,0-10 2 15,0 8-7-15,0-1-28 0,0 1-6 16,0 2-6-16,0-2-7 0,20 1 1 0,-20 0-12 16,16 1-10-16,-16 0-7 0,22 0-3 0,-7 0-4 15,0 0-4-15,-1 0-7 0,2 0 0 0,-3 24-7 16,1-24-4-16,0 17 3 0,0-17-8 0,-4 18 3 16,-1-18 0-16,-1 22-1 0,0-10 5 0,-3 2-7 15,-3-1 0-15,1 1 1 0,-3 1 2 0,0-1 5 16,0-1-3-16,0 0-2 0,0 1-2 0,-24-3 4 15,24-1 2-15,0-3 2 0,-25 0-2 0,25-3 1 16,-21 0 3-16,21-4-2 0,-20 0 2 0,20 0-6 16,-18 0-4-16,18 0 2 0,-16-29-2 0,16 29-2 15,-6-33-1-15,6 16-3 0,0-5-1 0,0-1-12 16,0 1-18-16,22 1-18 0,-22-3-30 16,29 7-28-16,-29 0-32 0,34 0-47 0,-34 5-45 15,31-1-63-15,-31 6-77 0,27-1-92 0,-15 4-67 16,-1 0 103-16</inkml:trace>
  <inkml:trace contextRef="#ctx0" brushRef="#br0" timeOffset="38545.3">1961 15121 1909 0,'0'11'36'0,"0"-2"17"0,0 0 23 16,0-1 37-16,0-3-16 0,0 1 10 15,0-2 0-15,0-2-13 0,0 0 4 0,0 1-6 16,0-1-13-16,0-2-14 0,0 0-18 0,17 0-12 15,-17 0-11-15,0 0-2 0,19 0-5 0,-19 0-5 16,16-24-3-16,-5 24-9 0,2-20 4 0,-2 20-3 16,1-23 2-16,0 8 1 0,0-2 0 0,-2 2-3 15,-2-2-1-15,-2 0 0 0,3-2-5 0,-4-1 3 16,0 1-1-16,-3 2 2 0,0 2-3 0,-2 1 0 16,0 2 3-16,0 2-1 0,0 3 3 0,0 2 7 15,0 3-10-15,0-1 5 0,-23 3-2 0,23 0-7 16,0 0 12-16,-21 0-6 0,21 0 2 0,-23 0 0 15,23 21-1-15,-21-21 2 0,8 0-1 0,5 24 0 16,-4-24-2-16,4 23-1 0,0-11 1 16,-2 3 0-16,4-3 3 0,2 5-4 0,2-2 4 15,-1 0-3-15,2-1 2 0,1 2-2 0,0-3-1 16,0 1 1-16,0-1-2 0,0-2 2 0,0 0-6 16,26 0-2-16,-26-1-14 0,0-2-9 0,26-2-15 15,-26-2-19-15,28-1-16 0,-12-3-12 0,2 0-2 16,-3 0 13-16,5 0 16 0,0 0 9 0,0-31 8 15,1 31-6-15,1-24-2 0,0 24-5 0,-1-29 7 16,3 12 4-16,-3-1 16 0,2 0 25 0,-5 1 5 16,-1-3 15-16,-4 3 10 0,0 0 6 15,1 1 33-15,-7 2 29 0,-2 3 22 0,-1 4 16 0,-1 2 6 16,-1 3-5-16,-2 2-4 0,0 0-4 16,0 0-23-16,0 0-19 0,0 0-17 0,0 29-9 15,-25-29-8-15,25 22-7 0,0-22-4 0,-20 28-15 16,20-8-1-16,-15-1-6 0,15-1-12 0,-12 1 6 15,12 3-4-15,0-3 0 0,-11 2 5 0,11 0-11 16,0 0-2-16,0 0 0 0,0 2-6 0,0-5-1 16,0-1-1-16,33-2-6 0,-33-2 0 0,30-4 1 15,-30-4-27-15,35-3 5 0,-15-2-9 16,0 0-12-16,4 0 7 0,-2-29-20 0,1 29-7 0,0-36 7 16,0 15 5-16,-2-4 9 0,-2-1 9 0,-1-6 0 15,-6 3 13-15,2-8 7 0,-5-1-3 16,-3-3-1-16,-2-6 2 0,0-3-3 0,-3-4 13 15,1-1 17-15,1-3 12 0,-1 5 27 0,3 5 27 16,-1 10 20-16,0 7 16 0,-2 7-3 0,1 9-25 16,-2 8-13-16,0 7 8 0,1 0 12 0,-2 0 7 15,0 33-1-15,0-33-20 0,0 44-23 0,0-15-1 16,0 6-9-16,0 2-3 0,0 1-5 0,0 3-10 16,0-1-2-16,0 2-6 0,0-2 1 0,0 2 3 15,0-5-2-15,0 1 3 0,22-4-2 0,-22-5-4 16,0-3 2-16,24-3-14 0,-24-3-43 0,15-5-23 15,-15-1-44-15,17-6-47 0,-17-2-14 0,11-2-36 16,-11-1-39-16,7-3-47 0,-7 0-52 0,0 0-77 16,0 0-2-16,0-24 104 0</inkml:trace>
  <inkml:trace contextRef="#ctx0" brushRef="#br0" timeOffset="39135.04">2590 15016 2291 0,'-6'0'34'0,"3"0"13"0,0 0 5 0,3 0 6 15,0 0-22-15,0 0-1 0,0 0 6 0,0 0 6 16,30-25-8-16,-30 25-17 0,31-29-5 0,-10 14-14 16,0-2 0-16,5 0 3 0,1 0-9 0,1 0-1 15,1 1 1-15,0 3 2 0,0 2 1 16,-2 1 2-16,-2 6-11 0,-1 4-1 0,-3 0 4 16,-1 0-4-16,-3 0 13 0,-2 27-3 0,-3-27 3 15,-1 34 1-15,-3-16-2 0,0 6 5 0,-3-2-2 16,1-1 5-16,0 2 4 0,-4 0 5 0,1-2 3 15,1 1-5-15,-2-2-9 0,1 2-9 0,-2-3-2 16,2 1 1-16,-1-6 1 0,1 3-10 0,-1-5-38 16,2-1-46-16,-2-2-58 0,0-5-45 0,0 0-54 15,-2-4-75-15,1 0-96 0,2 0-66 0,-3 0 90 16</inkml:trace>
  <inkml:trace contextRef="#ctx0" brushRef="#br0" timeOffset="39263.21">2924 14672 2521 0,'0'-5'5'0,"0"0"3"0,0 0-4 0,21-2 1 15,-21 0-4-15,0 0-2 0,16-1-1 0,-16 3-4 16,13 0-8-16,-13-1-20 0,13 3-45 0,-5 2-59 16,2 1-96-16,-1 0-134 0,3 0-159 0,0 0 36 15,0 24 103-15</inkml:trace>
  <inkml:trace contextRef="#ctx0" brushRef="#br0" timeOffset="40003.23">3348 14909 2169 0,'3'-26'26'0,"-1"26"33"0,1 0 33 16,0-19 36-16,0 19 7 0,-2 0-5 0,-1-12-12 15,0 12-20-15,0 0-19 0,0 0-12 0,0 0-14 16,0 0-7-16,0 0-13 0,0 28-10 0,0-28-12 15,0 28-5-15,-25-11-4 0,25 3 0 0,0 1 0 16,-17 1-2-16,17 1 0 0,0-1-5 0,0-3 7 16,0-1-3-16,0-2 1 0,0-2 0 0,0-2-3 15,0-1-1-15,0-5-2 0,23-1-4 16,-23-2-4-16,20-2-4 0,-20 2-14 0,19-3-5 16,-19 0 0-16,21 0-2 0,-21 0 11 0,19-24 4 15,-19 24-1-15,14-20 7 0,-14 20 3 0,10-26 0 16,-10 26-2-16,0-29 2 0,0 12-7 0,0-3 5 15,0 1-1-15,-30-2 5 0,30 0 8 0,-24-2 6 16,24 6 4-16,-21-1-2 0,21 4-2 0,0 3-5 16,-20 4-3-16,20 3 0 0,0 0-3 0,0 4 3 15,0 0 3-15,0 0-1 0,0 0 4 0,0 0 1 16,0 0 2-16,0 0 1 0,24 22-2 0,-24-22-2 16,21 0-2-16,-21 0 6 0,26 0-2 15,-12 12 2-15,1-12-1 0,-4 0-3 0,4 0 2 16,0 0-1-16,0 7-1 0,-1-7 2 0,2 10-1 15,-5-3 3-15,2 0 1 0,1 0 3 0,-4 4 6 16,-1 0 11-16,-2-1 4 0,-2 2 7 0,-1 2 0 16,-2 1-1-16,-2-2 3 0,0 3-8 0,0-2-2 15,0 2-12-15,0-3-6 0,0 3-1 0,0-2-5 16,0 0 1-16,0-3-3 0,0 0 2 0,-18-2 0 16,18-1-4-16,0-1 3 0,0-5 1 0,0 1 6 15,0-3 9-15,0 0-1 0,0 0-5 0,0 0-8 16,0-29-6-16,0 29-11 0,23-36-10 0,-23 11-21 15,0-5-10-15,27 0-2 0,-27-3 16 0,24 3 21 16,-11 0 11-16,2 5 10 0,1 3-2 16,1 5 3-16,-2 7-2 0,3 1 2 0,0 9-3 15,-3-7 0-15,2 7-2 0,-3 0 3 0,4 0-1 16,-3 0 0-16,0 30 4 0,0-30 1 0,-2 28-3 16,0-10 2-16,-1 1 1 0,1 2-5 0,-4 3-1 15,-1-1-5-15,-1 2-32 0,-3 2-43 0,-2-1-44 16,-2 3-60-16,0-3-94 0,0 1-30 0,0 0-66 15,0-1-73-15,-33-2 21 0,33 1 72 0</inkml:trace>
  <inkml:trace contextRef="#ctx0" brushRef="#br0" timeOffset="40925.39">817 15575 2039 0,'-5'-2'40'0,"1"2"29"0,2 0 16 0,1 0 22 15,-1-1-28-15,2 1-8 0,0 0-4 0,0 0-6 16,0 0-4-16,0 0-13 0,0 0-7 0,0 0-2 16,0 0 15-16,0-3 13 0,0 3 8 0,0 0 4 15,0 0-14-15,26-2-8 0,-26 1-4 0,29 0-7 16,-29 1-7-16,39-3-6 0,-19 3-5 0,5 0-9 15,-2-3 3-15,6 3-2 0,1 0-2 0,3-1 2 16,5-2-5-16,2 3-5 0,3-1 0 0,4-2-2 16,7 2 0-16,0 1 0 0,5-3 2 15,1 3 0-15,5 0-2 0,2 0 0 0,4 0-2 16,0 0 2-16,2 0 2 0,1 0-2 0,1 0 1 16,1 0-3-16,2 0-2 0,-2 0 4 0,2 0-4 15,-2 0 0-15,0 0 2 0,0 0 0 0,0 0 4 16,-2 0-2-16,-3 0 1 0,-2 0-1 0,-1 0-2 15,-4 0 2-15,1 0-1 0,-3-17-3 0,-1 17 0 16,-1 0 2-16,-2-15 7 0,-2 15-2 0,-2-11 2 16,-2 11 0-16,-2-13-3 0,-1 8 1 0,-1-1 2 15,-1 1-2-15,-4 0-5 0,-3 1 5 0,1 1-3 16,-3 2 1-16,-3-2 2 0,-5 2-5 0,0 1-4 16,-5 0 2-16,-3-3 0 0,-2 3 2 0,-1 0 3 15,-5-1 0-15,1 1 2 0,-5 0-3 16,-2-2 3-16,-1 2-3 0,-3 0 1 0,-1 0-1 15,-1 0-4-15,1 0 3 0,-1 0-8 0,-2 0 8 16,0 0-1-16,1 0-4 0,-1 0 2 0,0 0-28 16,0 0-36-16,0 0-56 0,0 0-94 0,0 0-100 15,0 0-142-15,0 0-289 0,0 0 43 0,-26 0 123 16</inkml:trace>
  <inkml:trace contextRef="#ctx0" brushRef="#br0" timeOffset="42615.21">4485 14725 2216 0,'0'0'20'0,"0"9"1"0,0-9 17 0,0 0 24 0,0 0 12 15,0 0 28-15,0 5 9 0,0-5 1 0,0 4-11 16,0-3-7-16,0 2-5 0,0-2-10 16,0 2-11-16,0-3-5 0,0 3-10 0,0-3-1 15,0 1-3-15,0-1-7 0,0 0 0 0,0 0-3 16,0 0 3-16,0 0 7 0,0 0-4 0,0 0 0 16,0 0-6-16,0 0-13 0,0 0-6 0,-15-18-8 15,15 18-7-15,0 0 0 0,-8-20-8 0,8 20-4 16,0-20-2-16,-7 9-8 0,7 1-2 0,0 2-7 15,0 2-18-15,0-1-14 0,0 7-16 0,0 0-17 16,0 0-13-16,0 0-6 0,23 0-29 0,-23 31-51 16,0-31-73-16,0 39-89 0,0-15-142 0,0 2-130 15,0 0 90-15,0 2 116 0</inkml:trace>
  <inkml:trace contextRef="#ctx0" brushRef="#br0" timeOffset="43075.66">4572 15161 2234 0,'0'7'19'0,"0"0"11"0,0-3 13 16,0 0 14-16,0 0 1 0,0-3 22 0,0 2 14 15,0-2 20-15,0 2 12 0,0-2-3 0,0-1-5 16,0 1-21-16,0-1-21 0,0 0-14 0,0 0-11 15,0 0-3-15,0 0-10 0,0 0-10 16,0 0-5-16,0 0-7 0,0 0 3 0,0-20-2 16,-24 20-9-16,24 0-1 0,0-19-7 0,0 19 0 15,-15-17 2-15,15 17-2 0,0-12-2 0,0 12-3 16,0-10 1-16,0 10 0 0,0-3-1 0,0 3-1 16,0 0 2-16,0 0-2 0,0 0 4 0,0 0-3 15,0 0 3-15,0 0 2 0,0 21-2 0,0-21 4 16,21 0-6-16,-21 18-8 0,0-18-15 0,0 0-31 15,0 14-28-15,0-14-39 0,10 0-53 16,-10 6-65-16,0-6-88 0,0 0-183 0,0 0-168 16,0 0 97-16</inkml:trace>
  <inkml:trace contextRef="#ctx0" brushRef="#br0" timeOffset="48674.81">5623 14695 1625 0,'0'-2'51'0,"0"2"30"0,0-2 17 15,-12 1 18-15,12 0-33 0,0-2-10 16,0 1-3-16,0 0 6 0,0-1 2 0,0 0 2 15,0 2 2-15,0-2-7 0,0 1-3 0,0 0-6 16,0 0-5-16,0 0-4 0,0 0-4 0,0 2-4 16,0-4 0-16,0 3-3 0,0-1-4 0,0 1 1 15,0-1-5-15,0 0 0 0,0-1 0 0,0 1-10 16,0 2-6-16,0-2-5 0,0-1 0 0,0 2-1 16,0-2 1-16,0 0-5 0,0 2-6 0,0-3 2 15,0 1-1-15,0 1-3 0,0-2 2 0,0 1 3 16,0 1 1-16,0 0 5 0,0-1 3 0,0 2-8 15,0-3-1-15,0 4-2 0,0 0-3 16,0 0 0-16,0 0-1 0,0 0-6 0,0 0-5 16,0 0-5-16,0 0-2 0,0 0 4 0,0 0 7 15,0 19 5-15,0-19 5 0,0 24 1 0,0-9-2 16,0 5-5-16,0 2 0 0,0 2 0 0,0 2 2 16,0-1 7-16,0 1-7 0,0 1 5 0,0-1-1 15,0 2-2-15,0-2 6 0,0-2-6 0,0 2-2 16,0-1 2-16,0-3-2 0,0-1 0 0,0-1 1 15,0-4-3-15,0 1 0 0,0-5-3 0,0 0 7 16,0-3-2-16,0 0-2 0,0-5 3 0,0 4-7 16,0-4 4-16,0-4 2 0,0 0 2 0,0 3 0 15,0-3-4-15,0 0 2 0,0 0-2 16,0 0 0-16,0 0 2 0,0 0-4 0,0 0-5 0,0 0-15 16,0 0-26-16,0 0-45 0,0 0-62 15,0 0-68-15,0 0-79 0,0-18-117 0,0 18-196 16,0-15-21-16,0 4 104 0</inkml:trace>
  <inkml:trace contextRef="#ctx0" brushRef="#br0" timeOffset="49271.27">6048 14639 2005 0,'0'-3'36'0,"0"1"20"0,0 1 19 0,0 0 23 15,0-1-12-15,0-1 3 0,0 1 5 0,0 2 2 16,0 0-5-16,0-2-4 0,0 2-7 0,0 0-17 16,0 0-8-16,0 0-4 0,0 0-6 0,0 0-1 15,0 0-2-15,0 0-4 0,0 0-2 0,0 0 2 16,0 0-7-16,0 0-4 0,0 0-7 0,-17 0-7 15,17 16-3-15,0-16-7 0,0 13-1 0,-12-13 1 16,12 22-3-16,-12-7 5 0,6 1 0 16,-2 4-5-16,2-1 3 0,-3 3-5 0,3 2 2 15,-2-2 1-15,2 0 1 0,1 1 2 0,3 0-2 16,-2-2 4-16,3 0-2 0,1-2-1 0,0 2-1 16,0-4 2-16,0-2 0 0,0-1 2 0,0-2 2 15,31-1 7-15,-31-1 3 0,21 0 7 0,-21-3 1 16,29-2-5-16,-15 1-3 0,4-4-7 0,-1 3-2 15,2-3-3-15,-2-2-3 0,1 0 1 0,-3 0-2 16,-2 0-2-16,0 0 4 0,2-26-4 0,-5 26 2 16,0-15 1-16,1 15-5 0,-2-21 4 15,1 21-2-15,0-25 0 0,-4 10 2 0,-2 1-2 0,-1-3-4 16,-2 0-5-16,-1-4 0 0,0 1 1 16,0-3 0-16,0 0-1 0,0 1 0 0,0-2-6 15,-27 2 4-15,27 3 2 0,0-1 2 0,-20 3 5 16,20 1 2-16,-13 4 2 0,13-1-4 0,-10 4-2 15,10 0 0-15,-12 3 0 0,12-1-1 0,-12 2 3 16,7 2 0-16,-3-1-5 0,-2 3-1 0,-2-1-7 16,3 0-16-16,-1 2-18 0,0 0-21 0,1 0-26 15,-2 0-26-15,4 0-21 0,-1 0-28 0,3 0-37 16,-2 19-38-16,2-19-60 0,1 0-115 0,3 15-116 16,1-15 56-16,0 0 103 0</inkml:trace>
  <inkml:trace contextRef="#ctx0" brushRef="#br0" timeOffset="50110.14">6654 14616 1797 0,'0'0'58'0,"0"-2"35"0,-18 0 31 0,18 0 22 16,0 1-36-16,0 0-19 0,0-3-13 0,0 4-8 16,0 0-1-16,0-3 4 0,0 2 5 15,0 0 6-15,0 1-3 0,0-2-7 0,0 1-8 0,-11 0-11 16,11 0-3-16,0 1-4 0,0 0-3 16,0-3 0-16,0 3-2 0,0 0 3 0,-5 0-4 15,5 0-2-15,0 0-9 0,-2 0-8 0,0 0-5 16,1 0-4-16,-1 0-5 0,0 0-11 0,0 18-1 15,-2-18-1-15,-2 0-1 0,1 14 7 0,1-14 0 16,-1 13-3-16,-1-4-1 0,1-1 4 0,-1 1-2 16,2 1 2-16,-1 1 5 0,1-1-7 0,-1 2 0 15,1 0-3-15,-2 3 1 0,-1-3 2 0,2 3-3 16,-1-1 5-16,1 0-4 0,0 1 2 0,-1-1 2 16,2 2-2-16,2-3 1 0,1-1-1 15,-1 1-2-15,2-1 0 0,0 0 5 0,0-2-3 16,0 1 6-16,0-1 0 0,0 1-6 0,0-2 4 15,27 1-6-15,-27-3 2 0,0 4 0 0,22-1-2 16,-22-2 4-16,14-1 1 0,-14 3-1 0,15-5 0 16,-15 2-2-16,15-2-2 0,-9 0 2 0,2-1 4 15,-3 0 1-15,1-2-3 0,0 0 3 0,2 0-5 16,-1-2 4-16,1 0 1 0,-1 0-5 0,2 0-5 16,3 0-8-16,-1-22-9 0,0 22-5 0,-1 0-3 15,2-24-2-15,0 24 5 0,-2-18 2 0,-1 18 4 16,0-21 4-16,1 12 0 0,-2-4 5 0,-3 4 4 15,2-3-11-15,-2 0 9 0,1 0-2 0,-4-1-1 16,1-1 9-16,-1-1-5 0,-1-1 3 16,-1-2-2-16,0 2 2 0,0-4-1 0,0 1-3 15,0-3 2-15,0 1 0 0,-30-1 5 0,30 1 3 16,0 1 1-16,-25 1 2 0,25 1 0 0,-16 4 6 16,16 1 8-16,-19 3 14 0,8 2 4 0,2 2 2 15,-2 1-4-15,2 1-13 0,-2 1 3 0,0 0-12 16,1 2-2-16,1-4-3 0,-2 5-8 0,1-1 2 15,1-3-7-15,-1 4 1 0,2 0-21 0,1 0-19 16,-1 0-29-16,3 0-56 0,3 0-43 0,-1 0-61 16,2 0-58-16,1 0-65 0,0 0-131 0,0 0-103 15,0 0 91-15</inkml:trace>
  <inkml:trace contextRef="#ctx0" brushRef="#br0" timeOffset="50615.01">7092 14479 2172 0,'0'-3'23'15,"0"3"7"-15,0 0 16 0,0-1 16 0,0 1-1 16,0-2 14-16,0 2-4 0,0 0-5 0,0 0-12 16,0 0-10-16,0 0 0 0,0 0 4 0,0 0 4 15,16 0-1-15,-16 0 2 0,0 0-4 0,0 0-2 16,12 20 4-16,-12-20-8 0,0 16-1 15,0-16-7-15,0 24-9 0,0-11 6 0,0 4-1 16,0 1 0-16,0 0 2 0,0 1-4 0,0 3-3 16,-22 0-1-16,22 1-8 0,0 0 3 0,0 2-5 15,-17-1-3-15,17 2 1 0,0 0 5 0,-11 1 10 16,11 0 6-16,0 1 17 0,0-1-13 0,0 0-11 16,0-3-9-16,0 0-16 0,0-1 10 0,0-2 6 15,0-1 1-15,0-3-3 0,0-2-8 0,0-1-10 16,0-2 2-16,0-2 0 0,0-6-3 0,0 1 3 15,0-2 3-15,0-3-3 0,0 0-9 0,0 0-25 16,0 0-39-16,0 0-43 0,0 0-50 0,0 0-52 16,0-22-44-16,0 22-48 0,0-20-81 15,0 20-157-15,0-20-75 0,13 6 95 0</inkml:trace>
  <inkml:trace contextRef="#ctx0" brushRef="#br0" timeOffset="51122.82">7460 14613 1447 0,'0'-4'44'0,"0"3"34"0,-20-3 33 16,20 0 34-16,0 1-14 0,0 1-5 0,0-2-6 16,0 4-1-16,0-2-17 0,0 0-4 0,0 2-13 15,0 0-22-15,0-3 1 0,0 3-21 0,0 0-6 16,0 0-6-16,0 0-7 0,0 0 0 0,0 0-5 16,0 0-1-16,0 0-1 0,0 0-5 0,0 0-3 15,0 0-5-15,0 0-4 0,0 0 2 0,0 0 2 16,0 0 11-16,0 0 10 0,0 15 4 0,0-15 9 15,0 14-4-15,0-14-5 0,0 19 0 16,0-9-11-16,0 3 3 0,0 0-6 0,0 2-1 16,0 0-3-16,0 2-3 0,0 2 1 0,0 1 1 15,0 1 1-15,-23 1 1 0,23 1-3 0,0 0-5 16,0-1 3-16,-11 0-1 0,11 3 5 0,0-1 0 16,0-2 18-16,-8 0 0 0,8 1 13 0,0-1 2 15,0-2-20-15,0-3-3 0,0 0-12 0,0 1-6 16,0-4 1-16,0-1-4 0,0-4-2 0,0-1 0 15,-4-2-3-15,4 1 5 0,0-3-4 0,0-1-5 16,0-3-21-16,0 0-23 0,0 0-26 0,0 0-35 16,0 0-34-16,0 0-49 0,0 0-44 0,0-20-61 15,0 20-99-15,0-15-141 0,0 15-23 16,0-23 104-16</inkml:trace>
  <inkml:trace contextRef="#ctx0" brushRef="#br0" timeOffset="51824.03">7836 14670 2067 0,'-16'-2'34'16,"16"2"15"-16,0-2 19 0,0 0 14 0,0 0-19 16,0-1 4-16,0 1-1 0,0 2 3 0,0-2 0 15,0 1-7-15,0 0-10 0,0 0-10 0,0 1-2 16,0 0-9-16,0 0 0 0,0 0 1 0,0 0-8 16,0 0 3-16,0 0 4 0,0 0-1 0,0 0 5 15,0 0-1-15,0 0-4 0,0 0-2 0,0 0-1 16,0 19-2-16,0-19-2 0,0 14-2 0,0-14-8 15,0 19-2-15,-24-8-3 0,24 0-1 16,0 2-2-16,-15-1 2 0,15 1 1 0,0 2-2 16,-16-2 5-16,16 0-5 0,-8 2 1 0,8-1-3 15,-6 1 0-15,6-1-1 0,-4 0 1 0,4 0-1 16,0-1-3-16,0 1 2 0,0-2-2 0,0 2-2 16,0-3 4-16,0 3 0 0,0-3-2 0,0 2 7 15,24-2-7-15,-24 2 0 0,0-1 2 0,18 0-3 16,-18-1 3-16,14 0 0 0,-14 0 0 0,19-2 2 15,-11 3 0-15,1-4 3 0,-2 0-6 0,3-4-1 16,0 2 2-16,-1-3 0 0,0-1 3 0,-2-2 3 16,2 0-5-16,3 0-1 0,-3 0-2 0,0 0-2 15,2 0 4-15,-2-18-2 0,4 18 2 16,-2 0-4-16,0-25 2 0,0 25 0 0,1-17 0 16,-2 17 3-16,-1-21-6 0,1 9 3 0,-2-1 2 15,0-2 0-15,-3 1 2 0,1-1-4 0,-2-2-2 16,-3-2 4-16,2 1-2 0,-3 0 0 0,0-4 0 15,0 1-7-15,0-1 5 0,0 2 1 0,0-2 1 16,-29 3 2-16,29 0-5 0,-21 3 3 0,21 1 8 16,-24 2 8-16,7 2 13 0,3 2 7 0,-3 3 0 15,0 0 8-15,0 0-4 0,-1 4-5 0,1-1-7 16,0 1-16-16,2 2-5 0,-2-2-8 0,5 2 1 16,-2 0 0-16,3 0-8 0,0 0-3 15,3 0-17-15,1 0-32 0,0 0-29 0,2 0-43 16,-2 17-47-16,2-17-26 0,0 0-45 0,1 13-52 15,-2-13-96-15,1 17-189 0,1-17 4 0,2 18 103 16</inkml:trace>
  <inkml:trace contextRef="#ctx0" brushRef="#br0" timeOffset="58486.46">8494 14618 1183 0,'0'0'47'16,"0"0"28"-16,0 0 4 0,0 0 18 0,0 0-38 16,0 0-20-16,0 0 5 0,0 0-2 0,0 0 8 15,0 0 11-15,0 0 3 0,0 0-6 0,0 0-5 16,0 0-18-16,0 0-10 0,0 0-6 0,0 0-14 16,0 0 3-16,0 0-1 0,0 0-3 0,0 0 7 15,0 0 2-15,0 0 2 0,0 0 8 0,0 0 0 16,0 0 7-16,0 0 0 0,0 0 1 15,0 0 1-15,0 0-2 0,0 0-3 0,0 0-5 0,0 0 1 16,0 0-9-16,0 0-2 0,0 0 2 0,0 0-8 16,0 0 3-16,0 0-1 0,0 0-8 15,0 0 8-15,0 0 0 0,0 0-1 0,0 0 2 16,0 0-1-16,0 0 0 0,0 0-3 0,0 0 3 16,0 0-3-16,0 0 0 0,0 0 5 0,0 0-2 15,0 0 0-15,0 0 3 0,0 0 0 0,0 0 2 16,0 0 3-16,0 0-4 0,0 0 1 0,0 0-1 15,0 0 2-15,0 0-2 0,0 0 3 0,0 0-2 16,0 0 2-16,0 0 2 0,0 0-5 0,0 0 1 16,0 0-5-16,0 0-1 0,0 0 1 15,0 0-2-15,0 0-2 0,0 0-1 0,0 0-3 16,0 0-2-16,0 0 8 0,0 0 2 0,0 0 4 16,0 0 9-16,0 0-4 0,0 0 1 0,0 0-1 15,0 0-3-15,0 0-6 0,0 0 1 0,0 0 0 16,0 0-3-16,0 0 9 0,0 0-2 0,0 0-4 15,0 0 1-15,0 0-4 0,0 0 0 0,0 0-3 16,0 0 2-16,0 0-6 0,0 0 3 0,0 0-2 16,0 0-2-16,0 0 2 0,0 0-2 0,0 0 3 15,0 0-2-15,0 0 3 0,0 0 1 0,0 0-5 16,0 0 4-16,0 0-4 0,0 0-1 0,0 0 6 16,0 0-6-16,0 0 6 0,0 0-3 15,0 0-2-15,0 0 3 0,0 0-3 0,0 0-1 16,0 0 4-16,0 0-4 0,0 0 8 0,0 0-2 15,0 0-2-15,0 0 2 0,0 0-4 0,0 0 0 16,0 0 1-16,0 0 0 0,0 0-4 0,0 0 4 16,0 0 2-16,0 0-6 0,0 0 5 0,0 0 3 15,0 0 3-15,0 0 4 0,0 0-2 0,0 0-2 16,0 0-6-16,0 0 2 0,0 0-3 0,0 0 2 16,0 0 1-16,0 0-1 0,0 0 2 0,0 0-4 15,0 0-3-15,0 0 2 0,0 0 3 0,0 0-2 16,0 0 3-16,0 0 1 0,0 0-5 0,0 0 1 15,0 0 5-15,0 0-5 0,0 0 1 0,0 0 3 16,0 0-4-16,0 0-2 0,0 0 2 16,0 0 1-16,0 0-1 0,0 0 2 0,0 0 0 15,0 0-2-15,0 0 0 0,0 0 0 0,0 0 0 16,0 0 3-16,0 0 3 0,0 0 0 0,0 0 4 16,0 0-4-16,0 0-2 0,0 0 0 0,0 0-3 15,0 0-1-15,0 0 2 0,0 0-2 0,0 0 3 16,0 0-1-16,0 0-4 0,0 0 4 0,0 0-1 15,0 0-1-15,0 0 0 0,0 0 1 0,0 0 1 16,0 0-2-16,0 0 6 0,0 0-3 0,0 0-6 16,0 0 3-16,0 0-2 0,0 0-1 0,0 0 2 15,0 0 4-15,0 0-2 0,0 0 1 16,0 0-2-16,0 0-3 0,0 0 0 0,0 0 2 16,0 0 0-16,0 0 4 0,0 0-1 0,0 0-2 15,0 0 4-15,0 0-7 0,0 0 4 0,0 0-1 16,0 0 2-16,0 0 3 0,0 0-1 0,0 0-1 15,0 0-1-15,0 0 8 0,0 0 1 0,0 0 1 16,0 0-4-16,0 0-2 0,0 0-4 0,0 0 0 16,0 0 3-16,0 0-5 0,0 0 1 0,0 0-3 15,0 0 0-15,0 0 0 0,0 0 2 0,0 0 0 16,0 0 1-16,0 0-1 0,0 0-3 0,0 0 5 16,0 0-2-16,0 0 2 0,0 0 2 15,0 0-1-15,0 0-1 0,0 0-2 0,0 0 2 16,0 0-4-16,0 0 1 0,0 0 3 0,0 0 1 15,0 0-2-15,0 0 4 0,0 0 1 0,0 0-3 16,0 0 4-16,0 0-4 0,0 0 2 0,0 0-2 16,0 0 3-16,0 0-4 0,0 0 3 0,0 0 1 15,0 0-6-15,0 0 2 0,0 0-5 0,0 0 3 16,0 0 0-16,0 0 3 0,0 0 2 0,0 0-4 16,0 0 4-16,0 0-3 0,0 0-3 0,0 0-2 15,0 0 7-15,0 0-4 0,0 0 5 0,0 0-1 16,0 0-3-16,0 0-1 0,0 0 3 0,0 0 2 15,0 0-3-15,0 0 2 0,0 0-1 0,0 0-1 16,0 0 2-16,0 0 3 0,0 0-6 16,0 0 3-16,0 0-4 0,0 0 2 0,0 0 5 15,0 0-5-15,0 0 4 0,0 0-2 0,0 0-2 16,0 0 9-16,0 0-1 0,0 0 3 0,0 0 6 16,0 0-1-16,0 0 7 0,0 0 2 0,0 0-3 15,0 0-2-15,0 0-2 0,0 0-2 0,0 0 1 16,0 0-1-16,0 0-7 0,0 0-1 0,0 0-3 15,0 0 2-15,0 0 1 0,0 0 4 0,0 0-2 16,0 0 0-16,0 0 5 0,0 0-7 0,0 0 4 16,0 0 0-16,0 0-2 0,0 0 2 0,0 0-6 15,0 0-3-15,0 0 2 0,0 0-2 0,0 0 5 16,0 0 3-16,0 0-3 0,0 0 2 16,0 0-5-16,0 0 3 0,0 0-2 0,0 0 2 15,0 0-3-15,0 0 1 0,0 0 1 0,0 0-3 16,0 0 6-16,0 0-7 0,0 0 1 0,0 0-3 15,0 0 2-15,0 0 0 0,0 0-1 0,0 0 3 16,0 0-5-16,-12 0 2 0,12 0 3 0,0 0-2 16,0 0-1-16,-7 0 1 0,7 0-2 0,-5 0-4 15,2 0 4-15,0 0-1 0,1 16 2 0,-2-16 1 16,-1 0-2-16,3 11 0 0,-2-11-7 0,1 0 6 16,1 10-3-16,-1-10-3 0,0 7 9 15,0-1-8-15,1 0 2 0,-1-3 6 0,-2 4-5 16,3-2 3-16,-2 1-2 0,0 0-3 0,0 1 3 15,1 0 1-15,-1 0 3 0,0 3 0 0,0-3-2 16,-2 2 0-16,1 0 0 0,3 0 0 0,-1 0 0 16,1-1 1-16,-1 1-1 0,2-1-3 0,-2 1 3 15,2-2-1-15,1 2-4 0,-1 2 5 0,1-4 0 16,-2 1 1-16,2 0-1 0,0 1 3 0,0 0-5 16,-1-3 1-16,1 1-2 0,0 0 3 0,0 0-3 15,0 0 2-15,-2 0 0 0,2-2-2 0,0 2 5 16,0-1-5-16,0 3 2 0,0-3 1 0,0 2-1 15,-1 0-3-15,1-2 5 0,0 1 0 16,0 1-1-16,0-2 9 0,0 3-6 0,0-4-6 16,0 3 0-16,0-2 3 0,0 2 0 0,0-1 5 15,0 1 0-15,0-3-7 0,0 2 3 0,0-4-9 16,16 3 4-16,-16-3 0 0,0-1-1 0,0 3 5 16,0-2-1-16,10 1 3 0,-10 0-4 0,0-2 1 15,10 2-4-15,-10 0 4 0,5-1-1 0,-3 0 4 16,1 2-3-16,-1-2-2 0,2-2-1 0,-1 3 0 15,-1-3 1-15,1 1 0 0,-1 2 2 0,3-3-1 16,-1 0 4-16,-2 0-3 0,5 2 3 0,-4-3-3 16,2 0-2-16,2 3 2 0,-1-2-5 0,-1 0 3 15,1 1 3-15,3-1-6 0,-2-1 9 16,0 1-7-16,-1-1-3 0,0 3 6 0,3-3-1 16,-3 0 1-16,2 0 2 0,-2 0 1 0,3 0-5 15,-3 0-2-15,0 0 3 0,2 0 0 0,-2 0-1 16,1 0 3-16,0 0 0 0,0 0-6 0,1-18 5 15,1 18 1-15,-1 0-1 0,1-20 1 0,1 20-6 16,-1-17 1-16,0 17 0 0,1-17 2 0,0 9 4 16,-3 1-4-16,0 0-1 0,0 0 3 0,1 0-3 15,-1-1 4-15,-2 3-2 0,0 0-1 0,-1-2 6 16,1 2 2-16,-3-3 1 0,2 4 5 0,-1-4-8 16,-1 0-1-16,-1-1 2 0,2 1-4 0,-3 0 9 15,2-2-3-15,-2 0-7 0,0 0 0 16,0-1 4-16,0 1-4 0,0-2 5 0,0 0 4 15,0-1-10-15,0 1 13 0,-22-2-2 0,22 2-2 16,0 0 5-16,0 0 0 0,-17 2-2 0,17-2-1 16,0 0-4-16,-14 3-1 0,14-1 2 0,-11 0-1 15,5 1 6-15,1 1-4 0,-1-1 1 0,1 2-1 16,-3-2 6-16,2 3-7 0,0-1 0 0,-2-1-1 16,2 0-7-16,-2 1 1 0,1 1-2 0,-1 0-2 15,1-2 1-15,0 2-4 0,-1-1 3 0,-1-1-1 16,-1 2-7-16,3-2-5 0,-2 0-17 0,0 1-13 15,0-1-23-15,1 0-25 0,-1 1-24 0,3-1-35 16,-2 1-30-16,1 1-24 0,-1-1-39 16,0 1-36-16,0 3-65 0,0 0-146 0,0 1-195 15,0 2 56-15,-3 0 120 0</inkml:trace>
  <inkml:trace contextRef="#ctx0" brushRef="#br0" timeOffset="60115.46">5309 13987 1232 0,'0'-1'51'0,"0"1"30"0,0-2 12 0,0 2 8 16,0-1-36-16,0 1-22 0,0 0 3 0,0 0 6 15,0 0-11-15,0 0 14 0,0 0-9 0,0 0-10 16,0 0-1-16,0 0-18 0,0 0 3 0,0 0 5 16,0 0 10-16,0 0 11 0,0 0-4 0,0 19-1 15,0-19-1-15,0 16 3 0,0-16 6 0,0 22-1 16,0-5-4-16,0-2 3 0,0 6-7 0,0 1 6 16,0 0-2-16,0 3-6 0,-24 1-1 0,24 5-9 15,0 0-6-15,-14 1-10 0,14 1 0 16,-14 6-5-16,14 1 1 0,-13 5-1 0,13 2 0 0,-15 0 5 15,8 4 0-15,2 4-1 0,0-1-2 16,2 0 1-16,-1-1 4 0,2-1 5 0,0 0 3 16,2-5-1-16,0 0 2 0,0-3 4 0,0-3-2 15,0 0-5-15,0-4-1 0,0-1-6 0,0-3 1 16,0-1 8-16,0-3 0 0,0 0 0 0,0-4-3 16,0 0-8-16,0-2 3 0,-17-4-2 0,17-2-1 15,0-2-2-15,0-4-7 0,0-1-2 0,0-2 2 16,0-6 5-16,0 1 0 0,0-2 6 0,0-1 0 15,0 0 0-15,0 0-2 0,0 0-3 0,0 0-3 16,0 0-23-16,0 0-45 0,0 0-54 0,0-25-63 16,0 25-53-16,0-17-56 0,0 17-98 15,0-22-138-15,13 7-42 0,-13-1 99 0</inkml:trace>
  <inkml:trace contextRef="#ctx0" brushRef="#br0" timeOffset="62239.6">5365 14044 2021 0,'-9'-11'13'0,"9"1"15"0,0 1 23 15,0-1 22-15,0 2 8 0,0 1 7 0,0 0 0 16,0 2-3-16,0 0-4 0,0 0-6 0,0 1-11 16,0 1-10-16,0 2-14 0,0 0-16 0,0 1-11 15,0-3-9-15,0 3-4 0,0 0 0 0,0 0 4 16,0 0 0-16,22 0 1 0,-22 0 5 0,22 0-7 16,-8 0 4-16,3 0 0 0,5 0-4 0,-2 0-1 15,3 0 1-15,4 0 0 0,-2 0 0 0,2 0 5 16,-2 17-4-16,3-17 0 0,1 0-3 15,0 0-1-15,2 0 1 0,2 0-1 0,1 0 5 0,3 0-1 16,0 0 0-16,4 0 1 0,3 0-5 16,3 0 3-16,-1 0 1 0,-1 0-3 0,4 0 3 15,1 0-4-15,0 0-1 0,0 0 2 0,1 0-4 16,-5 0 6-16,6 0 2 0,-3 0-3 0,-2 17 3 16,-1-17-4-16,-1 0 1 0,-1 0 13 0,0 11 10 15,-3-11 2-15,2 0 3 0,-3 0-6 0,-1 8-11 16,-1-8 1-16,1 0 1 0,-1 0 3 0,-3 0 8 15,0 0-2-15,2 0-2 0,-1 0-7 0,2 0 0 16,0 0-3-16,-1 0-2 0,5 0 0 0,0 0-5 16,3 0 2-16,-4-17-1 0,4 17-2 0,-1 0 2 15,0 0-1-15,2 0-4 0,-3-9 3 16,1 9-2-16,-2 0 0 0,2 0 0 0,-4 0-2 16,-1 0 2-16,-2 0-2 0,-1 0 2 0,0 0 0 15,-4 0-2-15,2 0 2 0,-2 0-2 0,0 0-1 16,-1 0 1-16,3 0 0 0,-3 0 5 0,1 0-3 15,1 0 0-15,2 0-4 0,-2-20-1 0,-2 20 3 16,2 0 0-16,-1 0 4 0,-3 0-4 0,1-14 0 16,-1 14 3-16,-3 0-8 0,0 0 5 0,2 0 3 15,-3 0-6-15,0 0 9 0,0 0-6 0,0 0 0 16,-4 0 0-16,4 0-2 0,-1 0 4 0,0 0-2 16,0 0 3-16,-4-7-3 0,2 7 0 15,3 0 0-15,0 0-2 0,-2 0 3 0,2-3 1 16,0 3-2-16,1-1 4 0,3 0-6 0,-1-2 3 15,0 1 1-15,-3 1-3 0,3 0 1 0,-4-1-2 16,-2 1-2-16,-1 1 2 0,-3 0 2 0,-5 0 0 16,-2 0 6-16,-3 0-6 0,-1 0 1 0,-3 0-5 15,-2 0 2-15,-2 0 8 0,0 0 4 0,0 0 10 16,0 0-10-16,0 0-1 0,0 0-2 0,0 0-8 16,0 0 6-16,0 0 1 0,0 0 0 0,0 0 8 15,0 0-6-15,0 0-3 0,0 0-5 0,0 0-5 16,0 0 3-16,0 0 0 0,0 0 2 0,0 0-4 15,0 0 4-15,0 0 0 0,0 0 0 16,0 0 2-16,0 0-4 0,0 0 0 0,0 0 0 16,0 20 1-16,0-20 1 0,0 0 0 0,0 19 2 15,0-19 2-15,0 16 3 0,0-16 3 0,0 18-1 16,0-18-2-16,0 16 0 0,0-8 0 0,-19 1-5 16,19-2 0-16,0 4-2 0,0-4-4 0,-11 3 6 15,11 2 0-15,0-2 0 0,0 2 1 0,-10 2 1 16,10 0-4-16,0 0 3 0,0 3 2 0,-4-2-3 15,3 4 6-15,-1 1 0 0,2-1-3 0,-1 2-3 16,0 1 4-16,0-2 2 0,-1 2-2 0,1 0-1 16,0 0-1-16,-2 2-2 0,2 0 0 0,-3 0-3 15,3 1 5-15,-4 3-3 0,3 0 4 16,-1-2 1-16,-1 2-4 0,1-1 7 0,-1-2 3 16,1 1-1-16,1-2 3 0,0-2-8 0,0 0-2 15,2-3 3-15,-1 2-8 0,1-1 1 0,0 0-1 16,0-1-2-16,0 1 3 0,0 1 2 0,0 1 2 15,0 1 3-15,0 0-6 0,0 1 1 0,0 4-2 16,0-1-1-16,0-2 3 0,0 0-4 0,0 2 3 16,0-3-2-16,0-1 2 0,0-4 4 0,0-1-8 15,0-1 4-15,0-1 1 0,-16-3-4 0,16 2 7 16,0-3-4-16,0 0-2 0,0-1 2 0,0 2-3 16,0 0 5-16,-8-2 2 0,8 1-5 0,-4 0 1 15,2 0-4-15,-1-1-1 0,2 0-1 16,-1 0 0-16,0-3 3 0,1 2 1 0,0-3 7 15,0 1 2-15,-1 0-12 0,2-2 6 0,-1-2-7 16,1 0 1-16,0 0 6 0,-2-3-2 0,2 3 3 16,0-4-3-16,0 0 0 0,0 0-2 0,-2 0-5 15,1 0-1-15,-2 0 0 0,0 0 0 0,0 0 5 16,0 0 1-16,-4 0 2 0,1 0 0 0,0 0 2 16,-2 0-2-16,0-14-1 0,-2 14-1 15,1 0-1-15,-2 0 4 0,-1 0-1 0,-2 0 0 0,2 0-2 16,-1 0 2-16,0 0 0 0,-1 0 3 0,0 0-1 15,-1 0-2-15,4 0 0 0,0 0 0 16,-1 0 2-16,-2 0-2 0,2 0-3 0,2 0 6 16,-3 0-5-16,1 0 2 0,-2 0 0 0,0 0-6 15,-2 0 6-15,1 0-3 0,-1 0 6 0,-2 0-1 16,1 0-2-16,-1 0 3 0,0 0-6 0,0 0 1 16,-2 0 2-16,3 0-3 0,-3 0 3 0,3 0 0 15,0 0-3-15,1 0 3 0,-1 0 2 0,0 0 1 16,1 0-1-16,0 0 1 0,-1 0-1 0,1 0-2 15,-2 0-1-15,0 0 1 0,0 0-2 0,-2 0 2 16,2 0 1-16,-2 0-1 0,0 0-3 0,3 0 3 16,-4 0-3-16,2 0 0 0,0 0 6 0,0 0-6 15,-2 0 3-15,2 0 0 0,-2 0-2 0,0 0 2 16,1 0 0-16,0 0-3 0,-2 0 3 16,2 0 0-16,0 0 0 0,-2 0 3 0,2 0-6 15,-4 0 3-15,1 0-2 0,0 0 2 0,1 0 2 16,-3 0-4-16,0 0 4 0,3 0-2 0,-4 0-2 15,3 0 4-15,-3 0-6 0,-1 0 1 0,1 0 3 16,-2 0-2-16,1 0 2 0,0 0-2 0,4 0-1 16,-1 0 3-16,3 0 0 0,-1 0-7 0,3 0 9 15,0 0-2-15,0 0 3 0,4 0 2 0,-5 0-10 16,1 0 3-16,-2 0-1 0,2 0 1 0,-1 0 1 16,2 0 1-16,-3 0-2 0,0 0 4 0,-1 0-6 15,1 0-1-15,-6 0 3 0,3 0-1 16,-4 0 5-16,0 0-2 0,-3 0 0 0,0 0-2 15,1 0 2-15,-1 0-3 0,0 0 1 0,1 0 5 16,0 0-6-16,0 0 3 0,0 0 0 0,0 0 0 16,0 0-3-16,0 0 5 0,2 0 3 0,0 0-5 15,-1 0 5-15,4 0-5 0,-3 0-3 0,3 0 3 16,1 0 0-16,1-15-3 0,-1 15 3 16,4 0-2-16,0 0-1 0,0 0 1 0,0-10 0 0,1 10 2 15,-1 0-2-15,1 0 4 0,-1 0-2 0,-1 0 2 16,2 0 0-16,-2 0-4 0,0 0-1 15,1 0 1-15,-3 0 2 0,2 0 5 0,1 0-3 16,0 0-2-16,0 0-2 0,-1 0-3 0,3 0 0 16,-3-20-2-16,4 20 2 0,-4 0 2 0,-1-16 3 15,1 16 0-15,-1 0 0 0,1 0-2 0,0-11 2 16,0 11 0-16,-2 0-2 0,2 0 0 0,-3 0 0 16,4 0 0-16,-5 0 2 0,1 0 2 0,-1 0-4 15,1 0-1-15,2 0 1 0,-3 0-2 0,2 0 2 16,0 15 2-16,2-15 4 0,-2 0-2 0,1 0-2 15,1 0 2-15,1 0-6 0,0 0 1 0,2 0 3 16,1 0 0-16,1 0 2 0,-1 0-2 0,2 0 0 16,-1 0-2-16,1 0 0 0,-1 0-1 0,-3 0 1 15,3 0 2-15,-3 0-2 0,3 0 4 16,-4 0 0-16,1 0-4 0,3 0 4 0,-3 0-4 16,5 0 4-16,-1 0 3 0,1 0-5 0,1 0 9 15,3 0-7-15,1 0 0 0,3 0 10 0,0 0-6 16,2 0 3-16,1 0 0 0,2-17-9 0,0 17 0 15,-1 0-2-15,2 0 0 0,0 0-3 0,0 0-10 16,0 0-31-16,0-8-42 0,0 8-52 0,0 0-55 16,0 0-49-16,0 0-78 0,0 0-132 0,29 0-211 15,-29-6 56-15,26 6 122 0</inkml:trace>
  <inkml:trace contextRef="#ctx0" brushRef="#br0" timeOffset="63178.7">6716 15652 2664 0,'-18'0'7'0,"5"0"-7"0,2 0-2 0,-4 0 1 16,4 0-10-16,-1 0 13 0,-4 0 3 0,2 25 9 16,-1-25 16-16,0 25 17 0,-1-8 17 0,0 1 7 15,-4 3 9-15,2 4-8 0,2 1-5 0,1 1-14 16,2 2-20-16,3-1-12 0,2 1-2 0,4-1 2 16,3 0 2-16,1-3-4 0,0 1-4 15,0-4-7-15,25 0-2 0,-25-3 4 0,25-1-6 16,-25-4 2-16,35-2-4 0,-13-3-16 0,-2-4-16 15,5-4-36-15,-1-1-30 0,2 0-29 0,-1 0-24 16,3-31-3-16,-3 31-9 0,1-35 9 0,-1 16 18 16,-1-3 22-16,-4 0 16 0,-1 1 29 0,-1 3 28 15,-5-2 11-15,-3 7 33 0,-1-3 14 16,-3 7 19-16,-1 0 29 0,-2 2 26 0,-2 7 13 0,0-5 1 16,-1 5 0-16,0 0-20 0,0 0-19 0,0 0-16 15,0 0-19-15,0 0-10 0,0 0-1 0,0 0-6 16,0 21-6-16,0-21-5 0,0 16 1 0,0-16-4 15,0 25 5-15,0-11-2 0,-15 4-1 16,15-1 2-16,0 2-2 0,0 3-4 0,0-1-1 16,0-1 1-16,0 1-2 0,0-1 14 0,29 0 7 15,-29-2 7-15,18-3 2 0,-18-1-3 0,21-5-11 16,-21-3-9-16,21-1 0 0,-9-5-3 0,-3 0-2 16,2 0 1-16,0-25 4 0,1 25-3 0,-3-33 0 15,1 11-1-15,-1-3-2 0,-2 0 2 0,-1-1 3 16,-3-2-4-16,-2 2-8 0,-1-2-3 0,0 3-4 15,0 0 2-15,0 5 8 0,-26 2 2 0,26 4 3 16,0 4 0-16,-29 4-3 0,29 3 0 16,-22 3 3-16,22 0 1 0,-23 0 1 0,9 25-1 0,4-25-3 15,0 26-1-15,-2-26-11 0,4 28-15 16,3-28-27-16,1 27-35 0,4-27-21 0,0 22-14 16,0-22 1-16,0 17-12 0,0-17-12 0,35 0-38 15,-35 0-56-15,32 0-58 0,-11 0-67 0,-2 0-8 16,4-31 73-16,0 31 107 0</inkml:trace>
  <inkml:trace contextRef="#ctx0" brushRef="#br0" timeOffset="63671.47">7248 15872 1812 0,'5'-5'55'0,"-1"5"45"0,0 0 17 15,-3 0 14-15,0 0-37 0,2 0-24 0,-2 0-3 16,0 0 3-16,3 0-2 0,0 0-2 0,1 0 4 16,1 20-6-16,3-20-7 0,2 0-9 0,-1 17-13 15,0-17-11-15,4 19 3 0,-3-8-1 16,2 0 1-16,-2 5 5 0,1-1-12 0,-2 2-10 15,-2 2-2-15,-2-2 0 0,-1 2 0 0,1 0 2 16,-6-2 0-16,0 1-5 0,0-4 4 0,0 0 7 16,0-4 4-16,0 0 14 0,0-3 28 0,-25-2 13 15,25-5 9-15,0 0-10 0,0 0-25 0,0 0-25 16,0-26-12-16,-13 26-7 0,13-39-10 0,0 14 1 16,0-3-5-16,0-1 2 0,0 0-1 0,29-1-8 15,-29 1-15-15,28 5-24 0,-28 3-27 0,33 4-33 16,-33 3-35-16,26 5-32 0,-26 1-31 0,20 5-24 15,-20 3-10-15,14 0-35 0,-14 0-45 16,12 0-55-16,-7 0-52 0,4 28 60 0,-3-28 107 16</inkml:trace>
  <inkml:trace contextRef="#ctx0" brushRef="#br0" timeOffset="63790.55">7562 15936 2421 0,'0'0'18'15,"0"0"14"-15,0 0 13 0,0 0 15 0,0 0 2 16,0 0 2-16,0-24 2 0,22 24-1 0,-22 0-3 15,23-16-2-15,-23 16-4 0,26 0-5 0,-10-11-12 16,-1 11-1-16,2 0-3 0,4 0 2 0,0 0-6 16,1 0-10-16,1 0-8 0,-1 0-11 0,-2 0 3 15,1 24-1-15,-2-24-1 0,-3 25-1 0,-2-25 2 16,-5 29-1-16,-4-11 4 0,-1 1-3 16,-4 0 2-16,0-1-1 0,0 1-5 0,0 0 6 15,-33-3-1-15,33-1 1 0,-27-1 8 0,27-3 11 16,-27-5 16-16,27-3 7 0,-21-3 3 0,21 0-12 15,-19 0-19-15,19-27-9 0,-10 27-6 0,10-38-7 16,0 14 0-16,0-3-3 0,0-3 4 0,0-1 1 16,0 4-2-16,34-1-2 0,-34 5-12 0,35 0-24 15,-16 3-44-15,1 5-53 0,0 1-72 0,-4 3-56 16,3 4-51-16,-2 2-57 0,1 2-81 16,-3 3-70-16,-2 0 31 0,1 0 113 0</inkml:trace>
  <inkml:trace contextRef="#ctx0" brushRef="#br0" timeOffset="64482.77">8123 15963 2401 0,'2'13'30'0,"0"-1"18"16,0 0 4-16,0-3 20 0,1 1-4 0,0-3 10 15,-2 0 32-15,0 1 9 0,3-1 4 0,-2-3-7 16,2 2-21-16,0-5-22 0,-2 2-25 0,1-3-18 16,1 0-9-16,1 0-8 0,1 0-2 0,1-21-5 15,3 21-6-15,0-25-2 0,3 25-3 0,-2-33 3 16,1 12-9-16,-1-1-22 0,-4-2-28 15,1-1-23-15,-5 0-8 0,0 0 20 0,-3 3 27 16,0-2 20-16,0 7 20 0,0 0 2 0,0 7 4 16,0 0-1-16,-23 3 2 0,23 5 3 0,0-1-1 15,-20 3 5-15,20 0 4 0,-16 0 2 0,16 0 17 16,-12 0 10-16,12 35 9 0,-12-35 0 0,12 28-9 16,-11-9-3-16,11 1-12 0,-9 2-1 0,7 0-3 15,1 1-10-15,-2-1 11 0,2 1-2 0,1 0-3 16,0 1 1-16,0-2-13 0,0-1-5 0,0-1 2 15,0-1-4-15,0-3-9 0,22 0-23 0,-22-7-28 16,20 1-23-16,-20-4-21 0,29-5-7 0,-13-1-11 16,2 0-7-16,1 0 2 0,0-31-9 15,2 31 10-15,0-33 15 0,0 13 10 0,-3 0 34 16,2 0 21-16,-4-3 18 0,0 3 18 0,-1-3 18 16,-1 1 28-16,-1 0 20 0,0 3 23 0,-4 1 16 15,0 4 5-15,-3 0 13 0,0 6 5 0,-2 1-1 16,-2 2-6-16,0 5-12 0,-2 0-13 0,0 0-17 15,0 0-18-15,0 0-16 0,0 22-13 0,0-22-9 16,0 25-3-16,-24-25 6 0,24 33 2 0,0-12 4 16,-16 1 2-16,16 1-5 0,0 1-4 0,-15 1-4 15,15-1-5-15,0 2-4 0,0-4 1 0,0 0 1 16,0-3-2-16,0-2 2 0,0-3 1 0,30-4-3 16,-30-3 7-16,25-2-5 0,-25-5-2 0,30 0-8 15,-12 0-22-15,0-25-9 0,2 25-12 16,2-34-12-16,-2 12 2 0,1-4 5 0,-3-1 6 15,0 0 13-15,-4-3 9 0,0 0-8 0,-3-1-11 16,-2-4 2-16,-3 1 0 0,0 2 18 0,-2-3 22 16,1 5 4-16,-1 1 26 0,1 7 12 0,-2 5 18 15,-1 5 14-15,-1 4-6 0,-1 8-1 0,0 0-3 16,0 0-1-16,0 23-4 0,0-23-7 0,0 38-12 16,0-14 5-16,0 3 1 0,0 4-4 0,-22 0-6 15,22 3-20-15,0-2-14 0,0 2-4 16,0-3-2-16,0-1 2 0,0-2-16 0,0-5-37 0,0 0-12 15,0-6-37-15,28-3-20 0,-28-2-17 0,0-6-37 16,19 0-25-16,-19-3-42 0,0-3-41 16,15 0-76-16,-15 0-94 0,0 0-60 0,0-29 86 15,0 29 126-15</inkml:trace>
  <inkml:trace contextRef="#ctx0" brushRef="#br0" timeOffset="64977.21">8700 15998 2359 0,'0'0'25'0,"0"0"6"0,0 0 6 0,0 0 11 15,0 0-23-15,0-32-8 0,26 32-5 0,-26-25-17 16,27 7-1-16,-27-1 3 0,39-4-3 0,-20 0 1 16,7-2-12-16,1 1-35 0,3-2-55 15,0 1-70-15,-4 4-107 0,1 4-89 0,-2 3-82 16,-2 1 5-16,-4 6 117 0</inkml:trace>
  <inkml:trace contextRef="#ctx0" brushRef="#br0" timeOffset="65458.96">7311 16820 2873 0,'-3'0'26'0,"3"-20"6"0,-1 20 2 0,1-19 6 16,0 11-16-16,0 0 13 0,0 3 20 0,0 0 12 16,0 0 9-16,0 2-5 0,0 3-9 15,0 0-16-15,0 0-3 0,0 0 12 0,15 0 3 16,-15 0 12-16,0 27-13 0,0-27-14 0,15 30-9 16,-15-11-4-16,10 6 1 0,-10-2-7 0,5 6-1 15,-5 2-3-15,5 0-7 0,-2-1 2 0,-1-1-8 16,-1-2-6-16,2-2 4 0,-1-4-6 0,2-4 1 15,2-3 0-15,-2-3-5 0,2-5 1 0,3-2 0 16,0-4-4-16,1 0-3 0,3 0-13 0,1-23-17 16,0 23-29-16,2-33-19 0,-2 10-21 15,-2-1-12-15,-4-3 24 0,5 1 17 0,-6-1 31 16,2 3 27-16,-3 1 7 0,2 5 5 0,-1 3-2 16,1 5 2-16,-1 10 3 0,1-7 7 0,1 7 3 15,-3 0 11-15,1 0 3 0,3 36 2 0,-2-36 10 16,-1 34 4-16,3-14 5 0,0 2 6 0,-2 2-1 15,1-2 6-15,2-1 0 0,-1 1-7 0,3 1-9 16,0-5-2-16,0-1-6 0,3-2 2 0,-3-3-1 16,0-4-12-16,1-2-4 0,0-2 5 0,-3-4 0 15,-1 0 1-15,4 0 0 0,-4-28-13 0,2 28 3 16,-3-36-3-16,1 13-8 0,-1-2 8 0,-3-3-11 16,-3-3 1-16,-3 2-10 0,0-4-31 0,0 2-3 15,0 1-3-15,-27 3 10 0,27 1 21 16,0 6 3-16,-29 2-9 0,29 5-7 0,0 3-20 15,-23 5-37-15,23 0-29 0,0 1-35 0,0 4-15 16,-12 0-12-16,12 0-21 0,0 0-35 0,0 0-115 16,0 25-157-16,0-25-56 0,29 17 83 0</inkml:trace>
  <inkml:trace contextRef="#ctx0" brushRef="#br0" timeOffset="65944.47">8275 16777 2879 0,'0'0'46'0,"0"-12"18"0,0 12 14 0,0-13 36 16,0 9-7-16,0-2 16 0,-25 2 18 0,25 0-15 15,0 3-27-15,-20 1-23 0,20 0-20 0,0 0-13 16,-21 0-7-16,21 0-13 0,-11 0-17 0,11 0-2 16,-10 25-2-16,10-25 3 0,-8 0-2 0,8 21-4 15,-3-21 1-15,3 25 1 0,0-11 2 0,0 1 1 16,0 1-6-16,0 3-1 0,0 1 3 0,0 1 3 15,27 1-4-15,-27-2 1 0,20-1-1 0,-20-1-1 16,21 0 4-16,-21-3 0 0,22-2 1 0,-22-2-1 16,20-4 3-16,-11 1-4 0,2-6 1 15,-3-2-3-15,0 0 4 0,3 0 4 0,-3-24-5 0,3 24-2 16,-2-32-11-16,1 11-8 0,-1-3-8 16,-2 0-12-16,0-1-15 0,-3-4-17 0,-4 5-12 15,0 1 4-15,0-1 16 0,0 3 22 0,0 2 18 16,-31 1 16-16,31 5 2 0,-25 3 0 0,25 2 2 15,-24 4-4-15,24 4-2 0,-25 0-3 0,25 0-18 16,-21 0-21-16,10 23-32 0,11-23-46 0,-17 0-37 16,10 23-55-16,2-23-64 0,1 0-98 0,4 21-203 15,0-21-20-15,0 0 99 0</inkml:trace>
  <inkml:trace contextRef="#ctx0" brushRef="#br0" timeOffset="66427.59">8665 16699 2871 0,'0'0'11'0,"-24"0"-2"0,24 0 3 16,-19 0 17-16,19 0 6 0,-15 0 11 0,15 0 22 15,0 0 6-15,0 0 14 0,0 0 28 0,0 0 8 16,0 0-2-16,34 0-18 0,-34-16-21 15,35 16-27-15,-15 0-19 0,2 0-7 0,0 0-12 16,0 0 5-16,-3 0 13 0,2 31-4 0,-3-31-1 0,-6 26-7 16,1-26-12-16,-2 30-1 0,-3-13-2 15,-3 1-3-15,-1 0-1 0,-3 1-7 0,0 2 3 16,-1 2 0-16,0-1-7 0,0-1 11 0,0 1-8 16,0-3 4-16,0-4 2 0,0-1-2 0,0-6 3 15,-20 0 5-15,20-4 2 0,0-4-2 0,-19 0 6 16,19 0-4-16,0-32 2 0,-20 12 3 0,20-6-7 15,0-3 2-15,0 0-1 0,0-3-10 0,0-1 0 16,0 0-6-16,0 0-2 0,25 4 5 0,-25 5 1 16,25 1 4-16,-25 3-20 0,33 3-34 0,-17 2-52 15,-1 6-66-15,2 2-64 0,0 1-65 16,1 2-45-16,-4 4-62 0,5 0-133 0,-5 0-152 16,2 0 85-16,-1 0 126 0</inkml:trace>
  <inkml:trace contextRef="#ctx0" brushRef="#br0" timeOffset="66914.59">9652 16791 2445 0,'0'0'46'0,"0"0"28"0,0 0 21 0,0 0 21 16,-24 0-25-16,24 0-11 0,0-17-14 0,-24 17-15 15,24 0-14-15,0-22-5 0,-21 22 4 16,21-18 11-16,0 9 9 0,-16 0 1 0,16-3 5 15,-9 3 2-15,9-1 1 0,-9 1 1 0,3 3 6 16,-1-2 6-16,2 2 14 0,-2 1 3 0,-1 0-10 16,0 3-9-16,0 2-34 0,-2 0-15 0,-1 0-5 15,0 0-16-15,-3 0 10 0,0 29 1 0,3-29-1 16,-3 29 1-16,-1-12-2 0,3-2-8 0,-1 3-1 16,0 2 1-16,4-1-6 0,0 2 2 0,1 2-6 15,1-3-1-15,3 4 3 0,-1 0 1 0,4 0 0 16,1 0-1-16,0-5 4 0,0-1-6 15,0-2-1-15,0-1-7 0,26-5-9 0,-26-2 7 16,23-4-3-16,-23-4-1 0,26 0-5 0,-7 0-9 0,-2-25-16 16,1 25-7-16,2-36-6 0,0 14 2 15,-1-5 15-15,-2 0 14 0,1 2 17 0,-2-5 3 16,-3 1-8-16,-1-4-10 0,-1 0-13 0,-4-5-7 16,-2 1 5-16,-2-1 3 0,-2-4 16 0,-1 2 11 15,0 4 16-15,0 3 16 0,0 3 16 0,0 7 27 16,-21 6 19-16,21 6 17 0,0 2 5 0,0 4-14 15,0 2-16-15,-17 2-28 0,17 1-20 0,0 0-14 16,0 0-11-16,0 0 1 0,-9 0 1 0,9 25-6 16,0-25 4-16,0 0 2 0,0 25-4 0,0-25 8 15,0 21-5-15,0-21 1 0,0 21-2 16,0-11-2-16,24 1-1 0,-24 1-2 0,0 0 7 16,0 0-3-16,14 2 6 0,-14 0 0 0,0 1 0 15,0 2 10-15,0 3-5 0,0-1 3 0,0 4 2 16,0 0-11-16,0 1 7 0,0 0-2 0,0 3-9 15,0 0 7-15,0 4-7 0,0-1-1 0,0 0 5 16,0 0-15-16,0 6-13 0,0-2-12 0,0-1-24 16,0-1-23-16,22-2-36 0,-22-2-47 0,0-1-40 15,0-1-46-15,0-4-45 0,17-3-48 0,-17-2-138 16,0-3-215-16,0-4 41 0,8-2 107 0</inkml:trace>
  <inkml:trace contextRef="#ctx0" brushRef="#br0" timeOffset="70234.48">8840 14408 1311 0,'0'0'45'16,"0"0"34"-16,0 0 23 0,0 0 30 0,17 0-24 16,-17 0-11-16,0-15 0 0,0 15-7 0,0 0 1 15,0 0-4-15,0 0-19 0,0 0-6 0,0 0-18 16,0 0-9-16,0 0 4 0,0 0-9 0,0 0 4 15,0 0-5-15,0 0-3 0,0 0 0 0,0 0-3 16,0 0 2-16,0 0-4 0,0 0-4 0,-15 0-7 16,15 0-2-16,0 0 2 0,0 0 6 15,0 0 4-15,0 0 2 0,0 0-1 0,0 0-3 16,0 0 5-16,0 0 1 0,0 0-1 0,0 0 5 16,0 0-1-16,0 0 0 0,0 0 4 0,0 0-3 15,0 0-4-15,0 0-4 0,0 0-5 0,0 0-9 16,0 0 1-16,0 0-5 0,0 0 0 0,0 0-3 15,0 0-2-15,0 0 3 0,0 0-3 0,0 0 0 16,0 0-16-16,0 0-11 0,0 0-35 0,0-14-49 16,0 14-68-16,0 0-123 0,0-13-209 0,19 4-148 15,-19-4 81-15</inkml:trace>
  <inkml:trace contextRef="#ctx0" brushRef="#br0" timeOffset="71227.21">15186 7239 1499 0,'0'0'22'0,"0"18"21"0,-19-18 37 0,19 0 24 15,0 0-6-15,0 0-2 0,-10 0-25 0,10 0-8 16,0 0 1-16,0 0 1 0,-7 0-7 0,7 0-9 16,0 0-18-16,0 0-15 0,-3 0-7 0,3 0-5 15,0 0 5-15,0 0-8 0,0 0 6 16,0 0-4-16,0 0 2 0,0 0 2 0,0 0-3 16,0 0 2-16,24 0-6 0,-24 0-6 0,26 0 5 15,-5-22-1-15,6 22 4 0,2 0 1 0,5-15-6 16,5 15 4-16,1-18-6 0,-1 18-5 0,0-21-11 15,-4 13-25-15,-4-2-30 0,-3 6-39 0,-9-1-44 16,-4 0-44-16,-7 5-21 0,-4 0-32 0,-4 0 0 16,0 0-7-16,0 22-38 0,-34-22 79 0</inkml:trace>
  <inkml:trace contextRef="#ctx0" brushRef="#br0" timeOffset="71661.08">15319 7289 1278 0,'0'-15'46'0,"0"15"31"0,0 0 25 16,0 0 34-16,0 0-17 0,0 0-11 0,0 0-10 16,0 0-15-16,0 0-24 0,0 0-20 0,0 0-5 15,0 0-19-15,0 0 5 0,0 0 6 0,0 0 2 16,0 0 11-16,0 16-4 0,0-16 0 0,0 0-2 16,0 21 3-16,0-8 16 0,0 0 4 0,0 3-5 15,0 2 0-15,-12 3-15 0,12 4 2 0,0 2 2 16,-7 1-4-16,7 2-4 0,-5 1-12 0,2 1-3 15,-1-1-10-15,-1 1-1 0,5 0 4 16,-3-3-6-16,2 0 1 0,-3-1-1 0,4-1-8 16,-1-3 6-16,1-1 0 0,0 0 1 0,0-5-7 15,0 0-63-15,0 0-69 0,0-1-94 0,0-6-100 16,0 0-34-16,23-2-39 0,-23-3-99 0,19-5 110 16</inkml:trace>
  <inkml:trace contextRef="#ctx0" brushRef="#br0" timeOffset="72104.22">15510 7669 1857 0,'2'0'32'0,"1"0"32"0,-2 0 29 16,0 0 26-16,-1 0-10 0,0 0-15 0,0 0-20 15,0 0-20-15,0 0-17 0,0 0-17 0,0 0-4 16,0 0 5-16,0 0 11 0,0 0 7 0,0 0-3 15,24 0-9-15,-24 0-16 0,20 0-4 0,-20 0-2 16,29 0 5-16,-13 0-1 0,1 0 3 0,0 0-4 16,2 20-8-16,0-20 3 0,2 0-4 0,2 18 5 15,-4-18-3-15,-1 15-3 0,3-15-6 0,-4 15-25 16,-1-7-33-16,-2 1-33 0,-1-5-35 0,-3 4-26 16,0-3-5-16,-2-1-5 0,-1-1-15 0,-2 0 7 15,-1-3 2-15,0 0-13 0,1 0-7 16,-1 0 14-16,-1 0 14 0,4 0 34 0,-5-27 64 15,1 27 37-15,-3-18 33 0,1 18 42 0,-1-23 27 16,0 23 6-16,0-24 7 0,0 12 4 0,0-2-2 16,0 1 24-16,0 3 23 0,0-2 24 0,0 4 16 15,0 2 6-15,0 2-1 0,0 0-25 0,0 4-17 16,0 0-27-16,0 0-28 0,0 0-6 0,-20 0-1 16,20 0 10-16,-16 25 13 0,4-25-7 0,-4 21-12 15,0-5-21-15,-7 2-20 0,-2-1-12 0,-3 2-12 16,-5 3-5-16,2 0-4 0,-8 5-2 15,-5 0-57-15,-4-1-120 0,-5 5-211 0,-10 0-237 16,-5 1-42-16,-10 5 122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5-04-13T07:13:41.320"/>
    </inkml:context>
    <inkml:brush xml:id="br0">
      <inkml:brushProperty name="width" value="0.05292" units="cm"/>
      <inkml:brushProperty name="height" value="0.05292" units="cm"/>
      <inkml:brushProperty name="color" value="#FFFF00"/>
    </inkml:brush>
  </inkml:definitions>
  <inkml:trace contextRef="#ctx0" brushRef="#br0">2074 1359 1590 0,'0'0'28'0,"14"0"18"16,-14-18 21-16,0 18 14 0,0 0 2 0,6-15 1 15,-6 15 6-15,0 0 14 0,4-16-11 0,-3 16 3 16,1-12-6-16,-1 12-6 0,0-13 0 0,0 6-7 15,1-1 1-15,-2 0-9 0,2 1-5 0,-2 0-5 16,0-1-12-16,0-1-3 0,0 4-6 16,0-4-6-16,0 2-9 0,0 0-7 0,0 1-8 15,-20-2-2-15,20 3 0 0,0-2-2 0,-25 2-2 16,25-1-4-16,-22 3 2 0,22 0-4 0,-25 1 2 16,12 0 4-16,0 2-5 0,-3 0 0 0,-1 0 3 15,-2 0-3-15,3 24 1 0,-3-24 5 0,-1 23-5 16,0-23 0-16,1 28 0 0,0-28-2 0,2 31 1 15,0-15 3-15,3 0-3 0,1 0 3 0,3-1-3 16,0-1-2-16,5-1 6 0,4 1-4 0,1-1 6 16,0-1 2-16,0 0-4 0,25-1 2 0,-25 2 1 15,36 0-1-15,-14-1-3 0,4 0 6 0,2-1-6 16,0 1 1-16,-1-1 5 0,0 0-7 16,-2 1 3-16,-2 0-3 0,-3 0-3 0</inkml:trace>
  <inkml:trace contextRef="#ctx0" brushRef="#br0" timeOffset="1">2408 1238 1831 0,'0'-14'71'15,"0"3"55"-15,0 1 45 0,0-1 43 16,0 3-35-16,0-1-15 0,0 2-23 0,0 3-28 16,0 2-25-16,0-1-37 0,0 0-22 0,0 3-15 15,0 0-16-15,-15 0-1 0,15 0-2 0,0 0 1 16,0 0 8-16,0 26-1 0,0-26 1 0,0 28-3 16,0-10-2-16,0 4 1 0,0 2 0 0,23 3 2 15,-23 2 1-15,0 0-1 0,16 0 4 0,-16 2-5 16,0-4 0-16,15 2 1 0,-15-2-5 0,0-3 5 15,8-2 1-15,-8-3-4 0,0-1 2 0,0-2-1 16,3-2-2-16,-3-2 4 0,0-3-2 16,0-3 5-16,0-2 6 0,0-1 13 0,0-1 29 15,0-2 26-15,3 0 21 0,-2 0-14 0,0 0-27 16,2 0-33-16,1-28-25 0,2 28-5 0,-1-27 1 0,2 12-3 16,4-3 2-16,1 0 0 0,2 1 1 15,1 2 1-15,-1 4-3 0,3 0-1 0,-2 4 0 16,0 7-3-16,1-7 1 0,-2 7 0 0,-1 0-1 15,1 0-1-15,-2 26 3 0,-3-26 1 0,1 30-7 16,-2-11 2-16,-3 2 0 0,-3 2-2 0,-1 0 6 16,-1 0-3-16,0-1 1 0,0 1 3 0,0-4 1 15,-28 1 3-15,28-4-1 0,0-1-3 0,-30-4 1 16,30 1 5-16,-20-3 0 0,20-3 2 16,-23-1 1-16,23-1-6 0,-20-3-13 0,11-1-13 0,1 0-14 15,-3 0-15-15,5 0-10 0,1 0-5 16,1-32-6-16,3 32-4 0,1-29 6 0,0 9 3 15,0-2 11-15,0-4 2 0,36 1 7 0,-36-1 7 16,39-1 15-16,-18 7 18 0,4 0 11 0,-1 5 6 16,1 5-7-16,0 3 4 0,-1 2-4 0,-1 5 7 15,-1 0 2-15,-1 0 0 0,0 0 6 0,-3 0-4 16,0 22 2-16,-4-22-1 0,-1 23 1 0,-2-23 0 16,-5 27 1-16,0-10-1 0,-3 1-2 0,-2 0-4 15,-1 2 0-15,0-2-1 0,0 0-2 0,0-1 3 16,0-3-4-16,0-1-15 0,0-1-37 15,0-2-70-15,0-1-67 0,0-4-79 0,0 0-58 16,0-3-11-16,0-2-68 0,0 0 22 0,19 0 95 16</inkml:trace>
  <inkml:trace contextRef="#ctx0" brushRef="#br0" timeOffset="1.01">2872 1220 1875 0,'-12'-8'35'0,"12"2"21"15,0 5 8-15,-4 0 2 0,4 0-37 0,0 0-21 0,0-2-9 16,0 3-12-16,0 0-16 0,0 0-31 0,0 0-56 16,0 0-50-16,32 0-63 0,-32 0-52 0,29 0-92 15,-11 0 17-15,0 0 81 0</inkml:trace>
  <inkml:trace contextRef="#ctx0" brushRef="#br0" timeOffset="2.01">3134 1056 2204 0,'4'-2'25'0,"-2"2"5"16,1-2 9-16,-1 2 30 0,-1 0 5 0,1 0 32 16,-2 0 26-16,0 26-4 0,1-26-15 0,-1 31-17 15,1-9-23-15,-1 0-14 0,0 5-12 0,0-1-19 16,0 3-10-16,0 0-9 0,0 1-5 0,0 2 0 16,0 1-4-16,0-2 1 0,-20 1-2 15,20 1-5-15,0 1-27 0,0-5-32 0,0 1-30 16,0-4-19-16,0-2-6 0,0 1-11 0,0-7-20 15,0-3-36-15,0-2-21 0,23-4-2 0,-23-3 38 16,0-2 39-16,0-4 18 0,18 0-3 0,-18 0-35 16,0 0-5-16,0-24 18 0,0 24 17 0,0-23 21 15,0 23 13-15,0-31 19 0,0 15 51 0,0 1 70 16,-26-1 51-16,26 3 32 0,-23 1 35 0,23 0-12 16,-27 12-3-16,27-13 2 0,-26 13-16 0,15 0-4 15,-2 0 6-15,3 0-6 0,3 0-9 0,0 0-4 16,7 0-18-16,-7 0-11 0,7 0-21 0,0 0-25 15,0 0-16-15,0 0-22 0,0-19-8 16,28 19-4-16,-28 0-1 0,36-30 0 0,-11 30-4 16,2-24-8-16,3 24-23 0,2-23-31 0,-6 23-51 15,1-17-50-15,-4 17-50 0,-4-9-17 0,-6 9 7 16,-4 0-27-16,-9 0-64 0,8 0-30 0,-8 23 49 16</inkml:trace>
  <inkml:trace contextRef="#ctx0" brushRef="#br0" timeOffset="3.01">1655 2331 1803 0,'-14'0'27'0,"3"5"15"0,1-5 32 0,2 0 26 16,2 0-9-16,1 0 0 0,0 0-23 0,4 0-21 15,1 0-12-15,0 0-2 0,0 0 7 0,0 0 1 16,24 0 0-16,-24 0 4 0,36 0-8 0,-8 0 5 16,2-22 2-16,8 22-12 0,4-14-10 0,5 14-1 15,1-16-5-15,8 16 0 0,2-17 0 0,7 6-2 16,6 2-2-16,9-1-5 0,6-2 4 16,8 0-7-16,5-3 2 0,5 1-2 0,4 1-4 15,-2 1 5-15,-4 2-6 0,-4-1 3 0,-6 3-1 16,-10-1-4-16,-9 2 5 0,-7 2 0 0,-16 2 2 15,-9 1-6-15,-11 1-2 0,-11-1-7 0,-4 2-1 16,-7 0-6-16,-6 0-34 0,-2 0-55 0,0 0-79 16,0 0-83-16,0 0-100 0,-31 0-71 0,31 0-85 15,-35 0 91-15</inkml:trace>
  <inkml:trace contextRef="#ctx0" brushRef="#br0" timeOffset="4.01">1978 1630 979 0,'0'-2'20'15,"0"1"5"-15,0-1 10 0,0-2 14 0,0 0-2 16,0 1 14-16,0-1 9 0,0 2 8 0,0-1 1 16,0-1-6-16,17 1-5 0,-17 1-11 0,0-1-2 15,0 1 6-15,0-1 5 0,0 3 8 0,0-3-1 16,0 2-2-16,0 1-2 0,0 0-3 15,0 0-1-15,0-1-8 0,0 1-6 0,0 0-7 16,0 0-11-16,0 0-5 0,0 0-5 0,0 0-1 16,0 0-2-16,0 0-2 0,0 0-6 0,0 0-10 15,0 0 1-15,0 0-1 0,0 0-5 0,0 0 5 16,0 0-3-16,0 0-4 0,0 0 8 0,0 0-2 16,0 0 0-16,0 0 3 0,21 0-7 0,-21 0 5 15,0 0-2-15,21 0 1 0,-21 0 2 0,17 0 1 16,-17 15 0-16,18-15-2 0,-18 0-1 0,20 14-2 15,-11-14 1-15,2 11-2 0,-1-11 0 0,-3 13 2 16,0-5-3-16,-4-1 2 0,2 1 2 16,-2 1-2-16,-3 0 2 0,0 2 2 0,0 1-4 15,0 2 2-15,0-1-2 0,0 0-2 0,0 1 5 16,0 0-1-16,0 0 2 0,0-1 2 0,0 0-4 16,0-1-2-16,0-2 0 0,0 0 0 0,0 0-2 15,0-1 5-15,0 1 0 0,0-3-3 0,0 1 4 16,0 1-3-16,0-4 1 0,0 3 1 0,0 0-2 15,0-2-1-15,0 1-2 0,0-1 3 0,-15 0-7 16,15 1 8-16,0-2 0 0,-18 3-3 0,18-3 10 16,-17 2-7-16,7 0 0 0,-6-1 4 0,2 1-9 15,0-1 5-15,1 2-2 0,-1-4-1 0,1-1 4 16,2-1-6-16,-3 1 1 0,3-1 6 0,-3 1-3 16,1-3 3-16,2 0-3 0,-1 0-4 15,0 0 1-15,-1 0 5 0,3 0 2 0,-2 0-3 16,0-20-4-16,1 20 2 0,-3 0 1 0,2-25-1 15,-4 25 6-15,4-21-5 0,-1 9-1 0,1 0 4 16,-1 0-3-16,0-2 0 0,4 2 1 0,0-1 2 16,-1 2 1-16,4-1 1 0,1 1 3 0,0-1-1 15,0 3 10-15,2-4-3 0,0 4-1 0,3-1 3 16,-1-2-6-16,1 0 0 0,0 2 2 0,0-4-3 16,0-1-2-16,0 1 1 0,0-3-4 0,23-1-4 15,-23-3-4-15,0-1 2 0,30-1 2 0,-30-4 1 16,25 1 4-16,-10-2-7 0,-1-4-4 0,1 1 1 15,2 1-3-15,2-2-8 0,-4 4-22 16,5-2-38-16,-1 5-44 0,1 1-55 0,-1 2-46 16,-2 3-59-16,1 0-60 0,0 2-120 0,-3 3 43 15,-2 1 95-15</inkml:trace>
  <inkml:trace contextRef="#ctx0" brushRef="#br0" timeOffset="5.01">3862 1394 2011 0,'0'-6'13'0,"0"-1"25"0,0-1 27 0,0-1 29 0,-9 1 13 15,9 3-6-15,0-2-5 0,0 1-9 0,0 0-10 16,0 2-8-16,0-1-19 0,0 1-19 16,0 0-12-16,0-1-13 0,0 3-3 0,0 0-1 0,0 1-8 15,0 1-25-15,0 0-51 0,0 0-80 16,0 0-89-16,0 0-92 0,0 0-60 0,0 0-92 15,0 23 33-15,0-23 120 0</inkml:trace>
  <inkml:trace contextRef="#ctx0" brushRef="#br0" timeOffset="6.01">3788 1815 1925 0,'0'6'23'0,"0"-1"14"0,0-1 22 15,12-3 23-15,-12-1-8 0,0 0-14 16,0 0-19-16,0 0-24 0,5 0-19 0,-5 0-18 16,0 0-40-16,0 0-55 0,0 0-92 0,0 0-112 15,0 0-80-15,0-16-66 0,2 16 95 0</inkml:trace>
  <inkml:trace contextRef="#ctx0" brushRef="#br0" timeOffset="7.01">5045 1253 1953 0,'0'-1'7'0,"0"-1"9"0,0 0 14 0,-20 2 32 15,20-3 20-15,0 1 26 0,0 1 13 0,0-1-7 16,0 1-5-16,0 0-15 0,0-2-19 0,0 3-15 16,0 0-14-16,0 0-8 0,0 0-8 0,0 0-3 15,0 0-1-15,0 0-4 0,0 0 2 0,0 0-3 16,0 0-1-16,0 0-7 0,0 0-5 15,0 0-1-15,0 0-6 0,0 0-1 0,0 0-1 16,0 0 0-16,0 0-3 0,0 0 5 0,0 20-3 16,0-20 3-16,0 25 3 0,0-7-1 0,0 0 5 15,-23 5-5-15,23 2-1 0,0-1-3 0,-20 2-1 16,20 4 3-16,-12-2-1 0,12-2 2 0,-18 2 4 16,18-2-4-16,-15-2 2 0,8-2-3 0,3 1 0 15,-1-3 1-15,2-2-1 0,2-3 2 0,1-1-1 16,0 0-1-16,0-4 1 0,0 0-1 0,0-3-1 15,0-1-3-15,0-3 3 0,0 1 2 0,0-1-2 16,0-2 4-16,0-1-3 0,15 0 2 0,-15 0 2 16,0 0-2-16,0 0 2 0,0 0-3 0,0 0 0 15,0 0 7-15,0 0-4 0,0 0 4 16,0 2-4-16,0-2-3 0,0 0-2 0,0 0 1 16,0 0-1-16,0 0 4 0,0 0-3 0,0 0-4 15,0 0-8-15,0 0-45 0,0 0-63 0,0 0-83 16,0 0-100-16,0 0-147 0,0 0-147 0,0 0-4 15,0-26 112-15</inkml:trace>
  <inkml:trace contextRef="#ctx0" brushRef="#br0" timeOffset="8.01">5549 1270 1758 0,'0'-3'27'0,"0"-1"10"0,0 1 26 0,0-2 12 15,0 3-2-15,0 1 14 0,0-1-1 0,0 0 11 16,0 1-4-16,0-1-7 0,-16 2-7 0,16 0-13 15,0 0-13-15,0 0-9 0,0 0-16 0,0 0-8 16,0 0-7-16,0 0-7 0,-9 0 1 16,9 19-5-16,-13-19 1 0,5 22 0 0,-2-7-2 15,-1 0-1-15,-3 3 2 0,0 2-2 0,-1 0 0 16,0 3 3-16,0-1 0 0,1 3 0 0,-2-2-2 16,2 4-1-16,3-4-1 0,0 3 3 0,2-3 4 15,4-1 2-15,0 0-1 0,5-2-2 0,0 1 4 16,0-4 0-16,0-1 2 0,30-3 6 0,-30-1-3 15,29-2 1-15,-29-2 2 0,41-2-6 0,-20-4 0 16,3-2-5-16,2 0-5 0,-1 0-2 0,3 0 2 16,-1-26 2-16,-4 26-4 0,2-25 0 0,-4 25-1 15,-2-30-1-15,-5 13 5 0,-3-1 3 16,-4-3 1-16,-4 2-1 0,-3-5-1 0,0-3-5 16,0-2-2-16,-28-3-1 0,28 1 1 0,-36-2 4 15,13 3 4-15,-1 1 4 0,-1 4 7 0,1 4 9 16,1 6-3-16,2 4 0 0,2 6-9 0,3 2-12 15,2 3-2-15,3 0-3 0,1 0 0 0,3 0-8 16,1 30-42-16,6-30-61 0,0 20-67 0,0-20-99 16,0 22-78-16,0-22-171 0,25 15-57 0,-25-15 108 15</inkml:trace>
  <inkml:trace contextRef="#ctx0" brushRef="#br0" timeOffset="9.01">6038 1339 1708 0,'0'-3'52'0,"0"0"48"16,0 2 37-16,-15-1 39 0,15 0-19 0,0 1-22 15,0 0-13-15,-11 0-18 0,11 1-19 0,0 0-9 16,0 0-13-16,0 0-14 0,0 0-8 0,0 0-18 16,-6 0-6-16,6 0-10 0,0 0-4 0,-3 0 1 15,3 0 3-15,-2 0 12 0,-3 19 2 0,-3-19 1 16,1 20-4-16,-2-20-6 0,-5 28-2 0,2-10-3 15,-3 1-5-15,-2 0-1 0,1 0-2 0,1 3 0 16,-2-2 2-16,1 1 0 0,3 1 0 0,0-4-2 16,1 3 3-16,4-2-2 0,2 1 1 0,2-3 5 15,2 0 0-15,2 1 1 0,0-4 1 0,0 0 3 16,0-2-5-16,27 0 0 0,-27-4 10 16,30-1-9-16,-30-2 3 0,36 1 1 0,-14-6-9 15,0 0 1-15,1 0 0 0,1 0-2 0,-3 0-1 16,0 0-3-16,1-26-3 0,-1 26-5 0,-5-22-11 15,-1 22-4-15,-1-28 2 0,-4 13 0 0,0-3 8 16,-5 0 5-16,-3-3-1 0,-2-3 1 0,0-3 5 16,0-1 0-16,0-2 0 0,0 0-1 0,-29 2 4 15,29 0-2-15,-23 3 1 0,23 4-1 0,-22 4-2 16,22 4-1-16,-22 2 3 0,22 6-9 0,-18 1-19 16,18 3-30-16,-12 1-54 0,12 0-63 0,-11 0-73 15,11 0-84-15,-8 0-85 0,8 24-135 16,0-24 76-16,0 0 119 0</inkml:trace>
  <inkml:trace contextRef="#ctx0" brushRef="#br0" timeOffset="10.01">6478 1330 1945 0,'0'-5'62'0,"0"-1"41"16,-18 2 44-16,18-1 31 0,0 1-28 0,0 1-16 15,0 1-20-15,-14-1-5 0,14 3-16 0,0 0-11 16,0 0-7-16,-5 0-12 0,5 0-7 0,0 0-11 16,-4 0-20-16,2 0-13 0,-1 0-10 0,-3 0 2 15,-4 22 1-15,0-22-1 0,-2 24-3 0,-2-24-5 16,-3 29 5-16,-1-12 2 0,0 2 0 0,2-1 3 15,1 3-1-15,2 1-5 0,0 2 0 0,3-2-5 16,2 1 3-16,4-1 5 0,3 1 3 0,1-1 0 16,0-1 4-16,0-1-2 0,24 1-2 15,-24-4 0-15,30 0-6 0,-30-5 4 0,34 3 2 16,-15-4 3-16,2-3-1 0,0-2-2 0,0 0 0 16,2-6-6-16,2 0-2 0,-1 0-8 0,-1 0-9 15,-1 0-3-15,-1-29-4 0,-1 29-3 0,-2-26-3 16,-4 26 6-16,-3-32 2 0,-4 13 0 0,-2-2 10 15,-4-2-2-15,-1-3 4 0,0-3 9 0,0-2 2 16,-31-1 6-16,31-1 0 0,-35 1-1 0,15 2 2 16,-3 2 1-16,1 5-1 0,-3 5-6 0,5 6-8 15,0 4-26-15,2 5-59 0,1 3-76 0,1 0-105 16,2 0-116-16,-1 23-129 0,4-23-127 16,0 21 111-16</inkml:trace>
  <inkml:trace contextRef="#ctx0" brushRef="#br0" timeOffset="11.01">6999 1345 1535 0,'0'-3'25'16,"0"0"18"-16,-12 2 17 0,12-3 24 0,0 0-6 16,0 1 19-16,0-1 13 0,0 2 7 0,0-1 16 15,0 0-10-15,0 1 0 0,0-1-8 0,0 1-8 16,0 0-6-16,0-1-11 0,0 1-5 0,0-1-10 15,0 3-8-15,0-2 1 0,0 0-1 0,0 1-2 16,0 1 1-16,0 0-13 0,0 0-15 0,0 0-9 16,0 0-9-16,0-2-2 0,0 0-7 0,0 1-2 15,0 1-4-15,0 0-8 0,0 0 3 0,0 0-4 16,0 0-5-16,0 0 2 0,0 0-2 0,0 0 0 16,0 0 2-16,0 0 2 0,0 0 7 15,0 20 5-15,0-20-1 0,0 18-1 0,0-18-8 16,0 26 1-16,0-9 2 0,0 2 0 0,0 2 6 15,0 1-2-15,0 2 0 0,0 1 0 0,0 1-4 16,-19 3 2-16,19-2-3 0,-13 4 3 0,13-3 2 16,-15 2-2-16,6 0 0 0,0-2 0 0,1 0 1 15,-1-2-3-15,3 0 0 0,0-4 3 0,0 0-5 16,2-3 4-16,1-4-1 0,2 2-5 0,1-7 2 16,0 2-7-16,0-4 0 0,0-2-6 0,0-1-17 15,0-3-17-15,0-1-30 0,0 1-31 0,0-2-25 16,0 0-53-16,0 0-86 0,18 0-91 15,-18 0-125-15,0 0-135 0,0-29 85 0,16 29 128 16</inkml:trace>
  <inkml:trace contextRef="#ctx0" brushRef="#br0" timeOffset="12.01">7478 1472 1669 0,'2'-5'29'0,"-1"0"30"0,0 0 24 0,2 0 32 0,-2-1 4 16,-1 4-4-16,0-3-3 0,0 2-13 0,0 1-18 15,0-1-10-15,0 1-13 0,0 0-1 16,0 1-4-16,0-1-14 0,0 2-1 0,0 0-11 0,0 0-6 15,0 0 0-15,0 0-9 0,0 0-6 16,0 0-2-16,0 0-6 0,-29 0 1 0,29 24 2 16,0-24 3-16,-25 16 0 0,25-16 1 0,-25 27-5 15,25-14-4-15,-25 3 4 0,13-1 0 0,-2 2 0 16,4-2 1-16,-4 3-2 0,4 0 1 0,1 0 2 16,3 0 1-16,2-1 0 0,1 4 0 0,1-2 1 15,2-1-1-15,0 2-1 0,0-3 4 0,0 0 0 16,24 0 2-16,-24-3-1 0,22 0 2 0,-22-1-1 15,24-4-3-15,-24 3 0 0,28-6 0 16,-16 0 1-16,3-2-1 0,-3 0 2 0,0-4-3 16,-1 0-5-16,2 0 6 0,-2 0-4 0,0 0-2 15,-2 0 4-15,-1-24-7 0,-1 24 1 0,-2-20 2 16,-1 20-4-16,-2-24-1 0,-2 10-2 0,0-4-1 16,0-1 0-16,0-2 3 0,0-4 4 0,0-4-2 15,0-2 0-15,0 1 0 0,0-1-2 0,0 0 4 16,0 4 1-16,-26 3 4 0,26 5 5 0,0 3 0 15,-16 6 0-15,16 2-2 0,0 4-5 0,0 2-1 16,-14 1 2-16,14 1-13 0,0-2-8 0,0 2-26 16,0 0-30-16,0 0-31 0,0 0-54 15,0 0-70-15,0 0-122 0,0 0-88 0,0 0-120 16,0 0 95-16</inkml:trace>
  <inkml:trace contextRef="#ctx0" brushRef="#br0" timeOffset="13.01">7894 1448 1671 0,'0'-2'21'0,"0"2"24"16,0-2 20-16,0 0 18 0,0 0-6 0,16 1-6 15,-16-2-10-15,0 1-17 0,0 2-14 0,0 0-16 16,0 0-7-16,0 0-3 0,0-1 0 0,0 1-3 16,0 0 0-16,0-2-4 0,-19 2-2 0,19 0 5 15,0-2-6-15,0 2 9 0,0 0-1 0,0 0 6 16,0 0 3-16,0 0 6 0,0 0 7 0,0 0 4 15,0 0 18-15,0 0 6 0,0-2 3 16,0 2 1-16,0 0-6 0,0 0-8 0,0 0-1 16,0 0-1-16,0 0-7 0,0 0-5 0,0 0-10 15,0 0-10-15,-18 0-4 0,18 0-8 0,-17 21 3 16,17-21 4-16,-24 16-2 0,10-16 10 0,-1 25-5 16,-1-9-2-16,-1 0 1 0,0 2-4 0,1 1 2 15,0 2 1-15,2-2 0 0,1 4 2 0,-1-2 2 16,5-2-3-16,0 3 2 0,6-3 1 0,1-2 2 15,2 0 3-15,0-2 1 0,0 1-1 0,0-3 2 16,34 1 0-16,-34-5-2 0,25-1-3 0,-25-1-2 16,34 1-3-16,-34-7-2 0,34 2 0 15,-17-3-2-15,2 0 1 0,-1 0 2 0,2 0-1 16,-3 0-4-16,-1-25 3 0,2 25 0 0,-4-18-4 16,-2 18 4-16,-1-24-2 0,-2 24-2 0,-4-28 2 15,-1 12-3-15,-4-1-2 0,0-3-4 0,0-3 3 16,0 0 4-16,0-3-3 0,-25 0 6 0,25 0-5 15,0 3-1-15,-28 0 7 0,28 5-5 0,0 4 5 16,-22 2-2-16,22 7-20 0,0 0-22 0,-10 4-45 16,10-1-59-16,0 2-62 0,0 0-45 0,0 0-42 15,0 0-48-15,0 0-93 0,0 0 2 16,0 0 86-16</inkml:trace>
  <inkml:trace contextRef="#ctx0" brushRef="#br0" timeOffset="14.01">8289 1429 2274 0,'5'0'49'0,"-1"-10"53"0,1 10 42 0,0-10 45 16,-3 6-2-16,1-1-9 0,-2 1-9 0,-1 0-7 15,1 3-26-15,1 0-23 0,-2-1-24 0,0 2-32 16,0 0-20-16,0 0-20 0,0 0-19 0,0 0-9 15,0 0-7-15,0 0 6 0,0 0 9 0,0 0 2 16,0 26 15-16,0-26-6 0,0 25 2 16,0-9 0-16,0 4-8 0,0 1 4 0,0 3-3 15,0-1-2-15,0 4 5 0,0 1-4 0,0-1 3 16,0 0 4-16,0 3-5 0,0-2-2 0,0 2 3 16,0-2-2-16,0 0 4 0,0 2-4 0,0-4-2 15,0 0-3-15,0-3-29 0,0 0-52 0,0-3-72 16,0 0-91-16,0-1-81 0,0-3-92 0,0-1-126 15,0 0-168-15,0-6 82 0,0-1 146 0</inkml:trace>
  <inkml:trace contextRef="#ctx0" brushRef="#br0" timeOffset="15.01">1430 2989 1543 0,'0'-6'21'0,"0"1"6"0,2 2 11 0,0 0 14 16,-2-2 0-16,0 1 10 0,0 1 4 15,2 1 0-15,-2 0-14 0,1 1-6 0,-1 1-13 16,0 0-12-16,0 0-6 0,0 0-4 0,0 0 19 16,0 0 8-16,2 20 0 0,-2-20 1 0,0 24-23 15,0-24-9-15,0 34 4 0,0-14-9 0,0 1-3 16,-20 1 5-16,20-1-9 0,0 4 3 0,-20-1 5 16,20 2-8-16,0-1 5 0,-19 3 1 0,19 1-5 15,-8 1 7-15,8 0-3 0,-7 0 1 0,7-2 1 16,-5 0-4-16,5-1 4 0,-4 0 0 15,4-3 0-15,0-2 6 0,0 3-2 0,0-7-4 16,0 5 0-16,0-4-2 0,0-6 0 0,0 3-5 16,0-5-11-16,0-3-21 0,0-3-24 0,0-2-22 15,0-3-33-15,0 0-46 0,0 0-74 0,0 0-100 16,19-30-78-16,-19 30 37 0,0-39 95 0</inkml:trace>
  <inkml:trace contextRef="#ctx0" brushRef="#br0" timeOffset="16.01">1664 2949 1400 0,'2'-1'36'0,"0"-1"25"0,-2 2 18 16,2-1 25-16,-1-2-7 0,1 1 5 0,-2-1 0 16,1 0-17-16,-1 0-11 0,1 1-22 15,1 1-11-15,-2 0-11 0,2-1-11 0,-2 1-8 16,0 1 1-16,0 0-7 0,0 0-1 0,0 0 8 15,0 0 3-15,2 0 18 0,-2 29 5 0,0-29-8 16,0 32-4-16,0-12-8 0,0 3-6 0,0 2-4 16,0 3 3-16,-22 0-2 0,22 2-5 0,0 2 3 15,-20-3-7-15,20 2 0 0,-16-2-1 0,16 3-1 16,-13-1 4-16,13-1-3 0,-9-2 1 0,9-2 5 16,-6-3-7-16,6 1 1 0,-6-3 4 15,6 0-9-15,-2-3 9 0,2 0 1 0,0 0-2 16,0 0 1-16,-1-3 0 0,1-1-8 0,-1-2-9 15,0-3-9-15,0-1-23 0,-1-1-24 0,2-5-38 16,-3 0-36-16,3-2-45 0,-4 0-47 0,2 0-63 16,0 0-88-16,-3-24-18 0,0 24 79 0</inkml:trace>
  <inkml:trace contextRef="#ctx0" brushRef="#br0" timeOffset="17.01">1405 3155 1101 0,'-1'0'29'0,"-3"0"19"0,0 0 27 16,2 0 22-16,-1 0-8 0,0 0 6 0,1 0-15 16,1 0-4-16,-1 0-15 0,2-18-18 0,0 18-7 15,0 0-13-15,0 0 11 0,0 0 4 0,0 0 14 16,28-12 4-16,-28 12-6 0,33-9-4 0,-13 2-17 15,2 0-6-15,5-1-12 0,1-2-9 0,2 2 4 16,0-1-11-16,-1-1 6 0,1 2-15 0,-1-1-29 16,-5 2-37-16,1 0-53 0,-3 2-49 0,-1 2-50 15,-6 1-28-15,-1 2-50 0,-3 0-44 0,-6 0 78 16</inkml:trace>
  <inkml:trace contextRef="#ctx0" brushRef="#br0" timeOffset="18.01">1185 3377 1669 0,'-7'3'15'0,"1"-2"14"0,2 2 21 0,2-3 23 15,-2 0 7-15,4 0 5 0,-2 0-2 0,2 0-6 16,0 0-9-16,0 0-8 0,0 0-18 0,0 0-14 16,0 0-7-16,0 0 1 0,22-17 1 0,-22 17 3 15,30 0-2-15,-9-17-2 0,5 17-3 0,3-16-3 16,4 8-3-16,2-2-8 0,3 0 2 0,-2 2-3 16,3-1-6-16,0 1 5 0,-2 2-7 0,1-1 5 15,-3 2-1-15,-3 1-1 0,-3 0 5 0,-5 0-6 16,-2 3 6-16,-5-3-1 0,-3 3-3 15,-2-1-2-15,-5 1 0 0,1 1 3 0,-6 0 1 16,2 0 0-16,-3 0 0 0,0 0-4 0,1 0-3 0,-2 0 5 16,1 0-2-16,-1 0-7 0,4 0-16 15,-2 0-30-15,1 0-54 0,-1 0-64 0,3 0-87 16,0-18-77-16,-1 18-68 0,0 0-53 0,-1 0 104 16</inkml:trace>
  <inkml:trace contextRef="#ctx0" brushRef="#br0" timeOffset="19.01">2005 3229 1434 0,'0'-4'41'0,"0"1"25"0,0 0 15 0,0 0 27 16,0-1-19-16,0 1 4 0,-19-1 10 0,19 1-11 16,0 1-6-16,0 2-12 0,0 0-14 0,0-2-8 15,0 2-8-15,0 0-5 0,0 0-6 0,0-1-4 16,0 1-5-16,0 0-4 0,0 0-5 16,0 0-2-16,0 0-4 0,0 0 0 0,0 0 5 15,0 0-4-15,0 0 7 0,0 0-3 0,0 0-4 16,0 0 0-16,0 0-4 0,0 0-5 0,0 0 3 15,0 0-3-15,0 0-4 0,0 0 4 0,0 0-2 16,0 0-2-16,0 0 4 0,0 0-1 0,0 0-2 16,0 0 5-16,0 0 0 0,0 0-1 0,0 0 3 15,0 0 4-15,0 0 11 0,0 0 14 0,0 0 7 16,0 0 7-16,0 0 1 0,0 0-4 0,0 0 1 16,0 0-5-16,0 0-2 0,0 0-6 0,0 0 1 15,0 0-9-15,0 0-3 0,0 0-4 0,0 0-11 16,0 0-4-16,0 0-5 0,0 0 2 0,0 0 4 15,0 0-4-15,0 0 1 0,0 0-3 16,0 0-2-16,0 0 2 0,0 0 0 0,0 0 0 16,0 0-1-16,0 0-1 0,0 0 0 0,0 0-3 15,0 0 0-15,0 0-1 0,0 0 1 0,0 0-2 16,0 0-2-16,0 0 7 0,0 0-1 0,0 0 3 16,0 0 3-16,0 0-4 0,0 0 3 0,0 0 2 15,0 0 1-15,0 0 0 0,0 0-3 0,0 0 2 16,0 0 0-16,0 0 0 0,0 0-2 0,0 0 1 15,0 0-3-15,0 0 0 0,0 0 6 0,0 0-6 16,0 0 0-16,0 0 3 0,0 0-4 0,0 0 3 16,0 0 4-16,0 0-8 0,0 0 3 0,0 0-1 15,0 0-2-15,0 0 10 0,0 0-4 16,0 0 1-16,0 0 1 0,0 0-2 0,0 0-1 16,0 0 0-16,0 0 0 0,0 0-3 0,0 0 3 15,0 0-1-15,0 0-2 0,0 0 2 0,0 0 0 16,0 0-2-16,0 0 1 0,0 0-3 0,0 0-6 15,0 0-1-15,0 0 0 0,0 0 2 0,0 0 5 16,0 0 3-16,0 20-2 0,0-20 6 0,0 26 0 16,0-9-2-16,0 4 2 0,0 2-6 0,0 1 1 15,0 3 7-15,0-1-7 0,0-1 4 0,0-1-3 16,-21 1-8-16,21 0 10 0,0 0 0 0,0 1-1 16,0-1 5-16,-17 1-3 0,17 1 0 0,0-1 4 15,-13 0-5-15,13-6-4 0,0 3 2 16,-9-5-2-16,9-1 2 0,0-2 1 0,0-4-5 15,0-2-8-15,0-1-13 0,0-2-9 0,0-6-22 16,0 1-19-16,0-1-1 0,0 0-12 0,0 0-8 16,0 0-25-16,0 0-59 0,0 0-57 0,0-27-53 15,0 27-79-15,0-24-68 0,0 7 24 0,0-2 84 16</inkml:trace>
  <inkml:trace contextRef="#ctx0" brushRef="#br0" timeOffset="20.01">2002 3228 1970 0,'0'-3'30'16,"0"0"10"-16,0 0 21 0,0 0 18 0,0-3-11 15,0 1 3-15,0 0-11 0,7 2-14 0,-7-5-8 16,4 3-9-16,1-1-5 0,1-1-4 0,3 1-5 16,1-2-4-16,4 2-2 0,0-3 3 0,3 4-9 15,-3 2 6-15,2-1-3 0,-1 2-3 0,3 2 4 16,-3 0-8-16,-2 0-1 0,-1 23 3 0,0-23-3 15,-3 27 4-15,-3-8-5 0,-2 0-2 0,-4 2-4 16,0 2-6-16,0 2-1 0,0-1 0 0,-35 0-4 16,35-2-2-16,-29 0-5 0,29-1-9 0,-33-2-12 15,33-2 2-15,-33-4-7 0,18-4-17 16,0 0-9-16,1-4-32 0,4-2-31 0,10-2-54 16,-16-1-47-16,16 0-40 0,-6 0-84 0,6 0 37 15,0-29 76-15</inkml:trace>
  <inkml:trace contextRef="#ctx0" brushRef="#br0" timeOffset="21.01">2493 3255 1607 0,'17'-4'22'0,"-4"1"18"0,0 0 17 0,-2-2 34 0,-1-1 9 16,-1 1 12-16,-4-1 7 0,-1 0-7 15,-2 2-4-15,-1 0-10 0,1 0-3 0,-2-1-5 16,0 0-13-16,0-1-5 0,0 2-10 0,0 1-8 15,0-1 1-15,-24 1-6 0,24 1-2 0,0 0-3 16,-20 2-16-16,20 0-6 0,-16 0-12 0,16 0-9 16,-23 0-1-16,10 0-1 0,-4 29-1 0,2-29 0 15,-2 28 2-15,-4-11-2 0,3-2 1 0,-2 6 0 16,5-3 1-16,-2 0-2 0,4-1 1 0,0-1 1 16,6 1 1-16,0-4 2 0,4-1-2 0,0-2-4 15,1 0 0-15,2-2-2 0,0-1-10 0,0-3-5 16,0 0-13-16,0 0-12 0,0-4-1 0,0 3 2 15,0-3 9-15,0 0 16 0,21 0 12 16,-21 0 3-16,0 0 5 0,18 0-1 0,-18-21 0 16,21 21 2-16,-11 0-2 0,2-27 0 0,2 27 0 15,-1-27 0-15,1 13 1 0,-1 2-2 0,2-3 0 16,-2 3-1-16,-3 3 2 0,3 0 0 0,-3 4-1 16,-1 1-1-16,-1 4-7 0,-2 0 0 0,1 0 3 15,-2 0 3-15,1 0 2 0,0 0 2 0,-3 22-2 16,3-22 2-16,-3 0 1 0,1 22-7 0,2-22 2 15,-1 15-2-15,0-15 2 0,-1 13 2 0,0-13-8 16,0 10-10-16,-1-10-13 0,2 7-9 0,-1-7-2 16,0 0 0-16,-2 0 3 0,3 4 8 0,-1-4 12 15,0 0 10-15,1 0 13 0,0 0 1 0,2 0-3 16,0 0 0-16,0-21-3 0,4 21 4 16,-2 0-1-16,0-24 0 0,1 24 1 0,1-16-6 15,-1 4 3-15,0 3 3 0,0-1 5 0,0 0 2 16,4 0-4-16,-4 2 0 0,0 1 4 0,1 0 2 15,-1 3 13-15,0 2 4 0,1-1 5 0,1 3-1 16,-2 0-9-16,1 0-7 0,0 0-11 0,0 22-2 16,1-22 3-16,-2 19-4 0,-3-19 3 0,2 23-2 15,-1-23-3-15,-2 22 0 0,-4-8 0 0,2-3-2 16,-3-1 5-16,1-1-2 0,-2 0-1 16,0-1 4-16,0-1-1 0,0-2 5 0,0-1 4 15,0 0-2-15,0-1-3 0,0-2 2 0,0-1 0 16,0 0 7-16,-20 0-1 0,20 0 1 0,0 0-4 15,0 0-8-15,-17 0-3 0,17-28-10 0,0 28 1 16,-7-25-2-16,7 25 2 0,0-32 2 0,0 16 0 16,0 0-1-16,25 0 1 0,-25 4 4 0,21 0 0 15,-21 6 1-15,23 6-2 0,-23-7-1 0,25 7 1 16,-25 0 2-16,24 0-2 0,-12 0 3 0,0 0-3 16,-1 28-4-16,-3-28 3 0,2 0 1 0,-2 25 1 15,-2-25-1-15,-1 15 2 0,-1-15-4 0,1 15-5 16,-3-15-11-16,1 16-23 0,-2-16-23 0,0 12-27 15,-1-6-24-15,0 0-26 0,0 0-26 16,0-2-43-16,0 1-33 0,0-1-24 0,-21 0-15 16,21-4-20-16,0 3-12 0,-17-3 72 0</inkml:trace>
  <inkml:trace contextRef="#ctx0" brushRef="#br0" timeOffset="22.01">3026 3121 1558 0,'0'-20'47'0,"0"0"23"0,0 2 33 0,0 0 27 0,0-1-31 16,0 5-16-16,0-4-32 0,0 6-29 0,-18 2-13 16,18-2-9-16,0 5 2 0,0 0-7 15,0-1-32-15,0 2-36 0,0 1-59 0,0-2-81 16,0 1-114-16,30 2-114 0,-30-1 27 0,28-2 92 16</inkml:trace>
  <inkml:trace contextRef="#ctx0" brushRef="#br0" timeOffset="23.01">3321 2749 1696 0,'0'-5'42'0,"0"-1"27"15,0 3 32-15,0 3 25 0,-21-2-33 0,21 2-19 16,0 0-27-16,0 0-9 0,-13 0 7 16,13 22 11-16,0-22 8 0,-9 26-2 0,9-8 3 0,0 4-8 15,-5 1-7-15,5 4-11 0,-3 0-15 16,3 4-12-16,-3-1-4 0,1 2-1 0,-1-2-2 15,-1 2 2-15,0-1-2 0,0 1-5 0,-1-2-1 16,3-2 3-16,-2-2-2 0,4-1 7 0,-1-2 0 16,1-3 0-16,0-1 3 0,0-5-1 0,0-2 3 15,21-2 1-15,-21-2-2 0,0-5-1 0,23 0 0 16,-23-3-5-16,16 0 2 0,-16 0-3 0,23 0 0 16,-11 0-1-16,-1-31-4 0,4 31 3 0,-4-21-1 15,1 21 2-15,0-22 0 0,0 22-2 0,-1-20 0 16,-5 20-4-16,0-12-2 0,1 12 1 15,-2 0-3-15,2 0-1 0,-5 0 4 0,1 0 0 16,1 0 1-16,-2 0 4 0,1 22 0 0,-2-22 3 16,2 20 1-16,-2-20-1 0,0 19 2 0,-1-19-5 15,0 18-2-15,1-18 1 0,1 16-1 0,-1-16 3 16,0 9 2-16,1-9 0 0,2 0 2 0,-1 0-2 16,-1 0-2-16,5 0-3 0,0 0-3 0,3 0-6 15,1-22 3-15,2 22-1 0,3 0 4 16,-1-22 6-16,3 22-4 0,-6 0 2 0,1-16-8 0,-3 16-3 15,0 0 1-15,-2 0 2 0,-4 0 3 0,0 0 3 16,-3 0 8-16,1 32-3 0,-1-32 2 0,-1 32 0 16,0-13-2-16,0 2 0 0,0-1-1 0,0 1-1 15,0 1-4-15,-26 1 5 0,26 0 0 16,0 2-2-16,-17-4-1 0,17 3 2 0,0 0-7 16,-17 0-7-16,17 0-24 0,-13-5-26 0,13-1-22 15,-13-4-14-15,6 3-11 0,1-6-10 0,1-3-10 16,-3 0-43-16,2-3-39 0,0-1-63 0,0-4-66 15,1 0-52-15,1 0 34 0,-4 0 96 0</inkml:trace>
  <inkml:trace contextRef="#ctx0" brushRef="#br0" timeOffset="24.01">3232 3200 1914 0,'-5'-13'27'16,"-1"3"29"-16,0 2 31 0,4-2 17 0,-2 2-13 15,2-1-18-15,2 4-34 0,0-2-17 0,0-1-14 16,0-1-10-16,0 0 2 0,36-1-1 0,-36-3 3 16,42 3-22-16,-13-4-39 0,3 0-71 0,0 1-71 15,7-3-83-15,3 2-122 0,1-1-67 0,2 0 68 16</inkml:trace>
  <inkml:trace contextRef="#ctx0" brushRef="#br0" timeOffset="25.01">3912 2888 1916 0,'0'0'31'0,"0"0"26"0,0-17 23 0,0 17 20 15,-22 0-15-15,22 0-20 0,0 0-22 0,0 0-14 16,0 0-7-16,-14 0 4 0,14 0 15 0,0 0 8 16,0 31-6-16,-9-13-2 0,9 4-13 0,-5 3-14 15,5 2 1-15,-5 2-8 0,1 3-6 0,-1 1 2 16,-1-2 0-16,0 2-3 0,1-3 3 0,0 0 2 15,-1-4-4-15,1-1-2 0,-3 1 5 0,2-2-1 16,0-3 1-16,2-2 0 0,-1-1-2 0,2-5-4 16,1-1 3-16,-2-2 12 0,3-6 3 0,1-1 17 15,0-3-4-15,0 0-6 0,0 0-6 16,0 0-11-16,26-32-1 0,-26 32-6 0,25-26-3 16,-25 26 0-16,33-32 0 0,-16 16 2 0,1 1 1 15,-1 15 0-15,-3-18-4 0,2 18-1 0,-3 0 3 16,-2 0-4-16,0 0 2 0,-2 0 3 0,1 0-1 15,-2 27 5-15,-1-27-3 0,2 30 2 0,-3-13-1 16,-1-2 1-16,-2 3 2 0,-1 0-4 0,-1-1 3 16,-1-2-6-16,0-1 4 0,0-4-6 0,0 1-7 15,0-2 0-15,-27 1-7 0,27-3-7 0,-20-1-10 16,20-2-10-16,-21 3-8 0,21-4 5 16,-23 1 10-16,23-4 1 0,-18 0 4 0,18 0-7 0,-11 0-9 15,11 0 1-15,0-28 2 0,0 28 14 16,0-23-2-16,0 23 15 0,0-27 9 0,32 27 0 15,-32-28 15-15,30 13-6 0,-30 0 4 0,32 4-5 16,-14 3 2-16,-3 8 1 0,0-11 2 0,0 11 10 16,-2-2 3-16,-1 2 2 0,0 0 1 0,-1 0 7 15,-2 0-3-15,-1 23-7 0,1-23 2 0,-2 18-8 16,-2-18 5-16,0 20 8 0,-2-20-10 0,-1 25 0 16,-1-25-9-16,3 19 0 0,-3-19 3 0,-1 14-9 15,0-6-9-15,2 0-33 0,-2-8-36 0,1 6-44 16,-1 0-42-16,0-3-32 0,0 1-30 0,0-4-10 15,0 0-68-15,0 0-26 0,0 0 62 16,0 0 60-16</inkml:trace>
  <inkml:trace contextRef="#ctx0" brushRef="#br0" timeOffset="26.01">4091 3031 1645 0,'0'-12'41'0,"0"5"18"16,20 0 0-16,-20 2-4 0,0 1-41 0,0 0-28 15,0 3-11-15,0 1-20 0,15 0-46 0,-15 0-51 16,10 0-76-16,-10 0-82 0,14 0-55 0,-5 0 41 16,-2 0 87-16</inkml:trace>
  <inkml:trace contextRef="#ctx0" brushRef="#br0" timeOffset="27.01">4293 2914 1630 0,'5'-16'45'0,"-2"10"36"0,0 1 35 0,-2 1 22 16,2 0-32-16,-3 2-24 0,0 0-19 0,0 2-10 15,0 0 10-15,0 0 6 0,0 27 6 0,0-27 3 16,0 32-6-16,0-11-16 0,-25 2-6 0,25 4-14 16,0 3-13-16,-17 1 0 0,17 1-11 0,0 0-3 15,-13 2 0-15,13-1-3 0,0 0-3 0,-8-3-2 16,8-1-16-16,0-1-19 0,0-2-29 16,0-2-39-16,0-2-31 0,0-2-35 0,0-4-39 15,0-2-20-15,25-1-74 0,-25-5-83 0,0-2-73 0,23-4 63 16</inkml:trace>
  <inkml:trace contextRef="#ctx0" brushRef="#br0" timeOffset="28.01">4457 3250 2213 0,'0'0'31'16,"0"0"15"-16,0 0 20 0,0 0 22 0,0 0-10 15,0 0 6-15,0 0-8 0,0 0-3 0,0 0-16 16,0 0-19-16,0 0-9 0,0 0-17 0,0 0-3 15,0 0-3-15,0 18 0 0,0-18-3 0,0 12 3 16,0-12 1-16,0 18-7 0,0-7 3 16,0 1-6-16,0 1 0 0,0-1 3 0,0 0 2 15,0 1-1-15,0-3 1 0,0 4 0 0,0-5 0 16,17 0 5-16,-17 0-6 0,0-1 0 0,18 0-1 16,-18-1-1-16,12 1-2 0,-12-2 9 0,15-1-5 15,-9-1-3-15,0-1 1 0,-1 0-25 0,-1 1-11 16,-1 0-29-16,-2-2-19 0,-1 2-20 0,0 1-22 15,0 2-5-15,0 0-26 0,0 0-14 0,-27-1-23 16,27 1-42-16,0-2-22 0,-30 0-47 0,30-4-50 16,-22-1 56-16,22 0 70 0</inkml:trace>
  <inkml:trace contextRef="#ctx0" brushRef="#br0" timeOffset="29.01">4300 3170 1574 0,'0'-6'12'0,"0"-1"11"0,19-1 8 16,-19-2-4-16,20 1-8 0,-20-4-13 0,21 3-14 15,-9-3 0-15,4 3-20 0,-1-3-36 0,2 3-60 16,1-1-80-16,1 1-104 0,-1 1-52 0,0-1 68 16</inkml:trace>
  <inkml:trace contextRef="#ctx0" brushRef="#br0" timeOffset="30.01">4873 3278 1121 0,'0'0'8'15,"0"0"1"-15,0 0-13 0,0 0-16 0,0 0-27 16,-25 0-36-16,25 0-43 0,0 0-72 15,0 0-44-15,0 0 36 0</inkml:trace>
  <inkml:trace contextRef="#ctx0" brushRef="#br0" timeOffset="31.01">4855 3624 1931 0,'0'7'37'16,"0"-4"25"-16,0 0 19 0,0-3 22 0,0 0-32 15,0 0-20-15,0 0-23 0,0 0-29 0,0 0-18 16,0-24-50-16,0 24-84 0,0 0-149 0,0 0-183 16,0 0-41-16,0 0 87 0</inkml:trace>
  <inkml:trace contextRef="#ctx0" brushRef="#br0" timeOffset="32.01">5952 3009 1318 0,'0'0'51'0,"3"0"25"0,-1 0 19 15,1 0 23-15,-1 0-33 0,3 0-3 0,-3 0 0 16,-2 0 3-16,1 0-4 0,1 0-1 16,-2 0-9-16,0 0-13 0,0 0-3 0,0 0-17 15,0 0-7-15,0 0-6 0,0 0-10 0,0 0-4 16,0 0-2-16,0 0-6 0,0 0 1 0,0 0 1 15,0 0 1-15,0 0 4 0,0 0 0 0,0 0 1 16,0 0-2-16,0 0-6 0,0 0 2 0,0 0-2 16,0 0 1-16,0 0 0 0,0 0-3 0,0 0-1 15,0 0 2-15,0 0 4 0,0 0-3 0,0 0 6 16,0 0 3-16,0 0 2 0,0 0 5 0,0 0 4 16,0 0 0-16,0 0-3 0,0 0-2 0,0 0-8 15,0 0-7-15,0 0 2 0,0 0-3 16,0 0-3-16,12 0 4 0,-12 0-6 0,0 0 2 15,0 0 1-15,0 0-5 0,0 0 1 0,0 0-2 16,0 0 0-16,0 0 0 0,0 0 2 0,0 0-1 16,0 0 5-16,0 0 4 0,0 0-3 0,0 0 3 15,0 19-4-15,0-19 3 0,0 0 1 0,0 0-2 16,-16 10 4-16,16-10-6 0,0 0 4 0,0 0 0 16,0 0-4-16,0 0 6 0,0 0-1 0,0 0 3 15,0 0 4-15,0 0-1 0,0 0 2 0,0 0 1 16,0 0-3-16,0 0-3 0,0 0-3 15,0 0-1-15,0 0-5 0,0 0 5 0,0 0-4 0,0 0-2 16,0 0 2-16,0 0-2 0,0 0 2 0,0 0 0 16,0 0 0-16,0 0-5 0,0 0 5 15,0 0-3-15,0 0 2 0,0 0-1 0,0 0-2 16,0 0 2-16,0 0 0 0,0 0 5 0,0 0-7 16,0 0 5-16,0 0-1 0,0 0 1 0,0 0 2 15,0 0-2-15,0 0 3 0,0 0-3 0,0 0 2 16,0 0-3-16,0 0-3 0,0 0 1 0,0 0 2 15,0 0 0-15,0 0 0 0,0 0 3 0,0 0-4 16,0 0 2-16,0 0-2 0,0 0-1 0,0 0 2 16,0 0-2-16,0 0 2 0,0 0 2 0,0 0-4 15,0 0-1-15,0 0 4 0,0 0-2 16,0 0-1-16,0 0 4 0,0 0-5 0,0 0 3 16,0 0 3-16,0 0-1 0,0 0-2 0,0 0 0 15,0 0-1-15,0 0-2 0,0 0 5 0,0 0-4 16,0 0 0-16,0 0 3 0,0 0 0 0,0 0 1 15,0 0 0-15,0 0-2 0,0 0 0 0,0 0-1 16,0 0 2-16,0 0 0 0,0 0-1 0,0 0 2 16,0 0-2-16,0 0-2 0,0 0 2 0,0 0 3 15,0 0-3-15,0 0 1 0,0 0 2 0,0 0-6 16,0 0 6-16,0 0-1 0,0 0-1 16,0 0 2-16,0 0-3 0,0 0 0 0,0 0-3 0,0 0 2 15,0 0 1-15,0 0 1 0,0 0 1 16,0 0-1-16,0 0-1 0,0 0-4 0,0 0 4 15,0 0 1-15,0 0-4 0,0 0 3 0,0 0-3 16,0 0-2-16,0 0 5 0,0 0-1 0,0 0 0 16,0 0 1-16,0 0 1 0,0 0 3 0,0 0-4 15,0 0 2-15,0 0-2 0,0 0-1 0,0 0 0 16,0 0-2-16,0 0 2 0,0 0-3 0,0 0 4 16,0 0-1-16,0 0 1 0,0 0 0 0,0 0 0 15,0 0 0-15,0 0 0 0,0 0 1 0,0 0-1 16,0 0 0-16,0 0-1 0,0 0-3 0,0 0 4 15,0 0 0-15,0 0 0 0,0 0 3 16,0 0-3-16,0 0 1 0,0 0 0 0,0 0 0 16,0 0 3-16,0 0-1 0,0 0-2 0,0 0 4 15,0 0-5-15,0 0-3 0,0 0 5 0,0 0-5 16,0 0 4-16,0 0 2 0,0 0-4 0,0 0-1 16,0 0-5-16,0 0 3 0,0 0-1 0,0 0-2 15,0 0 5-15,0 0-1 0,0 0 2 0,0 0 1 16,0 0-2-16,0 0-2 0,0 0 3 0,0 0 2 15,0 0 2-15,0 0 3 0,0 0-3 0,0 0 0 16,0 12 5-16,0-12-3 0,0 0 2 16,0 0 0-16,0 0-7 0,0 0 0 0,0 0 2 0,0 0 1 15,0 0 14-15,0 0 12 0,0 0 2 0,0 0 7 16,0 0-10-16,0 0-8 0,0 0-3 16,0 0-5-16,0 0-4 0,0 0-1 0,0 0-5 15,0 0-5-15,0 0 3 0,18 0-5 0,-18-16 3 16,0 16 3-16,0 0-5 0,0 0 7 0,0 0-3 15,0 0-4-15,11 0 5 0,-11-8-5 0,0 8 0 16,0 0 0-16,0 0-3 0,0 0 0 0,0 0 2 16,0 0 3-16,0 0 1 0,0 0-4 0,0 0 2 15,0 0-5-15,0 0 3 0,0 0 5 0,0 18-5 16,0-18 7-16,0 0 0 0,0 0-4 0,0 0 6 16,0 0-5-16,0 0 2 0,0 0 6 0,0 0-2 15,0 0 0-15,0 0 4 0,0 0-1 16,0 0-3-16,0 0 5 0,0 0-5 0,0 0-2 15,0 0 4-15,0 0-2 0,0 0-4 0,0 0 2 16,0 0-4-16,0 0 1 0,0 0 2 0,0 0-3 16,0 0 1-16,0 0-1 0,0 0-1 0,0 0 0 15,0 0 4-15,0 0-5 0,0 0 0 0,0 0 3 16,0 0-6-16,0 0 4 0,0 0 0 0,0 0-2 16,0 0-1-16,0 0 3 0,0 0 0 0,0 0 1 15,0 0 2-15,0 0-3 0,0 0 3 0,0 0-1 16,0 0-1-16,0 0 1 0,0 0-3 0,0 0 1 15,0 0 2-15,0 0 0 0,0 0 0 16,0 0 0-16,0 0 2 0,0 0-2 0,0 0-2 16,0 0 4-16,0 0-5 0,0 0 2 0,0 0 2 15,0 0-5-15,0 0 8 0,0 0-1 0,0 0-1 16,0 0 2-16,0 0-8 0,0 0 6 0,0 0 0 16,0 0-3-16,0 0 5 0,0 0-6 0,0 0-1 15,0 0 3-15,0 0 1 0,0 0 1 16,0 0 2-16,0 0-2 0,0 0-2 0,0 0 0 0,0 0-1 15,0 0-1-15,0 0 2 0,0 0-3 0,0 0 4 16,0 0 1-16,0 0-2 0,0 0 1 0,0 0-2 16,0 0-3-16,0 0-2 0,0 0 1 0,0 0 1 15,0 0 0-15,0 0 4 0,0 0-2 16,0 0-6-16,0 0 6 0,0 0-3 0,0 0 4 16,0 0 6-16,0 0-7 0,0 0-1 0,0 0 4 15,0 0-5-15,0 0 7 0,0 0-1 0,0 0-4 16,0 0 5-16,0 0-6 0,0 0 3 0,0 0 0 15,0 0-3-15,0 0 5 0,0 0-2 0,0 0 2 16,0 0 0-16,0 0-3 0,0 0 1 0,0 0 2 16,0 0-3-16,0 0 1 0,0 0 0 0,0 0-4 15,0 0 5-15,0 0-3 0,0 0 5 0,0 0-1 16,0 0-4-16,0 0 4 0,0 0-7 16,0 0 2-16,0 0 5 0,0 0-1 0,0 0-1 15,0 0 2-15,0 0-2 0,0 0-4 0,0 0 3 16,0 0 0-16,0 0-1 0,0 0 2 0,0 0 0 15,0 0 1-15,0 0-1 0,0 0-1 0,0 0 3 16,0 0-2-16,0 0-1 0,0 0 1 0,0 0 0 16,0 0 1-16,0 0 2 0,0 0-1 0,0 0 1 15,0 0-3-15,0 0 3 0,0 0 2 0,0 0-2 16,0 0 2-16,0 0-5 0,0 0-1 0,0 0-2 16,0 0 3-16,0 0 0 0,0 0-4 0,0 0 4 15,0 0-9-15,0 0 5 0,0 0 2 0,0 0 1 16,0 0 1-16,0 0-3 0,0 0 0 15,0 0-1-15,0 0 1 0,0 0 5 0,0 0-4 0,0 0 3 16,0 0 2-16,0 0-6 0,0 0 3 16,0 0-2-16,0 0 1 0,0 0 0 0,0 0 1 15,0 0 2-15,0 0-2 0,0 0 2 0,0 0-2 16,0 0 0-16,0 0-6 0,0 0 8 0,0 0-2 16,0 0 0-16,0 0 3 0,0 0-7 0,0 0 4 15,0 0-2-15,0 0 3 0,0 0-1 0,0 0-6 16,0 0 0-16,0 0 1 0,0 0 0 0,0 0 5 15,0 0 1-15,0 0-1 0,0 0 1 0,0 0-1 16,0 0 0-16,0 0 0 0,0 0-2 0,0 0-2 16,0 0 3-16,0 0-5 0,0 0 6 0,0 0-2 15,0 0 2-15,0 0 2 0,0 0-2 16,0 0 3-16,0 0-3 0,0 0 1 0,0 0 0 16,0 0 0-16,0 0 0 0,0 0-1 0,0 0-3 15,0 0 0-15,0 0-1 0,0 0 0 0,0 0 1 16,0 0 0-16,0 0-3 0,0 0 1 0,0 0 3 15,0 0 1-15,0 0 2 0,0 0 2 0,0 0-4 16,0 0 0-16,0 0 2 0,0 0-2 0,0 0 1 16,0 0 0-16,0 0-5 0,0 0 3 0,0 0 4 15,0 0-1-15,0 0 1 0,0 0 0 0,0 0-4 16,0 0 5-16,0 0-1 0,0 0 1 0,0 0-1 16,0 0 0-16,0 0 0 0,0 0-2 15,0 0 0-15,0 0 3 0,0 0-5 0,0 0 6 16,0 0 1-16,0 0-8 0,0 0 6 0,0 0-7 15,0 0 4-15,0 0 1 0,0 0-3 0,0 0 5 16,0 0-5-16,0 0 2 0,0 0 3 0,0 0-2 16,0 0-1-16,0 0-1 0,0 0 2 0,0 0-2 15,0 0 0-15,0 0 2 0,0 0-2 0,0 0 2 16,0 0-1-16,0 0-4 0,0 0 4 0,0 0-4 16,0 0 2-16,0 0 6 0,0 0-5 0,0 0-1 15,0 0 5-15,0 0-4 0,0 0-2 0,0 0 4 16,0 0-2-16,0 0 0 0,0 0 4 0,0 0-2 15,0 0-1-15,0 0 2 0,0 0-3 0,0 0 1 16,0 0 0-16,0 0-3 0,0 0 2 16,0 0 1-16,0 0-3 0,0 0 3 0,0 0-2 15,0 0-6-15,0 0 5 0,0 0 0 0,0 0 2 16,0 0 1-16,0 0 2 0,0 0 0 0,0 0-4 16,0 0 4-16,0 15-2 0,0-15-4 0,0 0 5 15,0 0 0-15,0 12-2 0,0-12 6 0,0 0-2 16,0 5-5-16,-16-5 7 0,16 0-6 0,0 5 0 15,0-5 5-15,-8 3-7 0,8-3 6 0,0 0-2 16,0 0-1-16,-5 0 3 0,5 3-1 0,0-3 2 16,0 0 1-16,0 0 3 0,0 0 1 15,0 0 8-15,0 0 0 0,0 0 2 0,0 0-2 16,0 0-4-16,0 0 2 0,0 0-10 0,0 0-1 16,0 0-3-16,0 0-1 0,0 0 2 0,0 0-2 15,0 0 2-15,0 0-4 0,0 0 0 0,0 0 3 16,0-16-1-16,20 16 1 0,-20 0-1 0,0 0-3 15,19 0 0-15,-19-9-1 0,14 9-1 0,-14 0 0 16,12-4-1-16,-12 4-2 0,8 0-1 0,-4 0 3 16,-2 0 0-16,1 0 1 0,0 0 0 0,-1 0-2 15,0 0 1-15,-1 0 1 0,-1 0 1 0,0 18-1 16,0-18 3-16,0 0-2 0,0 0 3 0,0 15 4 16,0-15-3-16,0 0 2 0,-24 12-3 15,24-12-1-15,0 7 2 0,-18-7 0 0,18 6 3 16,0-6 1-16,-18 1-1 0,18 1-1 0,0-2 0 15,-10 1 0-15,10-1 3 0,0 0-1 0,-4 0 4 16,4 0 0-16,0 0 0 0,0 0-1 0,0 0-6 16,0 0 2-16,0 0-3 0,0-17 2 0,0 17-1 15,0 0 0-15,0 0-1 0,0-15 0 0,0 15 0 16,0 0-4-16,0-12 6 0,0 12-5 0,0 0-2 16,0-5 4-16,0 5-5 0,0 0 0 0,0 0 3 15,0 0-3-15,0 0-1 0,0 0 3 0,15 0-3 16,-15 0 4-16,0 0-2 0,0 0 2 0,0 0 0 15,0 17 0-15,8-17-1 0,-8 0 4 0,0 0-4 16,0 0-1-16,0 0 5 0,0 0-7 0,0 8 5 16,0-8 0-16,0 0 2 0,0 0 2 15,0 0 0-15,0 6-2 0,0-6 3 0,-16 0-3 16,16 0 3-16,0 2 2 0,0-2-3 0,0 0 3 16,0 0-4-16,0 0 6 0,0 0-2 0,0 0 4 15,-10 0 0-15,10 0-6 0,0 0 5 0,0 0-4 16,-4 0-2-16,4 0 4 0,-3 0-8 0,3-15 2 15,0 15 3-15,0 0-5 0,0 0 1 0,0 0 4 16,0 0-2-16,0 0 4 0,0 0-4 0,0 0-1 16,0 0 0-16,0 0-2 0,0 0 8 0,0-8-3 15,0 8 1-15,0 0 0 0,0 0-7 16,0-2 3-16,18 0-1 0,-18 1 1 0,0 1 0 16,0-2-4-16,0 0 0 0,14 2 0 0,-14 0 2 15,0 0 0-15,0 0-2 0,8 0-1 0,-8 0 0 16,0 0-1-16,4 0 1 0,-3 0 1 0,-1 0-1 15,0 0 3-15,0 0-2 0,0 19 1 0,2-19 2 16,-2 0 1-16,0 0 3 0,0 15-3 0,0-15 2 16,0 7-2-16,-22-7 2 0,22 7-1 0,0-7-2 15,-22 7 2-15,22-7-6 0,-20 3 6 0,20-1 2 16,-16-2 0-16,16 0 7 0,-17 0 0 0,17 0 9 16,-13 0 11-16,13 0-2 0,-9 0 2 0,6 0-8 15,1 0-8-15,-1 0 0 0,2-19-3 16,1 19-4-16,0 0-4 0,0-17-3 0,0 17-2 15,0-12 4-15,0 12-5 0,31-13 4 0,-31 13-2 16,29-14-2-16,-10 9 2 0,0-1-4 0,3 1 6 16,-1 1-1-16,2 1 0 0,-4 0 1 0,3 3-6 15,-2 0 0-15,-5 0 0 0,0 0 2 0,-5 0 2 16,0 0-2-16,-2 22-2 0,-2-22 0 0,-2 19 1 16,-4-19-3-16,0 29 4 0,0-13 0 0,0 4 3 15,0 2 6-15,0 2-5 0,-33 2 3 0,33-1-1 16,-37 1-7-16,14 5 4 0,-2-3 2 0,-1 1-3 15,1-1 4-15,0-4-5 0,5 0-6 16,-1-3 3-16,3-2 3 0,2-3 2 0,1-1 4 16,5-3 0-16,0-3-1 0,-1-1-1 0,2-1 2 15,1-1 1-15,1-2 0 0,-3-4 9 0,1 0 2 16,2 0 4-16,-3 0 3 0,1 0-2 0,1-28-1 16,-1 28-7-16,2-20 0 0,2 20-8 0,1-20-12 15,2 20 6-15,2-21-2 0,0 21-3 0,0-21 6 16,0 11-3-16,0 2-2 0,26-1 1 0,-26 3 2 15,26 6-2-15,-26-6 0 0,38 6 1 0,-16 0-1 16,0 0 3-16,4 0 1 0,-1 0 3 0,1 0-1 16,-3 24 1-16,-1-24-5 0,0 0-5 0,-1 26 0 15,-4-26 0-15,-1 15 7 0,-2-15-1 0,-2 17 1 16,-2-17-7-16,0 21-4 0,-2-11 1 16,-1-2-15-16,-1 3-18 0,-2-1-36 0,0-2-39 15,-2-2-55-15,3-1-53 0,1-3-71 0,0-1-93 16,2-1-162-16,4 0 32 0,1 0 107 0</inkml:trace>
  <inkml:trace contextRef="#ctx0" brushRef="#br0" timeOffset="33.01">6519 2525 1224 0,'0'-1'41'15,"0"-1"24"-15,0 1 31 0,0 0 16 0,0-2-24 16,0 2-15-16,0-1-11 0,0 2-1 0,7 0 10 16,-7 0 10-16,0-1-5 0,0 1-2 15,0-1-15-15,0 1-8 0,0 0-4 0,0 0-6 16,0-2-6-16,0 2-3 0,0-1-2 0,0 1-10 15,0 0 3-15,0-1-2 0,0 0-7 0,0 1 2 16,0 0-7-16,0 0-1 0,0 0 0 0,0-1 3 16,0 1-6-16,0 0 1 0,0 0-3 0,0 0-2 15,0 0 4-15,0 0-3 0,0 0-1 0,0 0 6 16,0 0-6-16,0 0-1 0,0 0 7 0,0 0-7 16,0 0 6-16,0 0-5 0,0 0-7 0,0 0 0 15,0 0 0-15,0 0 13 0,0 0-6 0,0 0 1 16,0 0-2-16,0 0-3 0,0 0 8 15,0 0-7-15,0 0 2 0,0 0 1 0,0 0-7 16,0 0 9-16,0 0-3 0,0 0-3 0,0 0 10 16,0 0-4-16,0 0-2 0,0 0-4 0,0 0-5 15,0 0 3-15,0 0 8 0,0 0 3 0,0 0 1 16,0 0-4-16,0 0-9 0,0 0 4 0,0 0-5 16,0 0 10-16,0 0 4 0,0 0-4 0,0 0 1 15,0 0-6-15,0 0-4 0,0 0 0 0,0 0 2 16,0 0 5-16,0 0-1 0,0 0 0 0,0 0 7 15,0 0-8-15,0 0 1 0,0 0 6 0,0 0-13 16,0 0 2-16,0 0 11 0,0 0-9 16,0 0 7-16,0 0 2 0,0 0-8 0,0 0 5 0,0 0-1 15,0 0-2-15,0 0-4 0,0 0 4 0,0 0-5 16,0 0-1-16,0 0 12 0,0 0-5 16,0 0 5-16,0 0 0 0,0 0-5 0,0 0-8 15,0 0 6-15,0 0 1 0,0 0-1 0,0 0 8 16,0 0-13-16,0 0 1 0,0 0 5 0,0 0-6 15,0 0 7-15,0 0 0 0,0 0-7 0,0 0 5 16,0 0-3-16,0 0 2 0,0 0 2 0,0 0-1 16,0 0 6-16,0 0-6 0,0 0-1 0,0 0 2 15,0 0 0-15,0 0 1 0,0 0 3 0,0 0 0 16,0 0-6-16,0 0 4 0,0 0-4 0,0 0 1 16,0 0 0-16,0 0 1 0,0 0 0 15,0 0-2-15,0 0 6 0,0 0-1 0,0 0-1 16,0 0-4-16,0 0 2 0,0 0 1 0,0 0-1 15,0 0 5-15,0 0-5 0,0 0-1 0,0 0 3 16,0 0 3-16,0 0 5 0,0 0-12 0,0 0 0 16,0 0 5-16,0 0-2 0,0 0 7 0,0 0-2 15,0 0-5-15,0 18-7 0,0-18 11 0,0 0-3 16,0 0-2-16,0 0 1 0,0 0-4 0,0 10 3 16,0-10 0-16,0 0 0 0,0 0 0 0,0 8-2 15,0-8 3-15,0 0 0 0,0 2-1 0,0 0 3 16,0-2-6-16,0 1 4 0,0 1 0 0,0-2-1 15,0 0 2-15,0 2-2 0,0-1 2 0,0-1-4 16,0 0 1-16,0 0 1 0,0 0-3 16,0 2 3-16,0-1 4 0,0-1-5 0,0 0 2 15,0 1 3-15,0-1-7 0,0 3 5 0,0-3-4 16,0 0 2-16,0 0 1 0,0 0-3 0,0 0 2 16,0 2 0-16,0-2-1 0,0 0 2 0,0 0 1 15,0 1-3-15,0-1-2 0,0 0 4 0,0 0-6 16,0 0 5-16,0 2 3 0,0-2-5 0,0 1 7 15,0 0-2-15,0-1-3 0,0 0-1 0,0 1-2 16,0 1 2-16,0-2 1 0,0 0 4 0,0 0-2 16,0 1-4-16,0-1 5 0,0 1-3 15,0-1 2-15,0 0 7 0,0 0-10 0,0 2 7 16,0-2-5-16,0 1-7 0,0 1 11 0,0-2-8 16,0 1 4-16,0 0 0 0,0 0-2 0,0 0 2 15,0-1 0-15,0 2 0 0,0 0 2 0,0-1-1 16,0 2-3-16,0-1 2 0,0-1-4 0,0 3 4 15,0-2 5-15,0 2-2 0,0 0 4 0,0 1 0 16,0-1-2-16,0-1 1 0,0 3-3 0,0-1-5 16,-22-1 3-16,22 1 0 0,0 0 2 0,0-1-2 15,0 1-1-15,0-1-3 0,0 1 0 0,0-2 3 16,0 2-1-16,0 0 6 0,0-1-3 0,0 2-1 16,0-1-1-16,0 2 1 0,0 1 1 15,0 0-3-15,0 0 1 0,-10 3-6 0,10-3 2 16,0 2 4-16,0-1 1 0,0 1 4 0,0-1 0 15,0-1-1-15,0 2 2 0,0-1-1 0,-7 1-1 16,7-2 3-16,0 1-7 0,-3 0 2 0,1-1-3 16,2-1-3-16,-2 1 3 0,1-1-1 0,1-1 5 15,0 2-3-15,0 1 4 0,-1-3-4 0,-1 3-2 16,2-2 3-16,-1 2-2 0,1 0 0 0,0-1 2 16,0 0-2-16,0 0-4 0,0 1 5 0,0-1-1 15,-1 0 3-15,1-1 2 0,-3-1-7 0,3 0 5 16,-1-1-3-16,1-1-3 0,0 1 7 0,0-1-4 15,-1-3-1-15,1 1 6 0,0 0-1 16,0 0-3-16,0-1 6 0,0-1-10 0,0 0 6 16,0 0 10-16,0 0-6 0,0 0 12 0,0 0-3 15,0 0-6-15,0 0 2 0,0 0-3 0,0 0-7 16,0 0 0-16,0 0-1 0,0 0-2 0,0 0-2 16,0 0-4-16,0 0-27 0,0 0-35 0,0 0-44 15,0 0-49-15,0 0-71 0,0 0-88 0,0 0-70 16,0 0-111-16,0 0 49 0,0 0 123 0</inkml:trace>
  <inkml:trace contextRef="#ctx0" brushRef="#br0" timeOffset="34.01">6496 2673 768 0,'0'0'39'16,"0"-1"33"-16,0-3 29 0,0 1 19 0,0 1-13 15,0-1-10-15,24-1-25 0,-24 1-9 0,0-1-15 16,0 1-12-16,0-1 15 0,14 2 4 0,-14-2 3 16,0 2-4-16,0-2-17 0,10 1-5 15,-10-1-12-15,0 1 3 0,5 0 3 0,-5 0-2 0,2-1 2 16,1 1-10-16,-2 1 0 0,0 2 0 16,2-3-8-16,-2 1 7 0,2 0-8 0,-3 1 3 15,1-1-2-15,0-1 0 0,0 2 0 0,1-2 0 16,-1 2 5-16,0-1-4 0,0 0 8 0,3-1-3 15,-3 2-6-15,1 0 6 0,-1-1-6 0,0 0-3 16,-1 2 6-16,1-1-8 0,-1 1-3 0,3 0 1 16,-2-2-1-16,-1 1 4 0,1 1 0 0,-1-1-2 15,1-1-1-15,1 1 2 0,-1 1 4 0,0 0-1 16,-1-1 4-16,0 0-7 0,2-1-1 0,-2 1 2 16,0 1-4-16,0 0 7 0,0-2 0 15,0 2-1-15,0 0 1 0,0 0 0 0,0 0 0 16,0 0-3-16,0 0-4 0,0 0 0 0,0 0 0 15,0 0 8-15,0 0 0 0,0 0-3 0,0 0-1 16,0 0-2-16,0 0-2 0,0 0 0 0,0 0 0 16,0 0-2-16,0 0 2 0,0 0 0 0,0 0 1 15,0 0 2-15,0 0 0 0,0 0-1 0,0 0 1 16,0 0-6-16,0 0 3 0,0 0 0 0,0 0 0 16,0 0 3-16,0 0-2 0,0 0-1 0,0 0 0 15,0 0-3-15,0 0 1 0,0 0 0 0,0 0-1 16,0 0 3-16,0 0 1 0,0 0 1 0,0 0 1 15,0 0-3-15,0 0-2 0,0 0 0 0,0 0 0 16,0 0 5-16,0 0 2 0,0 0-5 16,0 0 0-16,0 0-1 0,0 0-3 0,0 0 4 15,0 0 3-15,0 0-2 0,0 0-4 0,0 0 4 16,14 0-6-16,-14 0 1 0,0 0 4 0,0 0 0 16,0 0 3-16,0 0-2 0,0 0-1 0,8 0 3 15,-8 0-3-15,0 0 0 0,4 0 0 0,-4 0-6 16,1 0 6-16,0 0 4 0,1 0-4 0,-1 0 2 15,3 0-1-15,-3 0-5 0,1 0 4 0,2 0 2 16,-2 0 0-16,1 0-2 0,0 0-3 0,-2 0 1 16,1 0-1-16,1 0 3 0,-1 0 7 15,0 0-7-15,0 0 1 0,1 0 1 0,-1 0-5 16,2 0 6-16,-2 0-4 0,3 0 2 0,-1 0-1 16,-1 0-3-16,0 0 6 0,0 0-4 0,-1 0 1 15,1 0 2-15,0 0-4 0,0 0 0 0,-2 0 2 16,1 0-3-16,0 0 6 0,-1 0-7 0,2 0 4 15,-1 0 3-15,-2 0-6 0,3 0 7 0,-2 0-4 16,2 0-3-16,-1 0 3 0,1 0 3 0,-2 0-1 16,1 0-2-16,2 0 2 0,-1 0-3 0,-1 0 0 15,1 0 4-15,-1 0-6 0,2 0 4 0,-2 0 1 16,1 0 2-16,0 0 6 0,-1 0-2 0,1 12 2 16,0-12-3-16,0 0-4 0,0 0 1 15,0 11 1-15,-1-11-4 0,1 6 5 0,1-3-6 16,-2 1 1-16,1-2 3 0,-1 2-3 0,1 0 2 15,0 0-3-15,0-3 0 0,-1 3 0 0,0-1 0 16,0 0 5-16,1 0 1 0,-2-1 1 0,0 2 1 16,3-1-3-16,-3 1-1 0,0 0-1 0,-1-1 3 15,2 0-3-15,-2 2 3 0,0-1 0 0,0 1-1 16,0 0 1-16,0 0-1 0,0-2 2 0,0 2 0 16,0-1-1-16,0 0 2 0,0 1 0 0,0-2-3 15,0 1 1-15,0-2-2 0,0 2 0 0,0-2 1 16,0 1 3-16,0 1-2 0,-17-3 2 0,17 3 3 15,0-3-2-15,0 1 3 0,0 2-2 0,0-3-2 16,-9 3-2-16,9-3-2 0,-5 3 0 0,1-1-1 16,0-1 3-16,-1 2-2 0,-1-2-1 15,-2 2-4-15,2-2 1 0,0 2 1 0,-2-2 1 16,1 1-1-16,-1-1-3 0,2 1-2 0,0-2 4 16,-1 1 4-16,1-1-2 0,0 1 3 0,1 0-4 15,1 0-5-15,0-2 1 0,-2 1 0 0,1 1 2 16,1-1 4-16,2 0-2 0,-2-1 3 0,2 3-4 15,-1-3 0-15,1 0 0 0,-1 0-1 0,-1 2 3 16,2-2 0-16,-2 2 0 0,-1-1-2 0,1-1-1 16,-1 0 1-16,2 0 1 0,-3 2 3 0,3 0 1 15,-3-1 0-15,2-1 2 0,-1 0 6 16,1 0-1-16,-2 0 1 0,2 0 0 0,0 0-5 16,1 0 2-16,0 0-1 0,-1 0-2 0,2 0 2 15,-1 0-5-15,2 0 0 0,-2 0-5 0,1 0 1 16,-1 0 2-16,0 0-4 0,0 0 7 0,-2 0-3 15,3 0-2-15,-2 0 4 0,2 0-4 0,0 0-2 16,1 0 2-16,-3 0-1 0,3 0 2 0,-2 0 1 16,2 0 1-16,-1 2 0 0,-2-2-4 0,3 0 2 15,-2 0-1-15,3 0 2 0,-1 0 5 0,1 0-1 16,0 0 0-16,0 0-3 0,0 0 1 0,0 0-1 16,0 0 2-16,0 0 0 0,0 0 0 0,0 0-4 15,0 0-2-15,0 0 1 0,0 0-2 16,-21 0 2-16,21 0-3 0,0 2 3 0,0-2 1 15,-15 1-3-15,15-1 2 0,0 0-3 0,-8 0 2 16,8 2 1-16,-5-2 0 0,5 1 0 0,-4-1-2 16,2 0 2-16,0 1 2 0,0-1 3 0,1 0-6 15,0 0 3-15,1 0 1 0,0 0-3 0,0 0 6 16,0 0-3-16,0 0-1 0,0 0-11 0,0 0-9 16,0 0-27-16,0 0-38 0,0 0-38 0,0 0-67 15,0 0-53-15,0 0-93 0,0 0-111 0,0 0-45 16,20-15 79-16</inkml:trace>
  <inkml:trace contextRef="#ctx0" brushRef="#br0" timeOffset="35.01">6969 3121 1870 0,'0'-2'18'0,"0"-1"12"0,0 3 6 16,0-3 11-16,0 3-11 0,-19-1-7 0,19-1 14 16,0 1 0-16,0 1 12 0,0 0 11 0,0 0-7 15,0 0-5-15,0 0-16 0,0 0-17 0,0 0-10 16,0 0-6-16,0 0-1 0,0 0 2 0,0 0-4 15,0 0-1-15,0 0 4 0,0 0 2 0,0 0 10 16,0 0 6-16,0 0 2 0,0 0 3 16,0 0-5-16,0 16-1 0,0-16-1 0,0 0-4 0,22 0 5 15,-22 14 1-15,0-14 6 0,15 12-3 16,-15-7-4-16,11 1-7 0,-11 2-12 0,13-1 2 16,-6 0-4-16,4 1 5 0,-1-2-1 0,0 1-2 15,4 2-2-15,0-1 0 0,1 0 3 0,-3 0 0 16,4 0 1-16,-2-1-3 0,3 0-1 0,-4-1 2 15,0-2 1-15,-1 0-2 0,1-3 2 0,-2 4-4 16,-1-4-1-16,-2 1 2 0,-2 0-4 0,0-1 3 16,0 0-1-16,-3 0-2 0,-1-1 5 0,-2 0-2 15,0 0 2-15,0 0 4 0,0 0-5 0,0 0 0 16,0 0 2-16,0 0-1 0,0 0 7 16,0 0 5-16,0 0-2 0,0 0 9 0,0 0 0 15,0 0 0-15,0 0 5 0,0 0 1 0,0 0-2 16,0 0 6-16,0 0-2 0,0 0 1 0,0 0-3 15,0 0-2-15,0 0 0 0,0 0-6 0,0 0 3 16,0 0 1-16,0 0 3 0,0 0 2 0,0 0-4 16,0 0 1-16,0 0-6 0,0 0-9 0,0 0-4 15,0 0-6-15,-24 0-2 0,24 0 3 0,-26 21 2 16,26-21-6-16,-32 0 3 0,13 26-1 0,-3-26 1 16,0 23 5-16,0-10-1 0,1 3-5 0,-1-4 3 15,-1 5-11-15,2-3-1 0,-1-2 13 0,2 0-10 16,2-1 12-16,-2-1-3 0,3 0-6 0,1 1 6 15,2-5-6-15,3 5 7 0,2-3-4 16,-2 2-1-16,4-3 4 0,2 1-2 0,0-1 1 16,1-1-1-16,2-2 0 0,-3 1-2 0,3-2 2 15,0 0 2-15,1 0-2 0,0-2 2 0,-1-1 0 16,2 2 1-16,0-2-1 0,0 0 3 0,0 0-3 16,0 0 2-16,0 0 1 0,0 0 0 0,0 0-1 15,0 0-4-15,0 0 0 0,0 0-7 0,0 0-16 16,0 0-22-16,0 0-42 0,0-20-48 0,0 20-43 15,18 0-57-15,-18-12-69 0,0 12-95 0,13-11-126 16,-13 11-51-16,13-14 109 0</inkml:trace>
  <inkml:trace contextRef="#ctx0" brushRef="#br0" timeOffset="36.01">7381 3478 1782 0,'1'-7'26'16,"0"7"19"-16,1 0 16 0,-2 0 14 0,1 0 1 15,0 0-9-15,-1-1 4 0,0-1 3 0,0 2-11 16,0 0 1-16,0 0 2 0,0 0-6 0,0 0-11 15,0 0-1-15,0 0-13 0,0 0-17 0,0 0 11 16,0 0-1-16,0 0-8 0,0 0 26 0,0 0 0 16,0 0-2-16,0 0 3 0,0 0-15 0,0 19-10 15,0-19-10-15,-30 18-1 0,30-5-4 0,-27 1-5 16,9 4 2-16,-5 3 0 0,-1-1-6 0,-4-1 2 16,0 2-2-16,0-2-3 0,-2-1 8 0,2 3 0 15,1-3 3-15,3-3-2 0,-1 1-6 0,6-1 0 16,-1-2-4-16,4-1 5 0,2-2 0 0,2 0-1 15,1-3 4-15,3 0-4 0,1-3 5 0,0 0 0 16,3-3-5-16,2 2 0 0,0-2 0 16,2 1 2-16,0-2 2 0,0 0 0 0,0 0 1 15,0 0-2-15,0 0 0 0,0 0 0 0,0 0 1 16,0 0-2-16,0 0 1 0,0 0 3 0,0 0-1 16,0 0-1-16,0 0 4 0,0 0-2 0,0 0-1 15,0 0-5-15,0 0-10 0,0 0-15 0,0 0-13 16,0 0-17-16,0 0-27 0,0-15-26 0,0 15-46 15,22 0-49-15,-22-14-39 0,0 14-62 0,16-14-144 16,-16 4-48-16,19-1 71 0</inkml:trace>
  <inkml:trace contextRef="#ctx0" brushRef="#br0" timeOffset="37.01">7639 3200 1675 0,'11'-2'24'16,"-11"1"14"-16,0 1 15 0,0-2 12 0,0 0 8 15,0 1 9-15,0-2 6 0,0 3 10 0,0-1-15 16,0 1-8-16,0 0-8 0,0 0-8 0,0 0-3 15,0-1-1-15,0 1-2 0,0-2-3 0,0 2-10 16,0 0-1-16,0-1-10 0,0 1-8 0,0 0-5 16,0 0-7-16,0 0 3 0,0 0 4 0,0 21 5 15,0-21 1-15,0 25-3 0,0-25-4 16,0 33-3-16,-20-11-3 0,20-1 0 0,0 1-1 16,-17 2-3-16,17 0-2 0,-13-1-3 0,13-1 2 15,0 2-3-15,-11-2-1 0,11 0 3 0,0 2-4 16,0 0 7-16,0-2 2 0,0 1-5 0,0 4 3 15,0-4-1-15,0 0-2 0,23-1-1 0,-23-3-2 16,0-2 2-16,17 0-3 0,-17-2-6 0,0-3-12 16,14-1-22-16,-14-3-22 0,0 0-12 0,0-3-14 15,8 1 1-15,-8-3-8 0,0-1-14 0,0-2-17 16,0 0-45-16,0 0-46 0,0 0-73 0,0 0-82 16,0 0-73-16,0-20 78 0</inkml:trace>
  <inkml:trace contextRef="#ctx0" brushRef="#br0" timeOffset="38.01">7705 3216 1823 0,'-21'-9'11'0,"21"2"11"0,0 0 19 15,-13 1 26-15,13-2 3 0,0 0 13 0,-11 4 2 16,11-1-8-16,0 2-2 0,-5-1-14 0,5 1-17 15,0 0-12-15,0 0-13 0,0-1-13 16,0 1-2-16,0 1-4 0,29-1 5 0,-29 1 3 16,25 0 2-16,-25-1-3 0,32 3 0 0,-12-2-2 15,-1 2 0-15,0 0 1 0,0 0-5 0,-1 0 2 16,-1 0 0-16,-1 0 4 0,-4 0-3 0,-2 24-2 16,-1-24-9-16,0 17 5 0,-6-17 5 0,0 23-4 15,-3-7 9-15,0-2-12 0,0 4 4 0,0-2 3 16,-34 3-5-16,34-2 9 0,-36 1-8 0,18-2 5 15,-6 0 0-15,2-2-2 0,0 0 2 0,-1-2 0 16,-1-2-4-16,6-1 4 0,-1 0-4 0,3-3-3 16,3 0 1-16,0-3-6 0,4 0-8 15,4-1-17-15,2-2-20 0,0 0-35 0,2 0-31 16,1 0-54-16,0 0-58 0,0 0-82 0,0 0-86 16,27-23-48-16,-27 23 78 0</inkml:trace>
  <inkml:trace contextRef="#ctx0" brushRef="#br0" timeOffset="39.01">7984 3350 2081 0,'3'0'13'0,"-2"0"-1"0,1 0 3 16,1 0 7-16,2 0 4 0,0 0 27 0,0 0 2 15,2 0-5-15,2 0-11 0,4 0-25 16,0 0-1-16,2 0-2 0,2 0-7 0,4 0-5 15,-1 0 1-15,2-11-6 0,2 11-2 0,1 0 10 16,1 0-21-16,-2-8-34 0,-1 8-42 0,-1 0-47 16,-2-5-46-16,-3 2-28 0,-2 1-58 0,-4 2-74 15,-5-2-48-15,0-1 68 0</inkml:trace>
  <inkml:trace contextRef="#ctx0" brushRef="#br0" timeOffset="40.01">8130 3175 1884 0,'-6'-4'23'0,"0"3"10"0,3-3 12 0,2 2 18 16,-1 0-10-16,0-1 2 0,1 1-9 0,0 1-10 15,1 0-13-15,-1 1-12 0,1 0 3 0,0 0 6 16,0 0 9-16,0 0 4 0,0 0-3 0,0 19-8 16,0-19-2-16,0 19 1 0,0-19-6 0,0 30-6 15,0-12 2-15,0 0-7 0,0 3 0 16,0 2 4-16,0 0-6 0,0 0-4 0,0 0 6 0,0 1-4 15,0-3 2-15,0 1 4 0,0 1-5 0,0-2-7 16,0-2-17-16,0 3-32 0,0-1-39 16,0-3-39-16,0 1-44 0,0-1-58 0,0-4-75 0,0 0-146 15,20-5 26-15,-20-4 86 0</inkml:trace>
  <inkml:trace contextRef="#ctx0" brushRef="#br0" timeOffset="41.01">8439 3299 2206 0,'0'0'3'0,"2"0"3"0,-2 0 4 0,0 0 8 16,0 0 8-16,0 0 11 0,0 0 5 0,0 0-7 15,0 0-12-15,0 0-7 0,0 0-11 16,0 0 7-16,0 0 7 0,0 0 5 0,0 0 7 15,0 0-4-15,0 0 5 0,0 24-12 0,0-24 4 16,0 23 0-16,0-23-2 0,18 30 5 0,-18-12-7 16,0-2-9-16,0 1-5 0,0 1-5 0,0 1-2 15,0-1 6-15,0-2-6 0,0 3 2 0,0-4-1 16,0 1 2-16,-21-1 0 0,21-1-3 0,0-2-4 16,0-4 2-16,0 1 2 0,0-5 7 0,0-1 4 15,0 0 4-15,0-2 23 0,0-1 12 0,0 0-2 16,0 0-5-16,0 0-25 0,0 0-18 0,0-28-1 15,0 28-3-15,0-26 4 0,0 9 13 16,19-1-1-16,-19-1-3 0,0-5 1 0,19 3-15 16,-19-1 3-16,21 0 0 0,-10 4-1 0,0 0-2 15,1 1-2-15,-2 5 2 0,0 5 1 0,-3 0 3 16,1 5 0-16,-1 2-2 0,1 0-1 0,-2 0 2 16,0 0 4-16,1 0 1 0,1 32-7 0,0-32 4 15,-2 24-1-15,2-24 0 0,-1 29 5 0,-2-29-2 16,-1 23 6-16,2-10-13 0,-2-2 7 0,1-2-5 15,-1 0-11-15,-1 0 16 0,0 0-3 0,-2 0 0 16,3-1 4-16,-4-1-2 0,1-1-2 16,-1 0 2-16,1-3 0 0,-1 2 2 0,0-1 1 0,0-3-3 15,0 1 8-15,0-2 0 0,0 0 11 16,0 0 16-16,0 0-2 0,0 0-2 0,0 0-3 16,0 0-10-16,0-24-6 0,0 24 7 0,0-18-5 15,0 18-5-15,0-28 1 0,0 13-13 0,0-3-1 16,0-2-7-16,23-2-1 0,-23 4-3 0,24-5-2 15,-24 6 13-15,25-1-1 0,-25 4 5 0,22 5-2 16,-22 4-6-16,21 2 3 0,-21 3-2 0,18 0 7 16,-7 0-5-16,-1 0 0 0,2 0 4 0,-4 29-5 15,-1-29 7-15,-1 23-1 0,-1-23-1 0,0 26 4 16,-4-11-4-16,5-1 3 0,-3 0-7 0,0-2 8 16,3 2-7-16,-3-1-2 0,0 1 6 15,1-1-9-15,-2 4 2 0,-2-2-3 0,0 2-11 16,0 1-12-16,0 0-18 0,0-1-24 0,0-3-29 15,0 3-24-15,-20-4-23 0,20-2-28 0,0-3-5 16,0 1-47-16,0-5-53 0,0 2-78 0,0-2-84 16,0-4 84-16</inkml:trace>
  <inkml:trace contextRef="#ctx0" brushRef="#br0" timeOffset="42.01">9067 3447 2344 0,'0'20'14'0,"0"-20"1"0,0 0 3 16,0 0 3-16,0 0-3 0,0 0 16 0,0 0 8 15,0 0 6-15,0 0-5 0,0 0-13 0,0 0-11 16,0 0-4-16,23 0-4 0,-23 0-1 0,36 0-7 16,-13-20 0-16,2 20-4 0,4 0-8 0,2-17-9 15,-1 17-31-15,1 0-38 0,1-14-39 0,-6 14-25 16,3-12-12-16,-6 12-13 0,0-10-6 0,-5 5-40 15,-4 0-53-15,-5 2-53 0,-5-1-30 0,-4 1 78 16</inkml:trace>
  <inkml:trace contextRef="#ctx0" brushRef="#br0" timeOffset="43.01">9244 3260 1932 0,'-5'-2'38'0,"1"-1"27"0,2 3 14 0,-2-4 16 15,3 3-15-15,0 1-11 0,-2-2 2 0,2 2 0 16,1-2-15-16,-2 2-11 0,2 0-12 0,0 0-9 16,0 0 6-16,0 0 10 0,0 0 10 0,0 24-2 15,0-24-5-15,0 22-7 0,0-22-10 0,0 29-2 16,0-9 0-16,0-2-6 0,0 3-5 16,0-1-4-16,0 1-13 0,0 0 2 0,0 3 2 15,0-1-3-15,0 0 8 0,0 2-2 0,0-3-6 16,0 2-17-16,0 2-42 0,0-4-48 0,0-3-63 15,0-1-61-15,0 1-34 0,0-6-102 0,0 0-140 16,27-5 11-16,-27-4 75 0</inkml:trace>
  <inkml:trace contextRef="#ctx0" brushRef="#br0" timeOffset="44.01">9667 3234 2643 0,'2'-3'20'0,"-2"1"18"0,0 0 14 0,0-1 21 16,2-1 1-16,-2 1 5 0,0 0 11 0,0-1 1 15,0 4 13-15,0-3 2 0,0 3-5 0,0 0-3 16,0-2-24-16,0 2-17 0,0 0-17 0,0 0-19 16,0 0-9-16,0 0-12 0,0 0-3 0,0 0 1 15,0 0 9-15,0 0 10 0,0 0 5 0,0 22-1 16,0-22-5-16,0 16-10 0,0-16-1 0,18 24 0 15,-18-9 3-15,0 2 0 0,0 1 1 0,0 3-2 16,0 0-6-16,0 1-8 0,0 1-5 0,0 3 2 16,0 0-43-16,0 1-66 0,0 2-103 0,0 0-127 15,0 1-127-15,0 2-169 0,0 2-98 16,0-3 127-16</inkml:trace>
  <inkml:trace contextRef="#ctx0" brushRef="#br0" timeOffset="45.01">8718 4557 1564 0,'6'0'49'0,"-2"0"41"16,1 0 13-16,-1 0 18 0,-1 0-20 0,1 0-16 16,-4 0 4-16,1 0 3 0,-1 0-13 0,2 0 1 15,-1 0 0-15,1 0-1 0,0 0 4 16,-1 0-2-16,1 0 9 0,-1 0 4 0,-1 0 5 16,1 0 6-16,2 0-7 0,-3 0 4 0,0 0-1 15,1 0-9-15,-1 0-1 0,0 0-8 0,0 0-14 16,0 0-10-16,0 0-17 0,0 0-20 0,0 0-14 15,0 0-8-15,0 0-5 0,0-21-1 0,0 21 2 16,0-19-2-16,0 19 8 0,0-21-2 0,0 8-1 16,0 3 2-16,0-4-6 0,0 1 7 0,-22 4-1 15,22-2-4-15,0 2-2 0,0 0-7 0,-18 4 2 16,18-2 1-16,-11 4-3 0,11 2 6 0,-18 0-1 16,8 1 3-16,-3 0 7 0,-4 0 0 0,2 0 1 15,-4 21-6-15,-1-21-2 0,0 20 2 16,-1-20-1-16,2 24 5 0,3-24 1 0,0 25-6 15,3-14 5-15,2 1-3 0,2-2-1 0,3 2 2 16,2-2-1-16,2-1 4 0,2-1 1 0,0 1-1 16,0 0-2-16,0-1 4 0,26-1 1 0,-26 0 3 15,29-1-2-15,-8-1-6 0,2 0-6 0,1-1 0 16,2 1 1-16,-1 0 4 0,1 2 3 0,-2-5 0 16,-1 3-9-16,-5 0 2 0,-2 2-6 0,-2 1-5 15,-3-2 2-15,-3 1-3 0,-4 3 6 0,-4 1-5 16,0 5-3-16,0 1-8 0,-27 1-3 0,27 1 7 15,-34 1 8-15,14-1 9 0,-1 0 2 16,0-2 3-16,3-4 0 0,-1-2 0 0,4 0 2 16,2-5 3-16,3 2 0 0,0-4 2 0,1-2 2 15,9-1 9-15,-10-1 11 0,5 0 9 0,1 0-2 16,1 0-4-16,-1-27-10 0,2 27-14 0,2-27-5 16,0 9-5-16,0-6-2 0,0 3 9 0,0-3-8 15,27-1-4-15,-27 2-9 0,27-2-21 0,-27 4-14 16,35-1-24-16,-16 4-19 0,0 1-27 0,1 3-32 15,-5 2-39-15,4 1-61 0,-3 3-74 0,-3 2-120 16,-1 1-183-16,-1 2 24 0,-3 1 117 16</inkml:trace>
  <inkml:trace contextRef="#ctx0" brushRef="#br0" timeOffset="46.01">8949 4686 2573 0,'1'0'36'0,"-1"0"18"0,1 0 16 0,0 0 26 0,1 0-18 16,-1 0 11-16,-1 0 11 0,3 0-1 0,0 0-1 16,2 0-15-16,5 0-21 0,1 0-21 0,4 0-21 15,3 0-13-15,5 0-4 0,3 0-3 16,1-15 2-16,5 15-4 0,0 0-13 0,3 0-26 15,-1-11-32-15,0 11-45 0,-2 0-31 0,-2-8-20 16,-3 8-22-16,-2 0-8 0,-5 0-23 0,-7-5-35 16,-3 5-55-16,-1-2-88 0,-5-1-91 0,-4 3 79 15</inkml:trace>
  <inkml:trace contextRef="#ctx0" brushRef="#br0" timeOffset="47.01">9198 4526 2322 0,'-4'-8'50'16,"1"4"42"-16,2-1 41 0,0 3 50 0,-2-3-4 16,2 3-2-16,0-1 1 0,-3 2-21 0,4 1-22 15,-1 0-20-15,0 0-26 0,0 0-25 0,1 0-27 16,-2 0-14-16,2 0-16 0,0 0-9 0,0 0 0 16,0 0 1-16,0 0-2 0,0 18 6 0,0-18 8 15,0 18-10-15,0-18 5 0,23 27 1 0,-23-11-8 16,0 4 5-16,0-2-1 0,0-1-3 0,0 3 6 15,0 1-5-15,0 1-3 0,0 0 1 0,0 0-17 16,0 2-17-16,-29-3-35 0,29 4-51 0,0-4-38 16,-21 1-26-16,21-1-40 0,0-3-27 0,-13-2-57 15,13 0-91-15,0-2-144 0,0-4-75 16,0 0 108-16</inkml:trace>
  <inkml:trace contextRef="#ctx0" brushRef="#br0" timeOffset="48.01">9677 4528 2639 0,'4'-7'59'0,"-2"0"33"16,1-2 46-16,-3 3 34 0,1-1-20 0,-1-1 0 15,0 5-8-15,0-1 1 0,0-2-1 16,0 3-9-16,0 1-14 0,0-1-27 0,0 1-30 15,0-1-19-15,0 3-22 0,0-2-9 0,0 2-11 16,0 0-9-16,0 0-1 0,0 0 10 0,0 0 13 16,0 22 10-16,0-22 1 0,0 23-10 0,0-6-9 15,0 3-4-15,0 2-2 0,0 2 0 0,0-1 7 16,0 0-4-16,0 1-5 0,0 1-4 0,0-1-3 16,0 3-3-16,0 1-29 0,0-3-51 0,0 4-78 15,0 0-90-15,0-3-65 0,0 3-50 0,0 0-61 16,0-2-114-16,21-4-198 0,-21 1 105 0</inkml:trace>
  <inkml:trace contextRef="#ctx0" brushRef="#br0" timeOffset="49.01">7994 4676 1996 0,'0'3'37'0,"0"-3"24"0,0 0 19 0,0 0 22 15,0 0-16-15,0 0-6 0,0 0-4 0,0 0-5 16,0 0-2-16,0 0-1 0,0 0-9 0,0 0-10 15,22 0-8-15,-22 0-15 0,0 0-3 0,22 0-9 16,-22 0-13-16,17-13 1 0,-17 13-4 0,20 0 2 16,-8 0 0-16,-1 0 0 0,0 0-4 0,3 0-9 15,0 0-19-15,-1 0-39 0,2 0-46 0,4-7-42 16,-3 7-31-16,6-7-21 0,-3 3-40 16,3-2-81-16,1 1-104 0,-1-2-16 0,-2 2 89 15</inkml:trace>
  <inkml:trace contextRef="#ctx0" brushRef="#br0" timeOffset="50.01">8174 4492 2462 0,'0'-1'32'0,"0"-1"25"0,0 2 24 16,0 0 31-16,0-1-6 0,0 1 0 15,0 0-1-15,0 0-14 0,0 0-10 0,0 0-18 16,0 0-19-16,0 0-13 0,0 0-18 0,0 0 3 16,0 0 4-16,0 0 3 0,0 0 9 0,0 21-4 15,0-21-7-15,0 15-7 0,19-15 1 0,-19 21-5 16,0-8 0-16,0 3-3 0,0 2-6 0,11 1 2 16,-11 0 1-16,0 1-1 0,0 1 1 0,0 3 1 15,0 1-4-15,0-2 4 0,0 5-6 0,0-3-2 16,0 5-8-16,0-4-29 0,0-1-37 0,0-2-47 15,0-1-54-15,0-2-41 0,0-3-40 16,0-1-63-16,0-5-101 0,0 1-145 0,0-5 5 16,0-1 109-16</inkml:trace>
  <inkml:trace contextRef="#ctx0" brushRef="#br0" timeOffset="51.01">7659 4527 2356 0,'0'-3'33'0,"0"3"28"0,0-3 34 16,0 3 27-16,0-3-9 0,0 3-3 15,0 0-21-15,0 0-14 0,0 0-18 0,0 0-16 16,0 0-4-16,0 0 2 0,0 0-8 0,0 21-2 15,0-21-1-15,0 21-16 0,0-4 8 0,0 1-8 16,0 0-2-16,0 2 4 0,0 1-7 0,0 1-2 16,0 5-1-16,0-1-5 0,0 3 4 0,0 0-1 15,0 3 1-15,-20-1-2 0,20 1-7 0,-18-1 0 16,18-2-16-16,-19-1-14 0,19-3-20 0,-16-3-26 16,16-3-17-16,-14-2-13 0,14-1-15 0,-7-6-11 15,7-1-12-15,0-2-22 0,0 0 10 0,0-5 11 16,0 1-13-16,0-3-15 0,0 0-141 0,0 0-112 15,0 0 13-15,22-21 66 0</inkml:trace>
  <inkml:trace contextRef="#ctx0" brushRef="#br0" timeOffset="52.01">7589 4625 2343 0,'0'-4'37'0,"16"0"21"0,-16 0 31 15,11 0 20-15,-11-2-15 0,17 1 3 0,-7-1-16 16,-1 0-4-16,1 0-4 0,4-2-18 0,-1 0-8 16,2 1-13-16,-3 0-13 0,4 1-7 0,-2 0-6 15,2 0-5-15,-1 2-1 0,0 0 3 16,-2 1-7-16,2 3 0 0,-4 0-2 0,-1 0-5 16,0 0 5-16,-1 0 6 0,0 25-5 0,-3-25 4 15,1 25 1-15,-4-25-5 0,-3 28 3 0,0-10 5 16,0-3-4-16,0 1 2 0,0-2-2 0,-32 2-7 15,32-1 6-15,-28-1-8 0,28-1-14 0,-29-2-27 16,13 1-31-16,-2-1-36 0,2-1-36 0,-1-3-44 16,-3-3-54-16,0-1-76 0,-2 0-89 0,1-3-106 15,-3 0 43-15,3 0 120 0</inkml:trace>
  <inkml:trace contextRef="#ctx0" brushRef="#br0" timeOffset="53.01">7032 4468 2030 0,'-16'-5'47'0,"16"3"48"0,-11 0 43 16,11 1 40-16,0-1 25 0,-6 0 31 0,6-1-10 15,0 3-7-15,0 0-46 0,0 0-54 0,0-1-14 16,0 1-20-16,0 0-20 0,0 0-26 0,0 0-16 16,0 0-16-16,0 0-5 0,0 0 0 0,0 0 7 15,0 0 1-15,0 0-3 0,0 21 1 0,0-21-8 16,29 0 3-16,-29 21 2 0,19-21-2 0,-19 19 2 15,23-19-2-15,-23 17 2 0,23-9-2 0,-10 2-13 16,1-3-12-16,-2-2-14 0,1 1-10 0,1-3-3 16,-1 1 0-16,2-3 2 0,-4 2 7 0,3-3 5 15,-5 0 7-15,0 2 8 0,-3-2-1 16,0 0 9-16,-4 2-1 0,2-2-1 0,-3 0 4 16,-1 0 5-16,0 3 2 0,0-3 0 0,0 0 1 15,0 0 1-15,0 2 6 0,0 0-1 0,0 2 3 16,0 1-5-16,-27 0-1 0,27 4 1 0,-28 2 0 15,11 1 5-15,-2 1 0 0,-2-1 4 0,-2 1-1 16,1 1-3-16,0 0-3 0,-1 3 0 0,1-2-2 16,1 1 3-16,0-1-3 0,0 4-1 0,3-3 6 15,-2 0-5-15,5-2 5 0,-1 1-5 0,2-4-1 16,3 2 1-16,1-4-2 0,3-1-10 0,0-1-18 16,2-1-22-16,3-2-38 0,-1-3-23 15,3-1-34-15,0 0-40 0,0 0-46 0,0 0-69 16,0 0-87-16,0-20-132 0,28 20-43 0,-28 0 104 15</inkml:trace>
  <inkml:trace contextRef="#ctx0" brushRef="#br0" timeOffset="54.01">7316 4855 2149 0,'6'3'37'0,"-5"-3"28"16,1 5 25-16,-2-3 26 0,0 3-18 15,0-3-3-15,0 0-5 0,-29 3-2 0,29 0 6 0,-30 2-7 16,12-2-10-16,-3 4-19 0,1-1-14 0,-1 2-16 16,1 0-8-16,-1 2-2 0,1-3-11 15,-1 2-4-15,4-1 0 0,-1 1-4 0,-2-1 0 16,4 1 4-16,-4-1-4 0,3 2 1 0,-1 0 2 16,2 0 0-16,-1-1 1 0,-1 0-5 0,3 2-8 15,-2-1-30-15,2-1-32 0,0-1-51 0,1-2-50 16,0-1-50-16,4-1-65 0,1-2-120 0,1-4-191 15,3 0 41-15,-1 0 99 0</inkml:trace>
  <inkml:trace contextRef="#ctx0" brushRef="#br0" timeOffset="55.01">5952 4501 2120 0,'0'0'37'0,"0"0"31"0,0 0 26 0,0 0 27 0,0 0-16 15,0 0-22-15,0 0-16 0,21 0-22 16,-21 0-17-16,0 0-1 0,0 0-10 0,0 0 3 16,0 0-5-16,0 0-7 0,0 0 3 0,0 0-9 15,0 23-2-15,0-23 4 0,0 0-1 0,0 0 0 16,-18 18 5-16,18-18-6 0,0 0-2 0,0 13 3 16,-14-13-9-16,14 0 2 0,0 0 5 0,0 0-1 15,0 5 5-15,-9-5 6 0,9 0-8 0,0 0 4 16,0 0-1-16,0 0-2 0,0 0 1 0,0 0-5 15,0 0 0-15,0 0-2 0,0 0-3 0,0-15 4 16,16 15 1-16,-16 0-2 0,0 0 2 0,0 0-3 16,14 0 0-16,-14 0-1 0,10 0-7 15,-10 0-3-15,5 0-5 0,-5 0-5 0,2 0 6 16,0 0 2-16,-2 0-2 0,0 0 7 0,0 0 1 16,0 0 4-16,0 0 6 0,0 0-2 0,0 0 3 15,0 0-1-15,-21 14 0 0,21-14-1 0,0 0-4 16,0 0 7-16,0 0-2 0,0 0 2 0,-12 0 4 15,12 0-3-15,0 0-2 0,0 0 6 0,0 0 3 16,0 0 1-16,0 0 2 0,0 0-6 0,0 0-6 16,0 0-4-16,0 0 5 0,0 0-1 0,0 0-1 15,0 0 3-15,19 0-8 0,-19-13 1 16,0 13 0-16,0 0 3 0,11 0-1 0,-11 0 0 0,0 0 2 16,8 0-4-16,-8 0 1 0,4 0 3 15,-2 0-4-15,2 0 2 0,-3 0 0 0,0 0-4 16,0 0 7-16,1 0-1 0,-2 0-3 0,1 16 10 15,-1-16-1-15,0 0-3 0,0 0 8 0,0 10-10 16,0-10-1-16,0 0 0 0,0 8-2 0,0-8 3 16,0 4-1-16,-21-2 6 0,21-1-4 0,0-1 1 15,-14 2 3-15,14-2-6 0,-15 1 3 0,15-1 1 16,-10 0-5-16,10 0 10 0,-10 0 7 0,10 0 3 16,-6 0 8-16,6 0-6 0,-3 0 2 0,2 0-9 15,1 0-4-15,0-19-8 0,0 19-6 16,0 0 1-16,0 0 2 0,0-16-1 0,24 16 1 15,-24 0 4-15,16-11-4 0,-16 11 4 0,24-8-6 16,-24 8-2-16,23-3 1 0,-13 3 1 0,3 0 3 16,-2 0 0-16,3 0-3 0,-3 0 2 0,1 0 1 15,-2 24-2-15,2-24 2 0,-2 22-1 0,0-22-1 16,-1 28 6-16,-3-13 3 0,2 0 0 0,-4 2 5 16,-2 0-1-16,-2 0-5 0,0 5 6 0,0-1-6 15,0 1-2-15,-33 0 4 0,33 3-4 0,-30 1 3 16,30-2-4-16,-30 3-1 0,12-5 0 0,0 0 2 15,-1-1 1-15,0-3 0 0,4-2 5 0,-3-4 4 16,4 0 10-16,-1-5 4 0,2-2 6 0,2-2 3 16,2-3 1-16,3 0-1 0,0 0-11 15,-1 0-10-15,1-24-11 0,1 24-5 0,2-30-4 16,0 30 0-16,3-36-1 0,0 16 2 0,0 2-2 16,0 2 1-16,0 0-1 0,29 6-1 0,-29 10-3 15,21-9 0-15,-21 9 1 0,29 0 2 0,-13 0 4 16,0 34-3-16,1-34-4 0,1 33-14 0,-1-15 1 15,-1 2-5-15,-1-2-13 0,4-2-9 0,-7 0-20 16,7-4-16-16,-4 0-17 0,0-12-27 0,0 14-42 16,-4-14-37-16,1 10-46 0,-2-10-109 0,2 0-137 15,-4 0 13-15,-1 0 82 0</inkml:trace>
  <inkml:trace contextRef="#ctx0" brushRef="#br0" timeOffset="56.01">6301 4271 2192 0,'0'-7'35'16,"0"1"28"-16,-20 1 28 0,20-1 31 0,0 1-8 16,0 1-4-16,0 1-2 0,0 3-15 0,0-3-17 15,0 2-22-15,0-1-18 0,0 2-18 0,0 0-12 16,0 0-3-16,0 0-2 0,0 0 5 0,0 0 4 15,0 0 7-15,19 21 0 0,-19-21-1 0,0 24 2 16,12-24-9-16,-12 29 2 0,12-11 2 0,-12 0-6 16,8 3 4-16,-8-2-6 0,0 0-7 15,6 3 5-15,-3-5 0 0,-3 2-2 0,1-2 0 16,1-3 0-16,-2-1-2 0,1-2 3 0,-1-4-1 16,1 1 1-16,-1-2 2 0,0-2 5 0,1-4 11 15,-1 0 8-15,2 0 0 0,-2 0-6 0,0 0-8 16,0 0-14-16,0-25 4 0,0 25-3 0,0-25-3 15,-22 8 3-15,22-3-9 0,0-5 1 0,-18-1-3 16,18-1-1-16,-14-5 5 0,14 2 1 0,0-2 0 16,0 4 2-16,0 3-3 0,0 1 2 0,0 5 1 15,0 4 4-15,0 3-6 0,0 4 3 16,29 3 2-16,-29 1-4 0,26 1 4 0,-26 1 0 16,34 0 0-16,-16 2-2 0,1 0 0 0,0 0 0 15,0 0-4-15,-4 0-8 0,-2 0-8 0,1 20-12 16,-3-20-7-16,-2 0 6 0,-2 16 0 0,-2-16 6 15,-2 15 6-15,-3-15 1 0,0 18 3 0,0-8-11 16,0-1-32-16,-28 2-40 0,28 1-57 0,-36-3-54 16,16 0-61-16,-3-1-105 0,-5 2-145 0,2-5 2 15,-4 0 95-15</inkml:trace>
  <inkml:trace contextRef="#ctx0" brushRef="#br0" timeOffset="57.01">5844 5606 1604 0,'0'-2'29'15,"0"1"28"-15,0 1 19 0,0 0 30 0,0-1-10 16,0 1-8-16,0-2 4 0,0 2-2 0,0 0-3 16,0 0-10-16,0 0-8 0,0 0-21 0,0 0-11 15,0 0-3-15,0 0-16 0,0 0-11 0,0 0-9 16,0 0-8-16,0 0 9 0,0 0 23 0,0 0 26 16,0 0 13-16,0 22-1 0,0-22-6 15,0 24-14-15,0-6-7 0,0 0 2 0,0 2-5 16,0 2 5-16,0 4 0 0,0-3-11 0,0 0-5 15,-20 1-5-15,20-2-2 0,0-1 4 0,0 2-8 16,-17-2-8-16,17-2-3 0,0 1-2 0,0-2 1 16,0 0 3-16,0-1 3 0,0-1 1 0,0-4-1 15,0-1-1-15,0-4-18 0,0-2-27 0,0-1-29 16,0 0-51-16,0-4-46 0,0 0-70 0,0 0-74 16,0 0-129-16,0 0-126 0,0-34 64 15,14 34 109-15</inkml:trace>
  <inkml:trace contextRef="#ctx0" brushRef="#br0" timeOffset="58.01">6082 5649 1823 0,'1'-3'23'0,"1"1"16"15,-2-3 16-15,2 3 23 0,-1-1 0 0,-1 1 9 16,3-1 10-16,-3 3-6 0,0 0-8 0,0 0-14 15,1 0-15-15,-1 0-16 0,0 0-13 0,1 0-6 16,-1 0 8-16,0 0 23 0,0 0 20 16,0 0 7-16,0 20-9 0,0-20-14 0,0 20-15 15,0-20-5-15,0 26-3 0,-18-9 2 0,18 0-3 16,0 1-7-16,-17 2-4 0,17 0-11 0,-15 2-1 16,15-3 1-16,-12 2-6 0,12 1-1 0,-9-2-1 15,9 1-2-15,0-1 6 0,0 1 0 0,0-1-8 16,0-1 3-16,0 1 1 0,31-3-3 0,-31-3 6 15,25-3-1-15,-25-2-2 0,33-5 3 0,-17-1-1 16,-1-3 0-16,1 0-8 0,-2 0-1 0,2 0-3 16,-2-29 0-16,0 29 0 0,-4-26 1 0,1 26 2 15,-1-33-4-15,-4 17-1 0,-2-1-1 16,-4 2-8-16,0 1 2 0,0 2 0 0,0 2-1 16,-31 0 9-16,31 10-3 0,-21-9 8 0,21 9 1 15,-25 0 3-15,25 0 3 0,-29 0-7 0,13 0 9 16,-1 0-7-16,0 24 1 0,-1-24 6 0,4 19-6 15,2-19 1-15,0 27-10 0,7-13-24 0,5-2-29 16,0 0-51-16,0 0-50 0,0-2-87 0,0-3-151 16,0-7-198-16,0 0 24 0,33 0 110 0</inkml:trace>
  <inkml:trace contextRef="#ctx0" brushRef="#br0" timeOffset="59.01">6816 5608 2379 0,'5'-2'32'0,"-2"0"10"15,0 1 14-15,-1 1 15 0,-1 0-12 0,-1 0 10 16,0 0 3-16,0 0 3 0,0 0-6 15,0 0-20-15,0 0-20 0,0 0-17 0,0 0-6 0,0 0 10 16,0 0 9-16,0 0 8 0,0 0-3 16,21 0-2-16,-21 22 1 0,19-22-15 0,-19 14-2 15,27-14-9-15,-12 18-5 0,0-18 7 0,3 18 1 16,-1-7-3-16,-1-1 1 0,-1 1-4 0,0 2-2 16,-4-2 4-16,2-1-1 0,-3-1-1 0,-3 1-1 15,-2-3 0-15,1 0-2 0,-2-2 3 0,-1-2 0 16,0-1-6-16,-1-1-1 0,-2-1 0 0,1 0-6 15,-1 0-8-15,1 0-4 0,-1 0-2 0,0 0 0 16,0 0 18-16,0-25 7 0,0 25 0 0,0 0 6 16,0 0-6-16,0-17-4 0,0 17 0 0,0 0-5 15,0 0 4-15,0 0 6 0,0 0 6 16,0 0 1-16,-21 22-1 0,21-22 1 0,0 22 0 16,-25-22-1-16,25 31 4 0,-25-14-7 0,10-2-2 15,0 2 5-15,-1 0-4 0,0 2 5 0,-2 0-5 16,-1 1 3-16,0 1-3 0,1-4-2 0,1 5 3 15,-1-2-3-15,0-1-2 0,3-3 1 0,0 0 1 16,5-2-3-16,1-1-3 0,2-2-13 0,-1-2-17 16,6-4-26-16,-1 1-22 0,2-4-36 0,1-2-49 15,0 0-61-15,0 0-97 0,0 0-103 0,26-27-119 16,-26 27 70-16,24-27 126 0</inkml:trace>
  <inkml:trace contextRef="#ctx0" brushRef="#br0" timeOffset="60.01">7209 5915 2268 0,'0'0'25'0,"0"0"22"0,0 0 19 0,0 0 16 16,0 0-6-16,0 0 5 0,0 0-1 0,-21 0 1 15,21 0-11-15,0 19-16 0,-26-19-13 0,26 0-10 16,-20 15-6-16,20-15-9 0,-18 12-6 0,18-3-4 15,-21 0 0-15,11 4-4 0,-2-3 0 16,0 5 1-16,-4 1-3 0,2 1-4 0,-4-1 6 16,2 0-6-16,-1 2 1 0,1 0 6 0,-2 0-6 15,2-1 6-15,-2 1 1 0,1-3-5 0,2 1 1 16,0-2-1-16,2-3-4 0,2 1 7 0,-1-5-13 16,4 1-19-16,3-4-8 0,1-1-22 0,2-1-10 15,0-1-16-15,0-1-18 0,2 0-22 0,0 0-32 16,0 0-51-16,0 0-84 0,0 0-103 0,0-23-117 15,0 23 70-15,0-16 114 0</inkml:trace>
  <inkml:trace contextRef="#ctx0" brushRef="#br0" timeOffset="61.01">7627 5631 1486 0,'2'0'26'0,"-2"0"23"16,1 0 29-16,2 0 29 0,0 0 3 0,-3 0-3 15,0 20-13-15,1-20-14 0,-1 0-7 0,0 24-4 16,0-24-2-16,0 20 0 0,0-20-1 0,0 23-10 15,0-9-5-15,0 0 1 0,19 5-17 0,-19-2 4 16,0 5-9-16,0-1-7 0,0 2-2 0,0 0-10 16,0 2 0-16,0 0-8 0,0 0-5 0,0 0 2 15,0-1-2-15,0 2 1 0,0-4 4 0,0 1-4 16,0-4-2-16,0-3-25 0,-15-1-43 0,15-1-58 16,0-3-76-16,0-4-58 0,0-1-66 0,0-3-68 15,0-1-91-15,0-2 79 0,0 0 105 16</inkml:trace>
  <inkml:trace contextRef="#ctx0" brushRef="#br0" timeOffset="62.01">7896 5765 2081 0,'2'-5'23'0,"-2"5"14"0,1-3 19 0,-1 0 21 0,1 1-5 16,-1 0 11-16,2-3 4 0,-1 1-11 0,0 1-8 15,0-1-23-15,4-1-18 0,-3 1-12 0,2 0-11 16,0-1-4-16,2-2 1 0,2 0-4 16,1 0 4-16,3-1 0 0,2 0-4 0,1 2 7 15,2-1-4-15,1 2-1 0,0 0 3 0,0 0-2 16,-1 3-1-16,0 2 7 0,-2 0 2 0,-2 0 15 16,0 0 5-16,-3 0 1 0,-1 0-5 0,-1 30-8 15,-2-30-3-15,-2 25 0 0,-2-25-3 0,0 29-3 16,-2-15 0-16,0 2-2 0,0-2-1 0,0 0 0 15,0-1-3-15,-27-1 1 0,27 0 10 0,0 1-8 16,-26-4 3-16,26 0-5 0,-18-1-3 16,18-1 6-16,-13-3-3 0,13-1 1 0,-12 0 0 0,12-3-4 15,0 0 5-15,0 0 6 0,0 0-1 0,0 0 7 16,0 0-1-16,0 0-9 0,0 0 3 16,0 0-4-16,0 0-3 0,0 0 8 0,23 0-3 15,-23 0-2-15,17 0-1 0,-17 0-1 0,28 0-2 16,-13 0 2-16,1 0 3 0,0 0-2 0,0 0-3 15,2 0 7-15,-3 0-4 0,2 0-1 0,-2 0 3 16,-2 0-10-16,0 0 4 0,0 19-1 0,-2-19 2 16,-4 14 5-16,0-2 0 0,-1 0 4 0,-4 4-2 15,-2 1-1-15,0 4 2 0,0-2 1 0,0 1-2 16,0 1-3-16,-28 1-1 0,28-3-3 0,-26 1-1 16,26-1-3-16,-27-3 3 0,10-1-2 15,2 0 4-15,0-3 1 0,-1-2-3 0,2-1-1 16,-2-1-18-16,2-4-27 0,-1 1-50 0,0-5-66 15,-1 0-67-15,1 0-80 0,-2 0-122 0,3 0-142 16,-4-25 20-16,0 25 110 0</inkml:trace>
  <inkml:trace contextRef="#ctx0" brushRef="#br0" timeOffset="63.01">3189 5907 1863 0,'-4'-4'19'0,"-2"3"23"15,2-2 9-15,2 0 6 0,-2 2-6 0,3-3-8 16,0 4 9-16,1-5 12 0,0 3 11 0,0-4 10 16,0 2 2-16,0 1 2 0,0-4-1 15,0 4-7-15,0-1-5 0,0 1-7 0,0 2-15 16,0 0-12-16,0 1-8 0,0 0-10 0,0 0-11 15,0 0-9-15,0 0-3 0,0 0 15 0,0 0 15 16,0 0 14-16,0 29 4 0,0-29-10 0,0 36-12 16,0-7-7-16,0 0-3 0,0 5-8 0,0 3-1 15,0 5-1-15,0 1-5 0,0 0 4 0,0-2 1 16,0-4-4-16,0 1-2 0,0-4 0 0,0-3-4 16,0-2 0-16,0-4 1 0,0-3-2 0,0-3 4 15,0-5-12-15,20 0-20 0,-20-4-32 16,0-3-35-16,0-2-26 0,0-2-43 0,0-3-50 15,0 0-63-15,0 0-76 0,0 0-79 0,0-32-76 16,0 32 55-16,0-30 115 0</inkml:trace>
  <inkml:trace contextRef="#ctx0" brushRef="#br0" timeOffset="64.01">3095 5929 2334 0,'0'0'2'0,"13"-3"7"15,-13 2 8-15,0-2 10 0,0 1 3 0,0-1-5 16,10 1-3-16,-10-2-6 0,9 0-3 0,-4 0 3 16,3 3-5-16,2-5-9 0,0 1-1 0,4 0 0 15,2 0 0-15,2-2 2 0,2 1 1 0,0 1-5 16,2 1 3-16,-3 4 4 0,1 0-2 0,0 0 4 16,-6 0-2-16,-1 22 1 0,-4-22-2 0,-5 35 2 15,-4-14-4-15,0 3 3 0,0 2-3 0,0 3-5 16,-34 1 7-16,34 1-8 0,-35-3 1 0,35 0 2 15,-38-2-4-15,19-2 5 0,-1-4 2 0,4-3 3 16,-1-5-4-16,5-2-2 0,12-3-22 0,-18-3-37 16,18-4-44-16,-7 0-76 0,7 0-91 15,0-24-91-15,0 24-116 0,0-33 7 0,25 11 115 0</inkml:trace>
  <inkml:trace contextRef="#ctx0" brushRef="#br0" timeOffset="65.01">3636 5907 2378 0,'6'0'25'0,"-3"0"10"0,-1 0 17 0,-1 0 21 15,-1 0-10-15,0 0 12 0,0 0 3 0,0 0-3 16,0 0 0-16,0 0-14 0,0 0-17 0,0 0-15 16,0 0-19-16,0 0-14 0,0 0 3 15,0 0-6-15,0 0 4 0,32 0 9 0,-32 0-5 16,37 0-4-16,-13 0-15 0,3-16-35 0,2 16-40 15,1 0-34-15,2-16-21 0,-6 16-8 0,-1 0-17 16,-7-8-25-16,-1 8-62 0,-7 0-60 0,-5 0-85 16,-5 0-33-16,0 26 100 0</inkml:trace>
  <inkml:trace contextRef="#ctx0" brushRef="#br0" timeOffset="66.01">3547 6220 2380 0,'0'2'25'0,"0"-2"11"0,0 0 8 0,0 0 11 15,24 0-21-15,-24 0-11 0,25-29-5 16,-25 29-10-16,40-22-3 0,-16 22-2 0,1-28-7 0,3 13-15 16,1 3-45-16,0-3-67 0,0 2-110 15,-3 2-170-15,0-3-185 0,-2 1 70 0</inkml:trace>
  <inkml:trace contextRef="#ctx0" brushRef="#br0" timeOffset="67.01">4268 5704 2575 0,'5'0'4'0,"-1"0"8"0,-1 0-2 15,-1 0 4-15,-1-2-1 0,-1 2-7 0,0 0 18 16,0 0 15-16,0 0 11 0,0 22 6 16,0-22-9-16,0 19-10 0,-21-19-1 0,21 31 2 15,0-13 0-15,-23 3-5 0,23-4-12 0,-19 3-8 16,19 1-3-16,-19 1-2 0,9 0 4 0,2-1-5 15,0 0 4-15,-1-3-6 0,4 2-2 0,0 0-4 16,0-5-1-16,2-2-2 0,1-2 0 0,2 0 5 16,0-4-1-16,0-2 0 0,0-1 0 0,0-1-6 15,24-3-4-15,-24 0-19 0,29 0-26 0,-29 0-18 16,35 0-25-16,-11 0-7 0,-2-30 3 0,4 30 10 16,-1-18 23-16,-2 18 20 0,1-19 13 15,-3 19 9-15,0-20 11 0,-6 20 11 0,-1-17 5 16,-4 17 10-16,-2-14-7 0,-3 5 10 0,-4 1 17 15,-1 1 16-15,0 1 20 0,0-1 0 0,0 2 4 16,0-2 9-16,-30 3 5 0,30-1 8 0,0 3 3 16,-23-1-1-16,23 0-1 0,0 1 1 0,-18 2-12 15,18-2-14-15,0 2-21 0,-9 0-24 0,9 0-13 16,0 0-17-16,0 0-8 0,0 0 1 0,0 0 4 16,0 0 3-16,0 0 10 0,0 0 0 0,0 0 2 15,0 26 2-15,0-26-2 0,0 31 2 0,0-9-2 16,0 3-1-16,0 2-1 0,0 3-3 0,0 1-19 15,0 1-37-15,0 1-50 0,-31 0-60 16,31-2-57-16,-24-2-54 0,24 0-48 0,-21-2-101 16,21-5-152-16,-12-3 36 0,12-4 100 0</inkml:trace>
  <inkml:trace contextRef="#ctx0" brushRef="#br0" timeOffset="68.01">2373 5773 2148 0,'0'-3'12'0,"0"3"9"0,0 0 4 0,0 0 12 16,0-3 3-16,0 1 7 0,21 0 15 0,-21-1-2 15,0 3 0-15,13-3-3 0,-13 1-1 0,14 1-8 16,-14 1-12-16,17 0-8 0,-7 0-12 0,0 0 0 15,2 0-2-15,1 21 0 0,0-21-4 0,-1 19-1 16,2-19 1-16,0 22-3 0,-4-22-2 0,1 27 2 16,0-16-9-16,-1-11 6 0,-2 21-5 15,0-10 1-15,0-3 4 0,1 1-5 0,-1-5 1 16,-2 1-2-16,4-1 9 0,0-3-3 0,2-1 7 16,2 0 0-16,5 0-8 0,1 0 0 0,5 0-1 15,4-33-4-15,3 33 1 0,4-35 2 0,2 14-6 16,2-4-7-16,0-3-10 0,3 0-11 0,-2 1 1 15,-1-1 2-15,0 6 2 0,-6 1-12 0,-5 3-34 16,-6 7-39-16,-5 2-43 0,-6 4-45 0,-6 5-49 16,-6 0-67-16,0 0-65 0,0 0-65 0,-34 23 84 15</inkml:trace>
  <inkml:trace contextRef="#ctx0" brushRef="#br0" timeOffset="69.01">2820 5716 1906 0,'0'-1'22'16,"0"0"7"-16,0 1 15 0,15-2 16 0,-15 2-11 16,0-1 6-16,0-1-2 0,10 2 5 0,-10 0 2 15,6 0 7-15,1 0 1 0,-1 0-12 0,2 0 0 16,0 0-13-16,0 0-3 0,-2 24-5 0,4-24-8 16,-4 0-6-16,1 22-8 0,0-22-1 0,-1 24-3 15,-1-11-2-15,-1 0 0 0,1 3-4 0,-3 0-3 16,2-1 2-16,0-4-1 0,3 1-1 0,-2-3 4 15,2-2 0-15,0-2-1 0,4-2 6 0,3-2 1 16,4-1-5-16,2 0 6 0,7 0-11 0,4-24-1 16,6 24 5-16,3-31-4 0,7 11 6 0,6-4-5 15,-2-2-17-15,7-2-28 0,3 1-28 16,0-1-33-16,2 0-35 0,-1 3-44 0,-7 3-76 16,-7 3-112-16,-3 2-114 0,-12 7-2 0,-13 0 104 15</inkml:trace>
  <inkml:trace contextRef="#ctx0" brushRef="#br0" timeOffset="70.01">3125 7501 2177 0,'0'-15'13'0,"0"15"6"0,0 0 12 0,0-11 20 15,0 11 7-15,0-8 17 0,0 2 8 0,0 3 3 16,0-1 6-16,0 0-6 0,-15 3-11 0,15-2-17 15,0 2-25-15,0 0-20 0,0 1-11 0,0 0-6 16,0 0 20-16,0 0 31 0,0 0 18 0,0 24 11 16,0-24-16-16,0 33-23 0,0-12-11 0,0 5-9 15,0 0-9-15,0 3 0 0,0 0-6 16,-23 0 0-16,23-1 4 0,0-2-3 0,-24-2-3 16,24-5 0-16,0 1-3 0,-19-5-3 0,19-4-13 15,0-3-23-15,0 0-20 0,0-7-22 0,0-1-24 16,0 0-21-16,0 0-24 0,0 0-17 0,0-23-15 15,21 23-17-15,-21-28-12 0,0 28-22 0,0-35-6 16,18 12 6-16,-18 1-19 0,0-1-8 0,0-1-1 16,0-1 43-16,0 1 77 0</inkml:trace>
  <inkml:trace contextRef="#ctx0" brushRef="#br0" timeOffset="71.01">3059 7502 1232 0,'-19'-5'60'0,"19"1"63"0,0 1 33 0,0 3 32 16,0-2-39-16,0-1-39 0,0 0-21 15,0 0-21-15,0-1-3 0,0 1-9 0,0-2-5 16,0-1-8-16,0-1-15 0,0 2-10 0,28-5-8 15,-28 2-2-15,27-1-7 0,-9 1-2 0,-1 3-5 16,6-1 3-16,-3 2 3 0,0 4-1 0,0 0 6 16,-1 0 2-16,-2 0-1 0,-1 0 3 0,-2 28-5 15,-4-28-1-15,0 30-4 0,-3-12-1 0,-4 0 3 16,-1 1-1-16,-2 2 7 0,0-2 0 0,0-1-2 16,0 0-1-16,-32-1-7 0,32-2 2 0,-31-2 4 15,12 0-3-15,-1 1-2 0,1-5-16 0,-2 0-22 16,5-1-22-16,-3-4-27 0,5-1-20 0,2-1-25 15,2-2-26-15,2 0-47 0,8 0-38 0,0 0-38 16,0 0-39-16,0-28-3 0,0 28 73 16</inkml:trace>
  <inkml:trace contextRef="#ctx0" brushRef="#br0" timeOffset="72.01">3458 7475 2229 0,'4'0'32'16,"-3"0"23"-16,2 0 25 0,-2 0 29 0,-1-3-4 16,0 3-4-16,0 0-6 0,0 0-21 0,0 0-27 15,0-1-21-15,0 1-23 0,0-3-6 0,0 2-1 16,0-2 1-16,0-3 3 0,25 2-2 16,-25-1-3-16,30-1-1 0,-9-2-17 0,2 2-29 15,2 0-36-15,2 0-32 0,2 3-43 0,-1 0-48 16,-5 1-101-16,0 2-109 0,-6 0-118 0,-2 0 68 15,-3 0 137-15</inkml:trace>
  <inkml:trace contextRef="#ctx0" brushRef="#br0" timeOffset="73.01">3497 7699 2187 0,'-3'5'39'15,"2"-1"25"-15,1-2 27 0,0-1 32 0,0-1-14 16,0 0-2-16,0 0-7 0,0 0-17 0,0 0-17 15,0 0-10-15,0 0-16 0,0 0-12 0,0 0-5 16,29-21-12-16,-29 21-5 0,32-16-1 0,-11 16-4 16,0-20-4-16,1 20-16 0,5-18-57 0,-4 10-77 15,1-4-71-15,-3 2-84 0,2 0-112 0,2 2-129 16,-3-2-9-16,2-3 101 0</inkml:trace>
  <inkml:trace contextRef="#ctx0" brushRef="#br0" timeOffset="74.01">4116 7324 2341 0,'-22'0'24'16,"22"0"23"-16,-19 0 34 0,19 0 33 0,-12 0 6 16,12 0-4-16,-8 0-24 0,8-16-25 0,0 16-26 15,0 0-11-15,0-15-5 0,0 15-4 0,0-15 4 16,29 15 3-16,-29-20 2 0,22 10 0 0,-22-2-2 15,33 3-3-15,-15-1-4 0,0 0-8 0,0 3-5 16,0-1-8-16,-2 6-5 0,-1 0 10 0,-3 2-5 16,-2 0 8-16,0 0 2 0,-2 0-6 15,0 29 2-15,-4-29-8 0,1 31 1 0,-3-14 4 16,-2 0-1-16,0 5-1 0,0-2 0 0,0 1-15 16,-23 1 5-16,23-3-1 0,0 2 5 0,-25-3 5 15,25-2-4-15,-17 0 8 0,17-6-6 0,-15 1 6 16,15-3-2-16,0-2-2 0,-12-1 7 0,12-3-5 15,0 1 4-15,-8-3 1 0,8 0-5 0,0 0 4 16,0 0-2-16,0 0 0 0,0 0-6 0,0 0-2 16,0 0 2-16,0 0-7 0,0 0 7 0,23 0 0 15,-23 0-3-15,22-17 5 0,-22 17-2 0,29 0 2 16,-13 0 0-16,3 0 2 0,2 0 0 0,-3 0 5 16,1 0-1-16,-2 22-2 0,1-22 3 0,-2 18-7 15,-3-18-1-15,-3 21 1 0,-3-21 0 16,-2 21 2-16,-4-9 2 0,1 0-1 0,-2 0-2 15,0 0-1-15,0 1 3 0,0 1 1 0,-29-2-2 16,29 3 1-16,-25-5-5 0,25 0 2 0,-27 0 4 16,27-1-4-16,-26-2 2 0,12 0-10 0,0-2-21 15,1-3-18-15,0 4-27 0,-1-5-25 0,2 0-20 16,-2 1-26-16,3-2-42 0,-1 0-56 0,2 0-76 16,1 1-135-16,0 0-131 0,-1-1 88 0</inkml:trace>
  <inkml:trace contextRef="#ctx0" brushRef="#br0" timeOffset="75.01">6303 7108 1830 0,'0'0'32'0,"0"0"12"15,0 0 6-15,0 0 5 0,0 19-10 0,0-19 19 16,0 0 16-16,0 0 15 0,0 0-13 0,0 0-27 16,0 0-15-16,0 0-5 0,0-23 4 0,0 23 12 15,29 0 6-15,-29-18-3 0,18 18-1 0,-18-22-5 16,18 8-10-16,-18 2-4 0,13-3-7 0,-13 2 3 15,0 2 11-15,0 0 4 0,0 2-5 0,0 0-13 16,0 2-14-16,0 1-12 0,0 2-3 0,-26 1-5 16,26-1 0-16,-18 2 0 0,18 1 2 0,-26 1 4 15,26 0-1-15,-26 0 4 0,12 0-3 0,0 0-4 16,2 0 4-16,0 22-3 0,1-22 1 16,2 0 4-16,1 22-6 0,1-22 3 0,2 16 0 15,2-16 1-15,0 20 4 0,-2-12-2 0,4 3 2 16,0 0-5-16,-1-2 3 0,2 0 1 0,0 1-5 15,0-5 6-15,0 5-11 0,0-3 2 0,0-2 3 16,0 4-2-16,0-1 11 0,0-1-3 0,0 3-2 16,0 4 1-16,29-3-5 0,-29 3 3 0,20-3 4 15,-20 4-2-15,25-2 4 0,-25 2-3 0,26-2-4 16,-13-1 4-16,1 2-4 0,-3-2 0 0,4 2 3 16,-4-3 0-16,-2 1 6 0,-1 0-5 0,0-2 0 15,-3 3-4-15,-2-2-2 0,-2 1 4 16,-1-2 3-16,0 2 1 0,0-1-3 0,0-2 1 15,-29 3-1-15,29-4 1 0,-26-1 1 0,26 1 0 16,-31-2 2-16,13-2 5 0,1 0-1 0,-2-1 7 16,3-3 2-16,2 0 9 0,1 0 14 0,0 0 2 15,0 0 0-15,4 0-11 0,2-26-14 0,-2 26-8 16,0-24-5-16,4 24-4 0,4-30 0 0,1 12 0 16,0-1-6-16,0-4 3 0,0-1-2 0,36-2-1 15,-36-1 3-15,43 0-2 0,-17-1-1 0,2 3-29 16,2 1-39-16,1 2-49 0,-1-1-73 0,1 5-72 15,-4 4-102-15,-2-2-167 0,-2 1-111 16,-4 0 97-16</inkml:trace>
  <inkml:trace contextRef="#ctx0" brushRef="#br0" timeOffset="76.01">6940 6919 2227 0,'0'0'30'16,"0"0"24"-16,0 0 5 0,0 0 8 0,0 0-23 16,0 0-13-16,0 14 17 0,0-14 15 0,0 0 20 15,0 0 5-15,0 10-7 0,0-10-13 0,0 9-23 16,0-9-13-16,26 10-13 0,-26-5-11 0,27 2-3 15,-11 3-4-15,0-1-1 0,3 2 6 0,0 0-6 16,0 2 1-16,1-1 1 0,1 1-1 0,-3-2 2 16,0-1 2-16,-3 2-2 0,0-8-3 0,-2 2 2 15,-2-2-7-15,-3-1 8 0,-3-2 3 0,-1-1 2 16,-3 0 5-16,1 0-7 0,-2 0-3 0,0 0 0 16,0 0 3-16,0 0 12 0,0 0-2 15,0 0-3-15,0 0-10 0,-21 0-7 0,21 0-1 16,-21 0 5-16,21 0 7 0,-28 0-10 0,11 28 8 15,-1-28-2-15,-2 34-4 0,1-15 3 0,-3 6-6 16,1 0 4-16,-3 0 0 0,2-2 2 0,0 2 3 16,1-1-1-16,-2-3-4 0,6-2 2 0,-1 0 2 15,1-3-4-15,3-2-2 0,1-3 4 0,1-2 0 16,4-4-2-16,3-1 8 0,0 0-4 0,3-1-6 16,0-3-1-16,2 0-3 0,0 0-23 0,0 0-31 15,0 0-37-15,0 0-44 0,21 0-42 0,-21-25-53 16,0 25-86-16,28-18-102 0,-28 18-142 0,27-24 62 15,-14 24 127-15</inkml:trace>
  <inkml:trace contextRef="#ctx0" brushRef="#br0" timeOffset="77.01">7286 7250 1516 0,'7'0'33'16,"-2"0"33"-16,0 0 39 0,-4 0 32 0,1 0 6 15,-2 0-9-15,0 0-11 0,0 0-6 0,0 0-20 16,0 0-8-16,0 20-23 0,0-20-27 0,0 0-11 16,-21 19-19-16,21-19 0 0,-18 19-2 15,18-8 2-15,-23 2 6 0,9 0 7 0,-2 2 6 16,-1 2 0-16,-2-2 5 0,1 4-5 0,-3-2 1 16,2 4-1-16,-4-3-5 0,1 0-1 0,-1-1-6 15,3 1-1-15,-1 0-2 0,2-3-3 0,1 0 4 16,2-1-7-16,3 0 1 0,0-4 1 0,3 2-10 15,1-2 6-15,0-6-5 0,4 2-1 0,1-4 6 16,3 3-6-16,0-4 2 0,-2-1 1 0,3 0 3 16,0 0-3-16,0 0-6 0,0 0-13 0,0 0-32 15,0 0-21-15,0 0-30 0,0 0-26 0,0-18-31 16,0 18-40-16,0 0-37 0,0 0-65 0,0-14-58 16,0 14-71-16,0 0-5 0,0-9 104 0</inkml:trace>
  <inkml:trace contextRef="#ctx0" brushRef="#br0" timeOffset="78.01">7839 7106 1418 0,'0'0'41'0,"-1"0"29"16,-1 0 16-16,2 0 18 0,0-2-10 16,0 2-2-16,0-1 6 0,0 1 8 0,0 0 1 15,0 0-16-15,0-3 1 0,0 3-19 0,0-1-23 16,0-2 7-16,0 0-9 0,0-4-3 0,0 4 7 15,0-3-6-15,0 0-10 0,0 2-2 0,20-4-8 16,-20 0-10-16,0 2 4 0,19 1-4 0,-19 0-7 16,18 1 5-16,-8-3-10 0,1 1 5 0,0-1 0 15,-1 5-7-15,4-4 4 0,0 2-9 0,-2 1 3 16,1 0 0-16,3 2-2 0,-2 0 2 0,-1 1-2 16,1 0 5-16,-2 0-3 0,0 0 2 0,-3 0-3 15,0 20 1-15,-1-20 6 0,-4 17-4 0,0-17 5 16,-3 23-2-16,-1-23 0 0,0 26-2 0,0-17-2 15,0 8 1-15,0-3-7 0,-25 1 7 0,25-2-2 16,-21 1-2-16,21 4 5 0,-23-3 1 16,23 0 0-16,-24-1-1 0,24 0 0 0,-21-3-1 15,21-1 0-15,-14-2-3 0,14-2 3 0,-11-1-4 16,11-3 1-16,-5 0-1 0,5 1-4 0,0-3 0 16,0 0 1-16,0 1-3 0,0-1 6 0,0 0-1 15,0 0 6-15,0 0 2 0,0 0-3 0,0 0 3 16,20 0-3-16,-20 0 5 0,0 0 0 0,26 0-5 15,-26 0-2-15,27 0-4 0,-14 0 2 0,1 0 4 16,-1 0 1-16,1 0 2 0,-2 0-7 0,-2 0 4 16,-1 0-4-16,0 0 2 0,-2 0 4 15,-2 0-7-15,-1 0 5 0,-3 25 2 0,0-25 0 0,-1 19 4 16,0-19-3-16,0 22-4 0,0-22 1 16,-23 23 0-16,23-10 3 0,-22-3 1 0,22 1-4 15,-27 0-3-15,27 0 0 0,-30-3 0 0,12 1 1 16,3-1 1-16,-1 0 0 0,2-2-6 0,3-1 1 15,-2-2-4-15,2 1-18 0,1-2-7 0,4-2-22 16,0 0-18-16,2 0-11 0,0 0-17 0,1 0-16 16,3 0-28-16,0 0-51 0,0-24-63 0,0 24-90 15,0 0-114-15,0-22 3 0,25 22 93 0</inkml:trace>
  <inkml:trace contextRef="#ctx0" brushRef="#br0" timeOffset="79.01">8267 7183 1711 0,'2'0'9'15,"2"0"5"-15,-3-2 5 0,3 2 13 0,0-4 8 16,2 2 10-16,2-2 8 0,4-1-8 0,1 2-19 16,3-3-13-16,3 1-8 0,3-3-9 0,0 1 4 15,1 2-2-15,2-1-8 0,-1 0-20 16,1 1-65-16,-4 2-73 0,-2-1-91 0,-3 0-80 0,-4 0-59 15,-5 0 44-15,-4-3 94 0</inkml:trace>
  <inkml:trace contextRef="#ctx0" brushRef="#br0" timeOffset="80.01">8308 6965 1679 0,'0'0'13'0,"0"0"23"16,0 0 30-16,0 0 10 0,19 0 14 0,-19 0-10 15,0 0 5-15,0 0 17 0,16 0-5 0,-16 0 13 16,0 26-17-16,0-26-12 0,0 0-14 0,10 29-24 16,-10-29-14-16,0 26-9 0,0-11-8 15,0 2 1-15,0 3-2 0,0-1-8 0,0 1-1 16,-24 2-5-16,24 0-1 0,0 0 0 0,0 0 4 16,-14 1-2-16,14-1 1 0,0-3-25 0,0-2-38 15,0 0-56-15,0-4-69 0,0-1-61 0,0-2-98 16,0-3-120-16,0-3-42 0,23-3 88 0</inkml:trace>
  <inkml:trace contextRef="#ctx0" brushRef="#br0" timeOffset="81.01">8790 7091 1480 0,'5'0'35'0,"-3"0"29"0,1 0 28 16,0 0 17-16,0 0-3 0,-2 0 5 0,-1 0 11 16,2 0 21-16,-1 0-6 0,0 0-12 0,0 0-17 15,1 0-24-15,-1 0-11 0,1 0-2 0,2-20-12 16,-3 20-3-16,1 0-3 0,0-18-4 0,-1 18-3 16,-1-15-2-16,2 15-9 0,-2-14-7 0,0 5-4 15,0 0-9-15,0 2-5 0,0-1-9 0,0-1-4 16,0 2 1-16,-26 2 0 0,26-2-2 0,-19 6-1 15,19-2 1-15,-23 3 2 0,7 0-1 0,2 0 5 16,-4 0-2-16,1 0-4 0,2 20 5 16,-1-20-7-16,1 0 2 0,-2 27 5 0,3-27-2 15,0 22 2-15,4-22-4 0,2 25-2 0,0-14 2 16,1 2-3-16,2-13 5 0,4 16-3 0,1-6 0 16,0-2 3-16,0-1 5 0,0 1-2 0,25-2 1 15,-25 3-2-15,25-1-3 0,-25 2 3 0,27-2 0 16,-27-1 0-16,33 2-1 0,-18-2 0 0,2 0-2 15,-4 2 3-15,1-1-2 0,-2-1-2 0,-2 5 2 16,0-2-4-16,-2 3-3 0,-4-4-4 0,-1 3 4 16,-3-2 4-16,0 3 0 0,0-2 10 15,0 1-5-15,0-2 2 0,-26-1 3 0,26 2-5 16,-23-3 1-16,23 0 0 0,-25-3-2 0,25 2 2 16,-27-3 0-16,27-3 0 0,-24 1 3 0,24-2-3 15,-17 0 2-15,17 0-2 0,-14 0-2 0,14 0 1 16,-8-22-4-16,8 22 0 0,-5-21-2 0,5 21 2 15,0-31 1-15,0 10-8 0,0-2-10 0,30-4-21 16,-30-2-19-16,29 3-18 0,-11 1-35 0,3 3-16 16,-1 1-17-16,2 4-25 0,1 3-3 0,-2 4-51 15,-3 2-68-15,-1 1-70 0,-3 0-95 0,-3 4 50 16,-4 0 106-16</inkml:trace>
  <inkml:trace contextRef="#ctx0" brushRef="#br0" timeOffset="82.01">8911 7096 1852 0,'4'0'23'16,"-2"7"19"-16,1-7 25 0,2 0 21 0,-1 0 1 16,-2 0-2-16,1 0-10 0,-1 0-2 0,3 0-9 15,0 0-6-15,1 0-7 0,5 0-18 0,1 0-15 16,2 0-13-16,2 0-5 0,5 0-2 0,3 0 0 16,4 0 4-16,2 0-12 0,0 0-32 0,0 0-38 15,0-20-46-15,-3 20-52 0,-1 0-33 0,-7-15-48 16,-1 15-61-16,-7-14-58 0,-2 14-36 0,-5-14 84 15</inkml:trace>
  <inkml:trace contextRef="#ctx0" brushRef="#br0" timeOffset="83.01">9081 6886 1843 0,'-6'-1'44'16,"3"-1"18"-16,2 2 18 0,1 0 19 0,0 0-26 15,0 0 17-15,0 0-5 0,0 0 10 0,0 0-1 16,0 0-19-16,0 0 0 0,0 28-21 0,0-28-10 15,0 23-4-15,0-7-6 0,0-1-11 0,0 2-6 16,0 3-5-16,0 1-9 0,0-2 8 0,0 3-4 16,0-3-3-16,0 1-4 0,0-1-19 15,0 3-26-15,0-5-55 0,-20 3-59 0,20-3-82 16,0-1-107-16,0-2-118 0,0-3-113 0,0-1 97 16</inkml:trace>
  <inkml:trace contextRef="#ctx0" brushRef="#br0" timeOffset="84.01">9497 6914 2862 0,'0'0'21'0,"0"0"1"0,0 0-6 16,0 0 2-16,2 0-27 0,-2 0 20 15,0 0 42-15,0 19 18 0,0-19 22 0,0 0-4 0,0 12-25 16,0-12-16-16,0 20-17 0,0-8-13 15,0-1-9-15,0 5-3 0,0 1 0 0,0 0-2 16,0-1 0-16,0 1 1 0,0 3 0 0,0 0 1 16,0 1-2-16,-22 1-6 0,22-1 0 0,0 1 0 15,0 2 2-15,-14 1 1 0,14-3-17 0,0 0-34 16,0-1-41-16,0 0-40 0,-9-5-36 0,9-1-13 16,0-1-23-16,0-1-21 0,0-4-38 0,0-2-72 15,0-4-84-15,0 1-88 0,0-3 89 0</inkml:trace>
  <inkml:trace contextRef="#ctx0" brushRef="#br0" timeOffset="85.01">8018 6728 1275 0,'-4'0'38'0,"0"0"32"0,0 0 26 0,-1 0 23 15,0 0-2-15,-2 21-3 0,1-21-5 0,-2 22 3 16,-3-22-18-16,1 29-18 0,-3-12 1 0,0 0-19 16,-1 1-7-16,-2 1-2 0,-2 0-18 15,-1-2 0-15,-1 1-8 0,1 3-1 0,-3 0-10 16,-2 0-2-16,1 4-1 0,0-3-4 0,2 0 8 16,-1 7-7-16,4 0 0 0,1 1 3 0,4 6-6 15,4-1 7-15,4 2-2 0,5 3-3 0,0 0 3 16,0-4-5-16,47-2 0 0,-15 0-12 0,5-4-36 15,7-4-64-15,6-5-92 0,4-2-114 0,5-5-147 16,3-5-96-16,1-5 87 0</inkml:trace>
  <inkml:trace contextRef="#ctx0" brushRef="#br0" timeOffset="86.01">9677 6655 2339 0,'0'0'16'0,"0"-1"15"0,0 1 24 0,0-1 27 16,0-4 13-16,18 5 15 0,-18-2-2 0,0-1-18 16,14 2-18-16,-14 0-19 0,13 1-6 0,-13 0 10 15,11 0-4-15,-6 0-4 0,2 0-12 0,1 31-15 16,3-31-6-16,-2 32-4 0,3-12-4 0,1 4-2 15,0 2-1-15,0 0 1 0,-1 6-1 16,-2 2-3-16,3 2 0 0,-4 0 0 0,-4 1 1 0,-2 1-22 16,-2 3-30-16,-1 1-27 0,0 2-39 0,0-1-13 15,-42 1-14-15,19-1-22 0,-6 3-29 16,-4-2-50-16,-6-1-113 0,-6-2-150 0,-4-4-33 16,-7-1 85-16</inkml:trace>
  <inkml:trace contextRef="#ctx0" brushRef="#br0" timeOffset="87.01">2780 7300 2108 0,'-10'-15'18'0,"5"15"19"0,1-14 27 0,2 14 18 16,0-13-4-16,1 13-4 0,1 0-18 0,0-5-1 15,0 5 1-15,0 0 13 0,0 0 8 0,0 0-14 16,0 0-8-16,0 24-21 0,23-24-12 0,-23 22-1 15,21-22-2-15,-21 29 2 0,32-12 5 0,-13 4-2 16,5-1 4-16,2 3-4 0,4 0-1 0,4 3 8 16,1 1-8-16,4-1-1 0,2 2-10 0,3 0-5 15,1 1 0-15,1-2 0 0,0-1 1 0,0-1-12 16,-4-1-51-16,-4-4-59 0,-3-2-69 0,-7-2-84 16,-1-5-87-16,-8-1-123 0,-3-5-155 0,-6-2 92 15</inkml:trace>
  <inkml:trace contextRef="#ctx0" brushRef="#br0" timeOffset="88.01">3493 7329 1989 0,'0'-2'23'0,"0"-1"20"0,21 1 25 0,-21-4 30 15,0 1 3-15,0 1 18 0,13 1 5 0,-13-1 0 16,0 1-1-16,0 1-17 0,0 0-14 0,10 2-19 15,-10 0-16-15,0 0-16 0,0 0-25 0,0 0-7 16,0 0-11-16,0 0-5 0,-25 0 6 16,25 21 0-16,-25-21 3 0,7 23-4 0,-2-6 2 15,-5 6-4-15,0 0-1 0,-5 5 7 0,-2 2-8 16,-1 4 2-16,1 3 0 0,-1 1 0 0,-1 1 6 16,2 1 2-16,-1 0-6 0,2 1-3 0,1-4 1 15,6-1-21-15,-1-1-32 0,3-5-46 0,2-1-65 16,3-5-63-16,3-2-89 0,2-2-144 0,3-6-158 15,3-2 82-15</inkml:trace>
  <inkml:trace contextRef="#ctx0" brushRef="#br0" timeOffset="89.01">760 8557 618 0,'0'0'31'0,"0"0"32"0,0 0 30 15,0 0 23-15,0 0-6 0,0 0-4 0,0 0-11 16,0 0-17-16,0 0-3 0,0 0-14 0,0 0-6 15,0 0 3-15,0 0-11 0,0 0-14 0,0 0-13 16,0 0-7-16,0 0-4 0,0 0 1 0,0 0 4 16,0 0 1-16,0 0 1 0,0 0 6 0,0 0-1 15,0 0 4-15,0 0 0 0,0 0 4 16,0 0 5-16,0 0-1 0,0 0 1 0,0 0-4 16,0 0-4-16,0 0-5 0,0 0-3 0,0 0 0 15,0 0 1-15,0 0-3 0,0 0-2 0,0 0-3 16,0 0-5-16,0 0 2 0,0 0-1 0,0 0-3 15,0 0-5-15,0 0 1 0,0 0-5 0,0 0 1 16,0 0 4-16,0 0-2 0,0 0 1 0,0 0-1 16,0 0 2-16,0 0-3 0,0 0 1 0,0 0-6 15,0 0-4-15,0 0-3 0,0 0-8 0,0 0 4 16,0 0 1-16,0 0 2 0,0 0 6 0,0 0 1 16,0 0 3-16,0 0 3 0,0 0 2 0,0 0 1 15,0 0 1-15,0 0-1 0,0 0 0 16,0 0 1-16,0 0-3 0,0 0 4 0,0 0-1 15,0 0 4-15,0 0 10 0,0 0 1 0,0 0 8 16,0 0-5-16,0 0-6 0,0 0 1 0,0 0-3 16,0 0 9-16,0 0-3 0,0-17-7 0,0 17 0 15,0 0 0-15,0 0-1 0,0 0 0 0,0 0-1 16,0-9-1-16,0 9 1 0,0 0 4 0,0 0 3 16,0 0-2-16,0 0 12 0,0 0-4 0,0-5-1 15,0 5 1-15,0 0-16 0,0 0 4 0,0 0-3 16,0 0-1-16,0-3 2 0,0 3-2 0,0 0-2 15,0 0 3-15,0 0 0 0,0 0-1 16,0-2 2-16,0 2 3 0,0 0 0 0,0 0 3 16,0 0-2-16,0 0-3 0,0 0-1 0,0 0-2 15,0 0-2-15,0 0-4 0,0 0 0 0,0 0-1 16,0 0 3-16,0 0-2 0,0 0 2 0,0 0-2 16,0 0 4-16,0 0-3 0,0 0-2 0,0 0-2 15,0 0 2-15,0 0 5 0,0 0-1 0,0 0 1 16,0 0-3-16,0 0-1 0,0 0 1 0,0 0 0 15,0 0-1-15,0 0 1 0,0 0-2 0,0 0 2 16,0 0 2-16,0 0-5 0,0 0 3 0,0 0 0 16,0 0-1-16,0 0 2 0,0 0-1 15,0 0 0-15,0 0 0 0,0 0 0 0,0 0 2 16,0 0-4-16,0 0 1 0,0 0-1 0,0 0-4 16,0 0 5-16,0 0-7 0,0 0 3 0,0 0 1 15,0 0-5-15,0 0 6 0,0 0-5 0,0 0 0 16,0 0 4-16,0 0 4 0,0 0 3 0,0 0-1 15,0 0 1-15,0 0-6 0,0 0 3 0,0 0-2 16,0 0 2-16,0 0 4 0,0 0-7 0,0 0 6 16,0 0-3-16,0 0-4 0,0 0 6 0,0 0-5 15,0 0 5-15,0 0-2 0,0 0 0 0,0 0-4 16,0 0-3-16,0 0 6 0,0 0-4 0,0 0 4 16,0 0-2-16,0 0-2 0,0 0 0 15,0 0 0-15,0 0 0 0,0 0-3 0,0 0 1 16,0 0 0-16,0 0-2 0,0 0-2 0,0 0 2 15,0 0 3-15,0 0-11 0,0 0 3 0,0 0 1 16,0 0-2-16,0 0 9 0,0 0 2 0,0 0-3 16,0 0-3-16,0 0 3 0,0 0 0 0,0 0 3 15,0 0 3-15,0 0 1 0,0 0 0 0,0 0 0 16,0 0-3-16,0 0 3 0,0 0 0 0,0 0 1 16,0 0 4-16,0 0-7 0,0 0 4 0,0 0-5 15,0 0-2-15,0 0 5 0,0 0-3 0,0 0 4 16,0 0 4-16,0 0-5 0,0 0 1 0,0 0-1 15,0 0-1-15,0 0 1 0,0 0-3 16,0 0 2-16,0 0 0 0,0 0 1 0,0 0 0 16,0 0 2-16,0 0-2 0,0 0-3 0,0 0 3 15,0 0-1-15,0 0-2 0,0 0 6 0,0 0-6 16,0 0-3-16,0 0 6 0,0 0-9 0,0 0 6 16,0 0 0-16,0 0-4 0,0 0 0 0,0 0-6 15,0 0 2-15,0 0-4 0,0 0 1 0,0 0 2 16,0 0-1-16,0 0-2 0,0 0 2 0,0 0-9 15,0 0-3-15,0 0 4 0,0 0 3 0,0 0 10 16,0 0 1-16,0 0 1 0,0 0-8 0,0 0-13 16,0 0-10-16,0 0-23 0,0 0-24 0,0 0-32 15,0 0-39-15,0 0-33 0,0 0-35 16,0 0-35-16,0 0-36 0,0 0 54 0</inkml:trace>
  <inkml:trace contextRef="#ctx0" brushRef="#br0" timeOffset="90.01">626 8731 1338 0,'0'-4'42'0,"0"3"26"15,0-3 13-15,0 3 23 0,0-3-16 0,0-1 0 16,0 3 11-16,0-3 4 0,0 2-3 0,0-1-10 16,0 1-3-16,0-2-13 0,0 1 2 15,0-1 4-15,0 0-2 0,0 0 6 0,0-2-8 0,0 2 0 16,0-2 7-16,0 2 6 0,0 0 2 15,0-1-2-15,0 2-14 0,0 0-14 0,0 2-8 16,0-2-18-16,0 3-9 0,0-2-14 0,0 3-8 16,0 0-8-16,0 0-4 0,0 0-2 0,0 0 1 15,0 0 9-15,0 0 2 0,0 24 7 0,0-24-1 16,0 24-6-16,0-8 0 0,0 4-2 0,0 3-2 16,0 1 4-16,0 3-2 0,0 0 0 15,0 1 2-15,0 1 0 0,0-3 1 0,0 3-3 0,0-2 3 16,0-1-1-16,0 0-1 0,0-2 1 0,0-3-10 15,0-2-15-15,0 0-18 0,0-3-28 0,0-4-29 16,0-1-28-16,0-3-32 0,0-1-29 16,0-3-23-16,0-1-28 0,13-1-42 0,-13-2-70 15,0 0-117-15,10 0-11 0,-10 0 92 0</inkml:trace>
  <inkml:trace contextRef="#ctx0" brushRef="#br0" timeOffset="91.01">882 8656 1876 0,'4'-7'60'0,"0"0"36"0,-1 2 42 0,2 0 35 16,-5-1-32-16,4 1-8 0,-2-1-15 0,0 4-14 16,0-2-10-16,-1 1-20 0,1 1-19 0,-2 1-13 15,0-1-12-15,0 2-7 0,2 0-3 0,-2 0-9 16,0 0-1-16,0 0 1 0,2 0-7 0,-2 0-5 15,2 0 0-15,-2 0 4 0,0 0 4 0,0 0 11 16,0 27 4-16,0-27-6 0,0 26-2 0,0-9-3 16,0 2-5-16,0 1-1 0,0 4 3 0,0-1-3 15,0 3-1-15,0-2-2 0,0 2 2 0,0-2-4 16,-19 3-2-16,19-3 4 0,0 0-2 16,0-1 3-16,-14 0 5 0,14-1-6 0,0 0 2 15,0-1-4-15,-7-1 0 0,7-2-1 0,-4-2-7 16,4-2-15-16,-3-1-34 0,1-2-29 0,0-3-33 15,-1-1-29-15,1-2-17 0,0 0-39 0,-1-5-56 16,-1 1-86-16,0-1-95 0,0 0-60 0,-3 0 48 16,1 0 133-16</inkml:trace>
  <inkml:trace contextRef="#ctx0" brushRef="#br0" timeOffset="92.01">563 8884 2032 0,'-5'0'37'0,"2"0"24"16,3 0 23-16,0 0 19 0,0-2-16 0,0 2-7 15,0-1-19-15,0-1-16 0,0 2-18 0,0 0-7 16,0-2 11-16,21 1 6 0,-21 1 0 0,18-2-10 16,-18 2-14-16,32-3-7 0,-10 1-7 0,3-1 0 15,1 0-24-15,2 0-53 0,1 0-59 0,0-1-89 16,0 2-102-16,2-1-100 0,-5 1-117 0,-4 0 76 15,-4 2 124-15</inkml:trace>
  <inkml:trace contextRef="#ctx0" brushRef="#br0" timeOffset="93.01">1291 8852 1600 0,'0'-1'51'0,"0"-2"41"0,0 1 38 16,0-1 33-16,0 0-21 0,0 1-14 0,0-1-9 15,0 1-9-15,0 0-7 0,0-1-15 0,0 1-10 16,0 0-13-16,0-1-13 0,0 0 0 0,0 0-7 16,0 2-1-16,0-2-10 0,0-2-4 0,0 1-9 15,0 1-7-15,0-2 2 0,0 0-6 0,0 1 1 16,0-1 2-16,-16 0-2 0,16 0 4 0,0 0 4 15,0 3-3-15,-11 0-1 0,11 1-7 16,-8 1-7-16,8 0-5 0,-9 0 0 0,3 0 0 16,-4 0-2-16,-1 22 7 0,-2-22-4 0,-3 24 4 15,1-24 0-15,-3 30-4 0,1-11 2 0,-2 0-3 16,3-2 2-16,1 0 3 0,0-2-3 0,3 2 4 16,1-2-2-16,3-2-2 0,0 0 0 0,3-4 0 15,3 1-2-15,0 0 3 0,1-5 0 0,1 2-5 16,0-4 4-16,0-1-5 0,0 0 0 0,0-2 2 15,0 0 4-15,26 0 2 0,-26 0 6 0,17 0-1 16,-17 0-2-16,25 0 3 0,-7-24-4 0,-3 24 1 16,2 0-3-16,0-24-1 0,1 24 0 0,-2-20-1 15,0 20 1-15,-3-17 1 0,-1 17-1 16,1-17 0-16,-1 9 0 0,-3 3-3 0,-1 0 0 16,-1 2 0-16,-2-2-2 0,-3 5 2 0,1 0-1 15,-3 0-11-15,0 0 5 0,0 0 2 0,0 0 6 16,0 0 7-16,0 19-1 0,0-19-1 0,0 0-4 15,0 29 1-15,0-29 0 0,-19 22-4 0,19-22-13 16,0 19-15-16,0-19-18 0,0 17-16 0,0-17-4 16,0 12 2-16,23-12 0 0,-23 6 4 0,19-6 6 15,-19 0 6-15,25 0 8 0,-25 0 3 0,27 0 7 16,-13 0-1-16,-3 0 15 0,2-22 8 0,-1 22 3 16,-1 0 14-16,-2-25-7 0,0 25 9 0,-2-19-3 15,0 19-4-15,-2-22 5 0,-1 12 9 16,0-2 14-16,-1 5 15 0,-1-1 6 0,0 0-4 15,-2 5-9-15,0 0-14 0,0 1-15 0,0 2-9 16,0 0-1-16,0 0 1 0,0 0 3 0,0 0 0 16,0 0-3-16,0 0 5 0,0 24-1 0,0-24 2 15,0 0 6-15,0 20-6 0,0-20 1 0,0 14-1 16,0-14 1-16,0 13-3 0,0-13 1 0,0 13 2 16,0-7-3-16,0 1 0 0,0-2-1 0,0 2-1 15,0-3 3-15,0 2-1 0,0-4 1 0,0 0 1 16,0 1-2-16,0-1 5 0,0-2 0 0,0 0 6 15,0 0 12-15,0 0 13 0,0 0 17 16,0 0 12-16,0 0-12 0,0 0-17 0,0 0-21 16,0-22-18-16,0 22-2 0,18-16 3 0,-18 16 1 15,18-20-1-15,-18 20-2 0,20-22-2 0,-20 12-1 16,20 1 2-16,-10 2 3 0,-2 1-5 0,-2 0-3 16,-1 3 1-16,1 3-3 0,-2 0 6 0,-2 0 4 15,-2 0-1-15,4 0 4 0,-3 0-1 0,0 0 2 16,1 24 2-16,0-24-5 0,-2 0-1 0,3 22 0 15,-3-22 0-15,2 17 3 0,1-17 1 0,-2 11-4 16,0-11 1-16,1 13 0 0,0-13 1 0,1 8-1 16,-3-8 3-16,0 4 2 0,0 0-1 0,0-3 7 15,0-1-5-15,0 2 4 0,0-2 0 16,0 0-1-16,0 0 3 0,0 0 2 0,2 0 7 16,-2 0 0-16,3 0 1 0,-1 0-12 0,0 0-8 15,2-21-5-15,0 21-1 0,2 0 3 0,2-22 2 16,-1 22-5-16,1-19 0 0,2 19 0 0,1-17-4 15,-2 17 4-15,1-12 0 0,0 12 0 0,-3-5-1 16,0 5 2-16,-1 0-1 0,1 0 0 0,-2 0 0 16,1 0-1-16,0 0 3 0,-1 25-3 0,2-25-2 15,-2 0-11-15,3 23-23 0,-3-23-31 0,2 15-33 16,2-15-34-16,-3 12-28 0,2-12-27 0,-3 10-36 16,2-10-40-16,0 7-46 0,-1-7-26 0,0 0-40 15,3 0 0-15,-4 0 97 0</inkml:trace>
  <inkml:trace contextRef="#ctx0" brushRef="#br0" timeOffset="94.01">1905 8915 1540 0,'4'0'69'0,"-3"-14"46"16,2 5 36-16,-3 3 37 0,2 1-34 0,1-2-11 15,-2 2-2-15,-1 1-13 0,0 0-16 0,1 3-23 16,1-2-22-16,-2 3-23 0,1 0-19 0,-1 0-16 16,0 0-11-16,0 0 2 0,0 0 2 0,0 0 3 15,0 0 4-15,0 20 0 0,0-20 0 0,0 19-3 16,0-19-5-16,0 23 0 0,0-23-5 15,0 28 8-15,0-15 0 0,-23 1-6 0,23-1 3 0,0 0-8 16,0-1 10-16,0 0 2 0,-15-2-1 16,15-1-2-16,0-2-3 0,0-1-4 0,0-1 1 15,0-3 3-15,0 0 0 0,0-2 6 0,0 0 6 16,0 0 2-16,0 0 3 0,23 0-4 0,-23-24 2 16,0 24 1-16,25-20 1 0,-25 20 1 0,21-27-7 15,-21 11 3-15,21 2-8 0,-12-1-3 0,1 2-1 16,-4 1-2-16,1 3 1 0,-2 2-3 0,-1 0-3 15,2 7-8-15,-4-4 4 0,1 4 3 0,-2 0 6 16,0 0 5-16,-1 0-1 0,0 0-3 0,1 29 4 16,-1-29-4-16,0 21 1 0,0-21 1 15,0 24-4-15,0-24 4 0,0 23-1 0,0-23-1 16,0 23 0-16,0-14-1 0,0 1 0 0,0-2-1 16,23-2 3-16,-23 0-2 0,0-1 1 0,0-1-1 15,15-1 4-15,-15-3 2 0,0 0 1 0,0 0 7 16,10 0-5-16,-10 0 0 0,9 0 2 0,-9 0-6 15,8-23 2-15,-2 23 1 0,1-18-2 0,1 18 1 16,0-22-3-16,-1 22-2 0,-2-23-4 0,-2 12 0 16,3 0-2-16,-4 0 4 0,2 2-3 0,-1 4 1 15,0-2 1-15,-1 7-5 0,1-4 1 0,1 4 1 16,-1 0 2-16,2 0 4 0,-1 0 2 0,0 0-5 16,-1 23 1-16,1-23-1 0,0 18-1 0,0-18 5 15,-1 21-1-15,1-21 0 0,-1 21 0 16,2-21 1-16,-1 20-1 0,-3-11-3 0,3 0 2 15,-2-1-3-15,5-1 0 0,-4-2 1 0,0 1-5 16,0-4-2-16,2 2-5 0,1-2-11 0,3-2-3 16,1 0-4-16,0 0-7 0,4 0 4 0,1 0 2 15,1 0 7-15,-2-26 12 0,4 26 6 0,-7 0 7 16,4-24-1-16,-1 24 2 0,-4-17 1 0,1 17-2 16,-2-18 3-16,0 18-1 0,-3-16 2 0,0 16 1 15,-1-13-2-15,-1 13-4 0,0-9-2 0,-3 9-1 16,0-4-1-16,-1 3 2 0,1 1-2 0,-1 0 3 15,0 0-3-15,0 0 6 0,0 0 2 16,0 0-2-16,0 0 5 0,0 20-4 0,0-20-4 16,0 0 3-16,0 19 0 0,0-19-2 0,0 15 4 15,0-15-1-15,0 17-3 0,0-9 2 0,21-2-8 16,-21 2-8-16,0 1-10 0,13-6-7 0,-13 2-4 16,14-1 5-16,-14 1 11 0,16-4 7 0,-7 0 11 15,-2-1 0-15,2 0 0 0,-1 0 3 0,3 0-1 16,-2 0 2-16,0 0 5 0,2-24-2 0,0 24-2 15,-1 0 1-15,3-24-3 0,-2 24-1 0,1-19 2 16,-2 19 4-16,0-18 4 0,0 18 3 0,-1-13 8 16,-4 13-3-16,-1-9-3 0,-3 9-4 15,0 0-1-15,-1 0 8 0,0 0 5 0,0 0 7 16,0 0-4-16,0 29-7 0,-27-29-8 0,27 23-5 16,0-23-5-16,-23 22 2 0,23-22 4 0,0 21-1 15,-18-21 1-15,18 19-5 0,0-19 1 0,0 11-4 16,0-11 1-16,0 9 1 0,0-9-6 0,0 3 7 15,0-3 2-15,0 0 3 0,0 0 3 0,0 0 0 16,27 0 0-16,-27 0-6 0,23-25 2 0,-23 25-4 16,23-19-2-16,-10 19 3 0,-2-19-3 0,3 19-1 15,-5-21 0-15,0 21 0 0,-2-18-1 0,3 18 2 16,-4-10-4-16,-1 10 2 0,-1 0-1 0,-1 0 3 16,0 0 0-16,1 0-3 0,-2 0 4 15,2 0 0-15,0 20 4 0,0-20-3 0,1 20 1 16,-2-20-3-16,4 19-3 0,-2-19 4 0,0 19-2 15,1-19-1-15,2 15-3 0,3-15-10 0,0 11-9 16,2-11-6-16,3 0-9 0,1 0-3 0,2 0-7 16,2 0-3-16,1 0 8 0,-1 0 4 0,0 0 12 15,3 0 9-15,-4-26 10 0,2 26 9 0,-3-18 8 16,-2 18 0-16,-3-20-1 0,-1 20 9 0,-3-23 17 16,-3 23 11-16,-3-17 9 0,-2 8 1 0,-2 2-13 15,0 1-9-15,0 2-7 0,-27 4-6 0,27-6-6 16,-26 4 2-16,26 2-7 0,-33 0-1 0,33 0-5 15,-32 0-3-15,18 0 4 0,-1 0-4 16,15 20-1-16,-16-20 0 0,16 0-5 0,0 0-1 16,0 21-3-16,0-21-6 0,0 0-12 0,0 13-12 15,26-13-6-15,-26 0-10 0,25 0 2 0,-25 0 7 16,29 0 6-16,-29 0 12 0,29 0 15 0,-14 0 2 16,-4 0 6-16,-1 0 9 0,-10 0-5 0,16 0 3 15,-16 0 2-15,7 0-2 0,-7 0 10 0,0 0 12 16,0 0 6-16,0 0 0 0,0 0-7 0,0 29-9 15,0-29-9-15,0 29 0 0,-25-9 5 0,25 3 2 16,0 0-2-16,-19 3-3 0,19 0-2 16,-18 3 0-16,18 3-4 0,-17-3 7 0,17 2-5 0,-19-2-3 15,8 3 9-15,1-3-6 0,1 0 3 0,1-3 4 16,0-4-7-16,0 0 3 0,2-3-2 16,1-2-5-16,0 0-2 0,-1-4-10 0,1-2-17 15,1-2-21-15,-2 2-37 0,2-6-52 0,-1-3-78 16,0-2-102-16,1 0-93 0,0 0-78 0,1 0 93 15,-1-26 127-15</inkml:trace>
  <inkml:trace contextRef="#ctx0" brushRef="#br0" timeOffset="95.01">2644 8603 2346 0,'-8'-10'1'15,"2"1"3"-15,1 2 2 0,2 0 4 0,2 1 1 16,1-1-2-16,0 5-5 0,0-2-7 0,0 1-8 16,24 3-6-16,-24 0-29 0,27 0-65 0,-27 0-89 15,35 0-137-15,-12 23-145 0,-1-23-1 0,0 22 94 16</inkml:trace>
  <inkml:trace contextRef="#ctx0" brushRef="#br0" timeOffset="96.01">3636 8808 2322 0,'0'-18'28'0,"0"18"21"0,0-18 24 0,0 18 22 16,0-16-11-16,-28 8-3 0,28 2-10 0,-25 0-16 15,25 6-18-15,-27-4-17 0,27 4-10 0,-26 0-7 16,26 0 1-16,-18 0 3 0,18 28-2 0,-14-28 2 15,14 30-2-15,-11-9-3 0,5-1-2 0,2 2-1 16,-2 2 4-16,-1 0-2 0,2 2 0 16,2-4 2-16,-1 3-5 0,1-4 1 0,3 2-1 0,0-5-2 15,0 2-5-15,0-5-17 0,0-1-13 16,0-2-24-16,28-3-9 0,-28-1-5 0,0-4 8 16,22-1 24-16,-22 0 21 0,19-3 20 0,-19 0 4 15,23 0 5-15,-11 0-5 0,1-27 1 0,2 27 2 16,-4-26-4-16,1 26 2 0,0-32 0 0,1 15 2 15,-4 2 5-15,3-2 8 0,-2 5 15 0,-2 1 7 16,-1 2 3-16,-2 9-8 0,-2-11-16 0,-1 11-15 16,-1 0-8-16,-1 0 0 0,0 0 14 0,0 0 7 15,0 0 2-15,0 27-1 0,0-27-12 0,0 26-1 16,0-26-1-16,0 32-2 0,0-15 5 0,-18-1-4 16,18 0-3-16,0-3-2 0,0 1 1 15,0-1-2-15,0-1 1 0,0-2 3 0,0-1-1 16,24-1-1-16,-24-4-3 0,21 1-9 0,-21-5-13 15,25 0-15-15,-7 0-8 0,-3 0-3 0,0 0 5 16,2-22 14-16,0 22 12 0,-3-23 11 0,-1 23 7 16,-1-30 0-16,-5 13 4 0,0-2-5 0,-3 0-1 15,-4-1 9-15,0 1 3 0,0 0 9 0,0 2 7 16,0 4-4-16,-26 2-3 0,26 3-8 0,-22 3-1 16,22 1-7-16,-23 3 0 0,23 1 0 0,-21 0-11 15,21 0-10-15,-19 0-29 0,19 25-51 0,-15-25-73 16,15 18-76-16,-7-18-101 0,7 22-94 15,0-22 7-15,0 18 89 0</inkml:trace>
  <inkml:trace contextRef="#ctx0" brushRef="#br0" timeOffset="97.01">4105 8969 2087 0,'9'-13'54'0,"-6"13"36"0,1-9 35 0,-1 4 26 16,-2-1-31-16,-1 2-19 0,0 0-21 0,0 2-21 15,0 0-24-15,0 1-14 0,0 0-13 0,0 1-8 16,-26 0 1-16,26 0-3 0,0 0 0 0,-27 0 0 16,27 0-2-16,-23 27 4 0,10-27-1 15,2 20 1-15,-3-20-1 0,3 26-3 0,0-11 0 16,2 1-11-16,1-3-12 0,2 1-12 0,4 1-8 16,0-3-3-16,2 0 8 0,0-3 2 0,0 1 3 15,0-5 12-15,0 3 3 0,35-6 11 0,-35 3 6 16,26-5 2-16,-26 0 5 0,32 0 0 0,-32 0 3 15,31 0 3-15,-18-25 12 0,2 25 9 0,-4-24 12 16,-2 24 5-16,-9-33-2 0,14 14-3 0,-14-6-2 16,8-2-12-16,-5-2-8 0,-2-5-7 0,0-5-5 15,-1-2 18-15,0-2 19 0,2-2 8 0,-2 1 8 16,0 5 2-16,0 3-3 0,0 8-1 0,0 2-11 16,0 12-19-16,0 1-24 0,1 9-7 15,-1 1-3-15,0 3-1 0,1 0 5 0,0 25 3 16,-1-25 2-16,3 41-1 0,-2-15 3 0,2 6-2 15,0 4 2-15,0 0 2 0,-1 3-2 0,1-3-1 16,-1 3-4-16,1-3 3 0,-2 0-3 0,0-3 0 16,-1-2-6-16,2-2-30 0,-1-3-23 0,0 1-44 15,3-6-54-15,-3-2-43 0,4-1-56 0,-1-5-50 16,1-1-67-16,2-6-88 0,1-1-61 0,3-3 94 16</inkml:trace>
  <inkml:trace contextRef="#ctx0" brushRef="#br0" timeOffset="98.01">4474 9045 1925 0,'1'0'39'16,"-1"0"30"-16,0 20 17 0,0-20 19 0,0 0-19 15,0 0-11-15,0 20-2 0,0-20-7 0,0 0-14 16,0 9-13-16,0-9-15 0,0 0-3 0,0 0-5 16,0 0 5-16,0 0 6 0,0 0 1 0,0 0 0 15,0 0-4-15,0 0-7 0,19 0-7 0,-19-19-1 16,16 19-7-16,-16-19 1 0,17 19-1 0,-17-27 1 15,16 11 1-15,-7 0 3 0,-9-3 8 0,8 2 9 16,-4-2 21-16,-4 3 16 0,0 1-1 0,0 2-3 16,0 1-18-16,0 5-17 0,0 2-10 0,-24 5-7 15,24 0 1-15,-22 0-7 0,22 0 4 16,-29 0-3-16,12 32 4 0,0-32 5 0,1 29 0 16,1-12 7-16,-2 2-6 0,5 0-7 0,1 1-1 15,3-3-1-15,1 1-3 0,7 0 9 0,0 0-1 16,0-2-5-16,0-2 4 0,0 1-4 0,35-1-2 15,-35-2-30-15,42 0-60 0,-15-2-90 0,2-2-115 16,1-1-175-16,1-2-222 0,2-2 52 0,-2-2 119 16</inkml:trace>
  <inkml:trace contextRef="#ctx0" brushRef="#br0" timeOffset="99.01">5583 8824 2685 0,'0'-9'25'0,"0"0"17"0,0-3 27 16,0 3 35-16,0-4 7 0,0-1 12 0,0 4 2 15,0 1-6-15,0 0-18 0,-20 3-24 0,20 1-30 16,0 3-32-16,0 0-15 0,-11 2-7 0,11 0 5 16,-17 0 4-16,6 0-5 0,-4 30 1 0,0-30 0 15,-4 27-1-15,0-27 8 0,2 33-5 0,-1-14 0 16,3-1-4-16,3-3-1 0,-1 2 3 0,6 1-5 15,3 0 0-15,4-2 3 0,0 0 0 0,0-2 2 16,0 1 2-16,0-2-2 0,35 0 2 0,-35 0 0 16,34-2 0-16,-14 0-2 0,1 0-13 15,-1-1-10-15,-1-2-16 0,-1 2-8 0,-3-1 6 16,-4-1 5-16,-11 1 6 0,16-1 2 0,-16 1 0 16,0-2 5-16,0 3-1 0,0-1 1 0,0 1 1 15,-25-3-6-15,25 5 1 0,-31-5-1 0,10 1-10 16,1-1-7-16,-3 0-7 0,2-2 7 0,-3-1 13 15,6 0 12-15,0 0 18 0,4-4 1 0,3 0-2 16,2 0-4-16,9 0 0 0,0 0-1 0,0 0 5 16,0-24 5-16,0 24-7 0,41-26 1 0,-17 26-14 15,3-34-6-15,2 17 1 0,2-3 0 0,2 3 15 16,-3 3 9-16,0-1 1 0,-1 6 7 0,-5 0 5 16,-3 9 2-16,-4-5 5 0,-2 5 3 15,-1 0 2-15,-6 0 3 0,-1 0-2 0,-2 28-9 16,-4-28-6-16,1 24-2 0,-2-24-4 0,0 29 1 15,0-14-3-15,0 2-2 0,0-2 0 0,-24 1 2 16,24-1-3-16,0-1-12 0,0-1-24 0,0-1-45 16,0-3-64-16,0 3-58 0,0-5-70 0,0 0-90 15,0-2-103-15,0-4-38 0,0-1 95 0</inkml:trace>
  <inkml:trace contextRef="#ctx0" brushRef="#br0" timeOffset="100.01">5725 8848 1875 0,'0'-4'-12'0,"0"3"-59"0,0 0-73 15,0-2-82-15,0 2-92 0,0-2-79 0,0 2 72 16</inkml:trace>
  <inkml:trace contextRef="#ctx0" brushRef="#br0" timeOffset="101.01">5926 8949 2414 0,'-20'3'36'0,"20"-1"24"0,0-1 23 0,0 0 39 16,0-1 0-16,0 0 14 0,0 0-5 0,0 0-28 16,0 0-28-16,0 0-30 0,0 0-21 0,22 0-12 15,-22 0-8-15,24 0-6 0,-24 0 2 0,31 0 0 16,-15 0 0-16,-1 0 0 0,2 0-4 0,-6 0 1 15,2 0 1-15,-4 0 2 0,-1 0 2 0,-3 0-2 16,-1 17 4-16,-4-17-2 0,0 20-4 0,0-20 0 16,0 22-5-16,0-8-1 0,-31 1 4 0,31-1-1 15,-29 3 3-15,29-2-2 0,-33 2 1 0,17 0 2 16,0-2 1-16,3 1 0 0,-2-2-1 0,4-1 1 16,2-1-3-16,0 0 4 0,3 0-4 15,6-2 0-15,0-1 0 0,0 1 0 0,0-1 4 16,0-1 1-16,0-3 3 0,34 0-2 0,-34-1 0 15,31-1-1-15,-11-3-21 0,1 0-46 0,3 0-59 16,-1 0-70-16,2 0-66 0,-4 0-62 0,-1-26-95 16,-2 26-107-16,-2-20-30 0,-4 20 109 0</inkml:trace>
  <inkml:trace contextRef="#ctx0" brushRef="#br0" timeOffset="102.01">5960 9097 2459 0,'-5'0'51'0,"1"0"28"0,1 0 23 0,1 0 23 16,2 0-48-16,0 0-28 0,0 0-25 16,0 0-20-16,0 0-7 0,30 0-8 0,-30 0-41 15,30-17-67-15,-8 17-76 0,0 0-109 0,3-19-137 16,-2 19-132-16,0-11 27 0,-5 11 118 0</inkml:trace>
  <inkml:trace contextRef="#ctx0" brushRef="#br0" timeOffset="103.01">6246 9089 2139 0,'-21'0'36'0,"21"10"33"16,0-10 41-16,0 9 39 0,0-9 4 0,0 6-2 15,0-4-8-15,0 1-17 0,0 2-19 16,0-5-20-16,0 2-32 0,0 0-18 0,22 1-17 16,-22-3-10-16,0 2 0 0,17-2-6 0,-17 0-4 15,18 0-2-15,-18 0-2 0,21 0-15 0,-8 0-14 16,2 0-15-16,-4-25-16 0,2 25 1 0,2-16 6 15,-6 16 8-15,-2-22 10 0,-1 10 11 0,-2-3 3 16,-1-1 2-16,-1 1 12 0,-2-2 2 0,0 3 9 16,0 2 9-16,0 2-10 0,0 2 5 0,0 1-3 15,0 5-6-15,-22 2 5 0,22 0 5 0,0 0 1 16,-27 0 10-16,27 0 13 0,-20 30 4 16,8-30 20-16,12 28 1 0,-19-28-7 0,9 30-6 0,2-12-11 15,2-1 3-15,0 3-5 0,2-3-4 16,2 2-10-16,-2-3-15 0,4 0 1 0,0 0-3 15,0-3-2-15,0 1 1 0,0-3-31 0,29 1-45 16,-29 1-68-16,28-6-75 0,-9 1-81 0,0-3-122 16,5-1-113-16,3-1-70 0,2-2 109 0</inkml:trace>
  <inkml:trace contextRef="#ctx0" brushRef="#br0" timeOffset="104.01">7051 9099 2052 0,'-30'-5'36'0,"30"3"30"0,0-2 29 0,-21-1 40 0,21 2-7 16,0-2 1-16,0 1-16 0,0 3-31 15,0-1-30-15,0-1-29 0,0 3-13 0,0-2-8 16,0 2-1-16,0-2 2 0,35 1-4 0,-35-1-1 16,35 2 0-16,-15-2-2 0,3 2 2 0,0-3-24 15,1 3-40-15,-1 0-54 0,-3-3-73 0,-1 2-70 16,1 0-76-16,-5 1-107 0,-1 0-90 0,-4 0 96 15</inkml:trace>
  <inkml:trace contextRef="#ctx0" brushRef="#br0" timeOffset="105.01">6985 9290 2536 0,'-8'10'49'0,"1"-3"26"0,1-2 28 0,4-1 44 16,1-3-8-16,1-1 14 0,0 0 5 0,0 0-23 15,0 0-27-15,0 0-41 0,26 0-33 0,-26 0-20 16,29-17-14-16,-10 17 0 0,2 0-8 0,2 0-35 16,0-15-66-16,0 15-85 0,-3 0-94 0,-3 0-116 15,-6-9-226-15,-1 9-105 0,-4 0 101 0</inkml:trace>
  <inkml:trace contextRef="#ctx0" brushRef="#br0" timeOffset="106.01">8114 8861 1848 0,'4'0'34'0,"0"-18"14"0,-2 18 13 0,4-15 25 16,-3 15-8-16,-1-12 3 0,0 7 6 0,-2 0-6 15,1-2-8-15,-1 2-6 0,0 3-8 0,0-3-9 16,0 1-5-16,0 1-1 0,0-1-5 0,0 1-3 16,0 0-10-16,0 1-8 0,-20-1-2 0,20 1-8 15,0 0-1-15,0-1-3 0,-18 1-1 16,18-1-1-16,-16 3 0 0,16-4 2 0,-18 3 26 15,9-2 18-15,0 2-3 0,-2 0-6 0,1 1-24 16,1 0-23-16,0 0 6 0,-2 0 0 0,1 0-2 16,0 0 5-16,1 22-2 0,-2-22 3 0,-1 23-1 15,3-23-2-15,-2 27 3 0,4-11-2 0,-1-1-1 16,1 0 0-16,2 1-2 0,2-2 0 0,3 1 1 16,0-3 5-16,0-3-3 0,0 1 6 0,25 0-1 15,-25 1-5-15,27-4 5 0,-27 2-5 0,33-2 2 16,-11 2 3-16,-2-4-2 0,1 3-1 0,-1-1-2 15,-2 0 2-15,0 0-2 0,-1 1 2 0,-1 0 2 16,-4 1-8-16,0 0 4 0,-4 3-1 16,0 0 2-16,-3-1 7 0,0 2-3 0,-5 0-1 15,0 2-3-15,0-1-1 0,0 0 0 0,0 1-1 16,-36 0 3-16,36-1-2 0,-32-2 1 0,15 2 6 16,-4-4-6-16,-1 2 2 0,1-3 3 0,-2-1-2 15,2-3 0-15,1-3 4 0,0 1 7 0,3-3 9 16,2 0 16-16,-1 0 6 0,4 0 1 0,3-30-8 15,1 30-16-15,3-32-9 0,2 13-11 0,3-5 0 16,0-1-3-16,0-2 0 0,0-4-5 0,35-1-1 16,-35 2 0-16,37-1-17 0,-16 3-32 15,1 0-51-15,2 3-66 0,-3 4-71 0,2 2-88 16,-3 5-157-16,0 1-163 0,-3 4 68 0,-3 1 122 16</inkml:trace>
  <inkml:trace contextRef="#ctx0" brushRef="#br0" timeOffset="107.01">8327 9034 2622 0,'2'2'43'0,"3"1"30"0,-1-3 30 15,-1 0 32-15,0 0-12 0,1 0-4 0,1 0-23 0,-1 0-21 16,1 0-33-16,4 0-22 0,-1 0-11 15,4 0-7-15,4-17 0 0,0 17-6 0,5 0-26 16,1-15-47-16,3 15-55 0,0-13-55 0,2 13-25 16,2-10-27-16,-3 10-52 0,4-11-105 0,-2 6-149 15,-1 0-5-15,-2 0 106 0</inkml:trace>
  <inkml:trace contextRef="#ctx0" brushRef="#br0" timeOffset="108.01">8552 8807 2460 0,'-4'-8'47'16,"2"2"49"-16,-3 0 36 0,4 1 34 0,1 3-16 15,0-3-30-15,0 3-27 0,0 2-30 0,0 0-22 16,0 0 1-16,0 0 10 0,0 0 6 0,0 21-1 16,0-21-11-16,0 25-19 0,0-25-5 0,0 37-3 15,0-16-6-15,0 3 1 0,0-1-7 0,0 2-3 16,0 2-1-16,0 0 0 0,-22-1 0 0,22-2-2 15,0 3-2-15,-15-4-8 0,15 0 5 0,0-1-17 16,-9-1-50-16,9-4-82 0,0 0-98 0,0-2-69 16,0-4-63-16,0-1-105 0,25-5-146 0,-25-2 40 15,27-3 117-15</inkml:trace>
  <inkml:trace contextRef="#ctx0" brushRef="#br0" timeOffset="109.01">8861 8787 2940 0,'0'0'53'16,"0"0"40"-16,0 0 45 0,0 0 38 0,0 18-27 15,0-18-34-15,0 0-40 0,0 0-31 0,0 0-21 16,0 0 4-16,0 0 0 0,0 26-9 0,0-26-3 16,0 29-12-16,0-12-6 0,0 4 7 15,0 1-4-15,0 0 3 0,0 1-2 0,0 2-32 16,0-5-36-16,22 1-9 0,-22-2-22 0,23-4 0 15,-5 1 5-15,-1-5-10 0,2-4 5 0,2-4 13 16,-2 0 20-16,2-3 8 0,-2 0 7 0,-3 0 5 16,-1-25 5-16,-1 25 11 0,-1-27 11 0,-2 9 10 15,-2-2 4-15,-1-1 5 0,0-2 3 0,-2-1 3 16,2 5 18-16,-1 0 15 0,-2 2 11 0,0 7 1 16,-2 2-3-16,-1 8-7 0,1 0 22 0,-1 0 19 15,0 0 5-15,-2 35 7 0,0-35-19 0,0 42-14 16,0-17-13-16,0 4-18 0,0-2-5 0,0 1-14 15,0-2-4-15,0 2 7 0,-23-2-3 16,23-1 1-16,0-1 3 0,0-2-9 0,0-1-10 16,0 1-1-16,0-3-34 0,0-2-50 0,0-2-55 15,21-3-70-15,-21-2-50 0,0-1-29 0,21-4-50 16,-21-1-86-16,24-1-93 0,-9-3-41 0,4 0 109 16</inkml:trace>
  <inkml:trace contextRef="#ctx0" brushRef="#br0" timeOffset="110.01">9564 9124 2568 0,'2'-3'57'0,"-1"1"37"16,0 2 42-16,0-1 42 0,2-1-24 15,-2 2-6-15,-1-2-30 0,1 2-42 0,3-3-36 0,-1 3-31 16,0-5-14-16,5 1-2 0,1-1 4 16,3 1-5-16,3-3-30 0,4 2-45 0,-1-1-59 15,3 1-52-15,0 0-32 0,0 3-17 0,2-1-34 16,-3 1-47-16,-4 2-72 0,0 0-71 0,-1 0-6 15,-5 0 107-15</inkml:trace>
  <inkml:trace contextRef="#ctx0" brushRef="#br0" timeOffset="111.01">9550 9385 2269 0,'-7'8'49'0,"1"-2"26"0,2-1 30 0,2-2 29 15,2-3-23-15,0 0 7 0,0 0-1 0,0 0-12 16,0 0-25-16,27 0-30 0,-27 0-31 15,32-21-17-15,-10 21-3 0,2 0-21 0,2-23-50 16,4 23-57-16,0-18-87 0,0 18-93 0,0-18-109 16,0 18-129-16,-2-17-45 0,-2 7 114 0</inkml:trace>
  <inkml:trace contextRef="#ctx0" brushRef="#br0" timeOffset="112.01">10095 8994 2280 0,'4'-7'50'0,"-4"2"44"0,0 1 39 0,0 2 49 16,0-1-16-16,0 1-21 0,0 0-26 0,0 2-48 16,0 0-33-16,0 0-22 0,0 0-14 0,0 0 4 15,0 0 3-15,0 26 2 0,-23-26 1 0,23 30-1 16,0-12-2-16,-17 2-5 0,17 3 2 0,0 2-1 16,-14-2-6-16,14 3 3 0,0-2-5 0,-9-1-14 15,9 2-40-15,0-1-60 0,0-4-64 0,0-1-81 16,0 0-67-16,0-5-106 0,23-1-143 0,-23-3 12 15,27-5 109-15</inkml:trace>
  <inkml:trace contextRef="#ctx0" brushRef="#br0" timeOffset="113.01">10314 9094 2632 0,'0'-2'37'0,"-26"-1"36"16,26 0 30-16,0-1 36 0,-15-1-8 0,15 0 2 15,0 1-10-15,0-1-38 0,0-2-26 0,0 1-40 16,0 0-19-16,0-2 0 0,0 2-2 0,41-2-3 16,-41 3 1-16,41-2 2 0,-17 2 4 0,3 0 0 15,1 0-2-15,-1 4 0 0,-1 1-4 0,-4 0-1 16,2 0 5-16,-3 0 3 0,-3 23 1 0,-2-23 3 16,-5 23-3-16,3-23-1 0,-7 32-3 0,0-15 0 15,-5 1 2-15,-1 1 0 0,-1 2-2 16,0-2 2-16,0 1-4 0,-26 0-9 0,26 1-14 15,-27-4-16-15,27 2-10 0,-34-1 2 0,16-2 7 16,0 1 14-16,0-1 8 0,0-2 7 0,-1 0 13 16,5-1-1-16,-1-3 0 0,5-1 0 0,2-2-8 15,3-1 0-15,5 2 6 0,-5-5 3 0,5-3 11 16,0 2 2-16,0-2 1 0,39 0-3 0,-39 0-4 16,45 0-3-16,-15 0-3 0,6 0 2 0,7-27-7 15,1 27 3-15,6-19 1 0,1 19 3 0,0-19-3 16,2 19 10-16,-1-17 9 0,-4 17 0 15,-2-13 13-15,-4 13-12 0,-7 0-4 0,-5-9 7 16,-8 9 17-16,-3 0 17 0,-8-5 15 0,-5 5 10 16,-2 0-16-16,-4 0-16 0,0 0-20 0,0 0-26 15,0 0-6-15,0 0-14 0,-30 0-24 0,30 0-36 16,0 0-52-16,-24 0-68 0,24 0-73 0,0 0-113 16,-22 0-181-16,22 0-186 0,0 0 97 0</inkml:trace>
  <inkml:trace contextRef="#ctx0" brushRef="#br0" timeOffset="114.01">1183 10082 1409 0,'0'-3'17'16,"0"0"7"-16,-11 1 25 0,11-3 17 0,0 3 2 16,0-1 16-16,0 1-10 0,0 0-1 0,0 2-10 15,0-3-21-15,0 3-7 0,0 0-17 0,0 0-12 16,0 0-4-16,0 0-13 0,0 0 2 0,0 0 2 15,0 0 8-15,0 0 26 0,0 0 16 0,0 29 10 16,0-29-2-16,0 29-12 0,0-9-2 0,0 2 5 16,0 4 8-16,0 4-3 0,-21 0-6 0,21 3-4 15,0 2-2-15,0 2-2 0,0 0-8 16,0 3-10-16,0 2-2 0,0-1 0 0,0 2 3 16,-14-3-4-16,14 2 1 0,0-1-6 0,0 0 1 15,0 0 3-15,0-1-8 0,0-5 2 0,-6 1-3 16,6-4 1-16,-1-2 0 0,-1-4 0 0,2-4-1 15,-2-2-2-15,0-5 0 0,0-2-11 0,-2-3-20 16,3-2-27-16,0-4-63 0,-2 0-99 0,-1-3-117 16,1-1-155-16,-1 0-60 0,2 0 110 0</inkml:trace>
  <inkml:trace contextRef="#ctx0" brushRef="#br0" timeOffset="115.01">1266 10175 1077 0,'0'-3'33'0,"0"-1"33"0,0 0 24 15,0 0 17-15,0 0-13 0,-23 2-2 0,23-1-5 16,0 2-8-16,-22 0-2 0,22-1-11 0,-13 2-3 16,13 0-1-16,-12 0-4 0,12 0-6 0,-11 0-4 15,11 0 2-15,-4 0-7 0,4 0-2 0,0 0-8 16,0 0-7-16,0 0-8 0,0 0-10 0,0 0-5 15,0 0-1-15,0 0 8 0,0 0 6 0,0 0 13 16,26 0 14-16,-26 0-7 0,23 0-7 16,-8 0-9-16,2 0-12 0,4 0-4 0,2 0 3 0,2 0-3 15,4 0 2-15,1 0 2 0,1 0-2 16,3 0 3-16,1 0-10 0,1 0 1 0,3 0 2 16,1 15-2-16,0-15 6 0,2 0-4 0,2 0-3 15,2 0 3-15,0 10 0 0,4-10 0 0,-1 0 6 16,1 0-3-16,-4 0-1 0,3 0 2 0,1 4-7 15,0-4 0-15,2 2 1 0,1 1 2 0,-1-2 2 16,2 0-3-16,6 2 3 0,1-1-3 0,-1 0 5 16,5-2 10-16,1 3-1 0,3-3 6 0,1 0 0 15,4 0 0-15,2 2 2 0,4-2-4 16,1 2-4-16,0-1-2 0,4 2-4 0,0 2 2 0,3-1 0 16,1 1-1-16,0-1-8 0,0 3 4 15,-1-1-3-15,0 1-1 0,-1 0 5 0,-3 0-3 16,-8-1-4-16,0 0 1 0,-6 1 3 0,-2-2-1 15,-3 1 3-15,0-1 1 0,-5 1 1 0,0-4 7 16,-1 1 2-16,1 2-2 0,0-3-3 0,5-1-4 16,1 1-2-16,3-2 0 0,5 2-1 0,0-2-2 15,5 0-1-15,0 3 0 0,0-1-1 0,-1 0 5 16,1 1-2-16,-3-1-1 0,2 1-1 0,-5 1-1 16,0 1 4-16,1 0-3 0,-6-2 3 0,-1 2-5 15,-2 0 0-15,3-1 0 0,-4 0-3 16,0 2 4-16,-2-4-3 0,0 1 7 0,5-1-2 15,-3 3-1-15,1-3 0 0,-3 0-4 0,3 0 2 16,-1-2-2-16,3 0 2 0,-3 2 1 0,3 0-2 16,-2-2 4-16,1 0 2 0,2 2-2 0,-2-2 1 15,-1 1-3-15,1 1-2 0,0 0 2 0,0-1 0 16,0 1-1-16,3 0 1 0,-5 0-1 0,2-1 0 16,-2 1 3-16,1-1-1 0,-2 2-4 0,-4-2 2 15,-1 0 4-15,0-1-9 0,-1 2 6 0,2-2-3 16,-3 0-5-16,0 1 11 0,1-1-2 0,2 0 0 15,0 0 1-15,1 0-8 0,-1 0 5 0,-2 0-2 16,5 0 3-16,0 0-1 0,2 0 0 16,1 0 1-16,3 2-2 0,-1-1 3 0,1-1 1 0,2 1-1 15,0-1-3-15,-5 1-2 0,1 1-1 16,-3-1 4-16,-2-1-1 0,-1 2 2 0,-2-2 1 16,-2 0-2-16,0 0 2 0,-3 0-1 0,-1 0-3 15,0 0-3-15,-6 0 5 0,0 0-1 0,0 0 3 16,0 0-1-16,-2 0-3 0,-1 0 7 0,0 0-5 15,-2 0 1-15,3 0 2 0,0 0-6 0,1 0 3 16,-3 0 0-16,1 0 2 0,-2 0 0 0,-1-14-2 16,0 14 1-16,-2 0-1 0,-3 0-1 0,-1 0 1 15,-3 0-2-15,-1 0 0 0,-5 0 2 0,-1-7 1 16,-5 7 1-16,0 0 1 0,0-3-3 0,-6 1-1 16,2 0 4-16,-4 1-6 0,-1-2 5 15,1 1 1-15,0 0-6 0,-2-2 6 0,2 3-5 16,1-3 0-16,-1 1 7 0,5 0-6 0,-2-2 3 15,4 3 2-15,0-4-6 0,2 2 3 0,2 1 1 16,1-2-5-16,0 2 5 0,2 0-3 0,1 0-3 16,1 1 3-16,-2-1-1 0,1 1 2 0,-1-1 0 15,-5 1 0-15,-1 0-1 0,-4 1-1 0,-3-1-4 16,-3 1 1-16,-4 1-4 0,-2-1-2 0,-2 1 4 16,-1 0-1-16,0 0 4 0,0 0-1 0,0 0 2 15,0-2 3-15,0 1 0 0,0-1 1 0,0 2 2 16,0-2-3-16,0-1 2 0,0 3 1 0,0-2 3 15,0 0 11-15,0 1 10 0,0-1 16 16,0 2 11-16,0-2 5 0,0 2-2 0,0-1-7 16,0 1-8-16,0-2-10 0,0 2-5 0,0 0-4 15,0 0-8-15,0 0-9 0,0 0-4 0,0 0-6 16,0 0-2-16,0 0-1 0,0 0 1 0,0 0 4 16,0 0 2-16,0 0 0 0,0 0 0 0,0 0-2 15,0 19 2-15,0-19 4 0,0 0 0 0,0 20 2 16,0-20-4-16,0 16-2 0,0-6 0 0,0 2 0 15,0 1 2-15,-19 2 0 0,19 1 2 0,0 3 2 16,0 1 5-16,0 2 4 0,0 2 0 16,0-1-1-16,-14 2 1 0,14 2-10 0,0 0 0 0,0 1-2 15,0-3 0-15,0 1 0 0,0 0-1 16,0 3 5-16,0-1-6 0,0 0 4 0,0 1-4 16,0-2 1-16,0 5 0 0,0-3 4 0,0-3-1 15,0 1-6-15,0-4 1 0,0 1-3 0,0-3 3 16,0-2 2-16,0-1 0 0,0-2 0 0,0-3 0 15,0 1 0-15,0-2-2 0,0-3-11 0,0-1-48 16,0-1-61-16,0-3-71 0,0-1-110 0,0-2-160 16,0 0-256-16,0-1 6 0,0 0 122 0</inkml:trace>
  <inkml:trace contextRef="#ctx0" brushRef="#br0" timeOffset="116.01">1203 11182 1719 0,'0'0'43'0,"0"0"30"15,0 0 33-15,0 0 20 0,0 0-24 0,0 0-10 16,0 0-23-16,0 0-16 0,0 0-13 0,0 0-25 16,0 0 0-16,0 0-1 0,0 0 12 0,0 0 11 15,0 0-1-15,22 0-3 0,-22 0-11 0,23 0-4 16,-9 0-3-16,3 0 5 0,4 0-5 0,0 0 2 15,2 0-3-15,2 0-3 0,2 0 4 0,7 0 0 16,0 0 1-16,4 0-1 0,3 0-4 0,3 0-8 16,5 0 2-16,4 0-3 0,-1 0 0 0,6 0 6 15,1 0-8-15,2 0 4 0,-2 0-2 16,6 0-2-16,-2 0 4 0,6 0-5 0,-2 0 3 16,0 0-1-16,1 0 4 0,2 0-1 0,-1 0-1 15,2 18 3-15,0-18 1 0,-2 0 0 0,1 0 3 16,0 12-2-16,2-12-2 0,-1 0 5 0,-1 11-1 15,4-11 0-15,-1 7-4 0,-1-3 1 0,2 1-6 16,3-4 3-16,1 3 1 0,5 0-2 0,3 0 0 16,0-1-4-16,2-1 0 0,1 1 2 0,1-1 3 15,-1 3 2-15,0-3 0 0,-3 1-4 0,0 1-2 16,1 0 3-16,-6 0 2 0,3-1-1 0,-2-1-2 16,1 2 3-16,-3-1-3 0,1-1 2 0,1 1 3 15,-3 0-2-15,3-1 5 0,-4 0-1 16,-1 1-1-16,0 0-2 0,-2 1-1 0,-3-1 1 15,2-2 0-15,-1 2-2 0,-2 0-2 0,2 1-2 16,-6-1 1-16,4 1 0 0,-1-1 0 0,-1-1-1 16,0 1 0-16,0 0 2 0,1-1-1 0,-2 2 6 15,5-1 0-15,-3-1 4 0,-2 1 4 0,0 1-8 16,-1 0 3-16,-1 0 0 0,-2 0 0 0,1 1 3 16,-3 0-1-16,0 1-3 0,2-1-1 0,-1 1-4 15,-1-2-1-15,-3 3-1 0,-1-3-3 0,0 2 5 16,0 0-6-16,-2-1 7 0,0-1-2 15,1 0 1-15,-3 0 1 0,2-1-9 0,4 1 8 16,-2 0-4-16,-2-1 0 0,3 0 1 0,-3 0 0 16,-1 0 3-16,-1 0-2 0,2 0 0 0,-2 0-4 15,0-1-1-15,1 0 3 0,-2 1 2 0,1 1-3 16,2-1 3-16,-1 0-2 0,-4-1 0 0,3 0 3 16,-2 1 0-16,2 1-2 0,1-1 0 0,-1 0 3 15,1-1-4-15,0 2 3 0,1-1-2 0,3 0-2 16,-4 0 0-16,-1 0-1 0,-3 1 1 0,1-3-1 15,-2 2 1-15,0 0 2 0,-3-2 0 0,-3 1 0 16,0 1-3-16,0-2 1 0,-4 1-1 0,-3 1 2 16,1-1 3-16,-2-2-3 0,-3 2 0 0,-2-2 0 15,-4 2 0-15,1-2-3 0,-2 0 3 16,-2 1 0-16,1-1 0 0,0 0 2 0,1 0-1 16,-2 0-1-16,2 0 0 0,-4 0 3 0,1 0-3 15,1 0 2-15,2 0-2 0,-2 0 0 0,0 0 0 16,1 0-2-16,-2 0 3 0,3 0-4 0,-2 0 6 15,-2 0-4-15,-3 0 0 0,1 0 1 0,-4 0 0 16,0 0 2-16,-1 0 2 0,0 0 4 0,-2 0-2 16,0 0 3-16,0 0-5 0,0 0-2 0,1 0-2 15,1 0-1-15,0-16 3 0,1 16-2 0,0 0 3 16,2 0-1-16,3-9 1 0,-1 9-5 0,0 0 1 16,3-5-3-16,0 5 2 0,1 0 3 0,2 0 2 15,-3 0 1-15,2 0-3 0,-1 0 5 0,-1 0-3 16,0 0-2-16,-3 0 2 0,-1 0-4 15,-2 0 5-15,-2 0-4 0,-1 0 4 0,0 0-4 16,-4 0 0-16,-1 0 6 0,1 0 1 0,-1 0 9 16,0 0 0-16,2 0-4 0,-2 0 1 0,3 0-5 15,-1 0 5-15,-1 0 6 0,0 0-2 0,2 0-3 16,-2 0-4-16,1 0 3 0,0 0-1 0,1 0-3 16,-1 0-3-16,-1 0-2 0,3 0-2 0,-1 0 2 15,-2 0-4-15,1 0 0 0,0 0-4 0,0 0 2 16,-3 0 4-16,1 0-4 0,-2 0 7 0,-1 0-8 15,-1 0 5-15,0 0 0 0,1-12-2 16,-2 12 0-16,0 0-2 0,-2 0 0 0,2 0 0 16,-2 0 5-16,-1 0-6 0,0 0 5 0,1 0-2 15,0 0 0-15,-1 0 3 0,4 0-5 0,-3 0 4 16,0 0-2-16,0 0-3 0,2 0 1 0,-1 0 0 16,0 0 0-16,1 0 6 0,0 0-4 0,-1 0 0 15,2 0 2-15,-1 0-4 0,0 0 2 0,-2 0 2 16,1 0-2-16,-1 0 2 0,0 0 3 0,0 0-5 15,-2 0 0-15,0 0 0 0,0 0 0 0,0 0-2 16,0 0 2-16,0 0-2 0,0 0-3 16,0 0 5-16,0 0 0 0,0 0-2 0,0 0 4 0,0 0-4 15,0 0 2-15,0 0 2 0,0 0 0 0,0 0 1 16,0 0-3-16,0 0 0 0,0 0-2 16,0 0 2-16,0 0 0 0,0 0-3 0,0 0 3 15,0 0 0-15,0 0 2 0,0 0 3 0,0 0-3 16,0 0 0-16,0 0-4 0,0 0 0 0,0 0 0 15,0 0 0-15,0 0 2 0,0 0 0 0,0 0 0 16,0 0 0-16,0 0-5 0,0 0 3 0,0 0 0 16,0 0-5-16,0 0 7 0,0 0-2 0,0 0 0 15,0 0 7-15,0 0-5 0,0 0 2 0,0 0-2 16,0 0 0-16,0 0 0 0,0 0 0 0,0 0 2 16,0 0 0-16,0 0 2 0,0 0 2 15,0 0-3-15,0 0-1 0,0 0 0 0,0 0-2 16,0 0 2-16,0 0-2 0,0 0 0 0,0 0-2 15,0 0 4-15,0-19-2 0,0 19 0 0,0 0 2 16,0 0-2-16,0 0 0 0,0 0 0 0,0 0 0 16,0 0 0-16,0 0 0 0,0 0-5 0,0 0-3 15,0 0-17-15,0 0-19 0,0 0-26 0,0 0-39 16,0-10-40-16,0 10-47 0,-16-7-69 0,16 7-101 16,0-7-154-16,-14 1-116 0,14 0 100 0</inkml:trace>
  <inkml:trace contextRef="#ctx0" brushRef="#br0" timeOffset="117.01">11428 11105 1480 0,'0'0'38'0,"0"0"28"0,22 0 17 15,-22 0 15-15,0 0-19 0,0 0-4 0,0 0 13 16,0 0 9-16,12 0 8 0,-12 0 2 0,0 0-11 15,0 0-12-15,0 0-18 0,0 0-22 0,0 0-18 16,0 0-16-16,0 0-9 0,0 0-1 0,0 0 0 16,0 0 2-16,0 0 1 0,0 0 8 0,0 0 17 15,0 0 2-15,0 0 10 0,0 0-5 0,0 0-13 16,0 20-5-16,0-20-4 0,0 14 9 0,0-14-1 16,0 14 1-16,0-14-5 0,0 16-7 15,0-5-4-15,0 0 4 0,0 2 0 0,0 0-5 16,0 0 1-16,0 1-2 0,0-1-3 0,0 5 2 15,-17-6-2-15,17 2 0 0,0 0-2 0,0 1 0 16,0-2 2-16,-15-1-2 0,15 0 6 0,0 0 1 16,0 1 11-16,0-3 2 0,0-1-1 0,0 2-2 15,0-2-9-15,0-1-3 0,0 0 5 0,0-4-2 16,0 1-4-16,0 1 6 0,0-3-8 0,0 0 1 16,0-2 2-16,0 1-3 0,0-1-3 0,0-1 5 15,0 1-3-15,0-1 1 0,0 1 1 16,0-1-3-16,0 0 1 0,0 0 0 0,0 2 2 0,0-1 1 15,0-1-3-15,0 1 1 0,0-1 1 16,0 0 0-16,0 2 6 0,0-2 0 0,0 0-3 16,0 0 1-16,0 0 0 0,0 0-2 0,-23 0-1 15,23 0-5-15,-18 2 2 0,18-2-1 0,-23 1 0 16,10-1 2-16,0 2-5 0,1-2-6 0,-1 0-17 16,-3 0-29-16,2 0-42 0,-1 0-44 0,-2 0-50 15,4 0-55-15,-2 0-86 0,-4 0-137 0,3 0-100 16,-2 0 84-16</inkml:trace>
  <inkml:trace contextRef="#ctx0" brushRef="#br0" timeOffset="118.01">8035 10432 1021 0,'0'0'47'0,"0"-2"41"0,0 2 25 16,0-2 22-16,0 2-26 0,0 0-25 0,0 0-3 16,0-3 2-16,0 3 1 0,0 0 2 0,0 0-5 15,0 0-1-15,0 0-15 0,0 0 1 0,0 0-10 16,0 0-10-16,0 0 4 0,0 0-3 0,0 0 9 16,0 0 5-16,0 0 5 0,0 0 3 0,0 0-6 15,0 0 1-15,0 0-9 0,0 0-7 0,0 0-7 16,0 0-17-16,0 0-3 0,0 0-5 15,0 0-10-15,0 0 1 0,0 0-8 0,0 0-4 16,0 0 6-16,0 0 2 0,0 0 6 0,0 0 2 0,0 0 1 16,0 25 2-16,0-25-4 0,0 18 3 15,0-18-8-15,0 22 0 0,0-7 0 0,-16-1-9 16,16 3 11-16,0 0-3 0,0 0-3 0,0 2 4 16,0 1-7-16,0 1 5 0,-10 1 2 0,10 0-1 15,-6 1 5-15,1 0-10 0,-1 4 4 0,1 0 1 16,-2 0-5-16,1 0 4 0,-3 3 0 0,3 2-3 15,-3-1 2-15,3 0-1 0,-1-2-3 0,1 0 2 16,3-1-2-16,-1-2 4 0,1 0 1 0,1-3 0 16,1 0 0-16,1-1-2 0,-2-2 1 15,2-1 3-15,0 1 3 0,0-5 2 0,-1 2-2 16,0-1 3-16,-1-1-3 0,0-2 0 0,1-1 0 16,-5 1-4-16,2-1 1 0,1-4-2 0,1 1 1 15,2-4-1-15,-3 2-3 0,3-5 2 0,-1 2-1 16,1-2 5-16,0-1 8 0,0-1 1 0,0 0 7 15,0 0 5-15,0 0-4 0,0 0-3 0,0 0-8 16,0 0-5-16,0 0-6 0,0 0 2 0,0 0-3 16,0 0 2-16,0 0 4 0,0 0-4 0,0 0 4 15,0 0-1-15,0 0-5 0,0 22 4 0,0-22 0 16,0 0 0-16,0 15-4 0,0-15-2 0,0 0 2 16,0 14-6-16,0-14 0 0,0 0 4 15,0 7-5-15,0-7 7 0,0 0 6 0,0 0-6 16,0 3-2-16,0-3 2 0,0 0 0 0,0 2 7 15,0-1 2-15,0 2-1 0,0-2 0 0,0 2-2 16,0 0 5-16,0 1-3 0,0-2 0 0,0 1-1 16,0 1-5-16,0-1 0 0,0-1 0 0,0 0 0 15,0-1 2-15,0 0 1 0,0-1 1 0,0 0-14 16,0 0-51-16,0 0-72 0,0 0-90 0,0 0-102 16,0 0-125-16,0-28-177 0,0 28-34 0,0-23 116 15</inkml:trace>
  <inkml:trace contextRef="#ctx0" brushRef="#br0" timeOffset="119.01">4459 10273 870 0,'0'-1'26'0,"0"1"23"0,0 0 8 0,0 0 19 15,16 0-18-15,-16 0-6 0,0 0-1 0,0 0-7 16,0 0 1-16,0 0-12 0,0 0 3 0,0-1-7 16,0 1 9-16,0 0 5 0,0 0-1 0,0 0 3 15,0 0-11-15,0 0-9 0,0 0-10 0,0 0-7 16,0 0-8-16,0 0 0 0,0 0 0 0,0 0-4 16,0 0-15-16,0 0-15 0,0 0-18 0,0 0-9 15,0 0 7-15,0 0 3 0,0 0 6 16,0 0 1-16,0 0-9 0,0 0-18 0,0 0-10 15,0 0-19-15,0 0-41 0,0 0-40 0,0 0-59 16,0 0 30-16,0 0 57 0</inkml:trace>
  <inkml:trace contextRef="#ctx0" brushRef="#br0" timeOffset="120.01">4446 10343 407 0,'0'0'31'0,"0"0"25"0,0 0 26 0,0 0 12 0,0 0-31 16,0 0-17-16,0 0-16 0,0 0-5 0,0 0 4 16,0 0-7-16,0 0-7 0,0 0 1 0,0 0-4 15,0 0 10-15,0 0 0 0,0 0-4 16,0 0 1-16,0 0-12 0,0 0 4 0,0 0-6 16,0 0-1-16,0 0 3 0,0 0-10 0,0 0 7 15,0 0-1-15,0 0-4 0,0 0 1 0,0 0-3 16,0 0 3-16,0 0 0 0,0 0 0 0,0 0 3 15,0 0-3-15,0 0 0 0,0 0 4 0,0 0-1 16,0 0-3-16,0 0 0 0,0 0-7 0,0 0-30 16,0 0-45-16,0 0-96 0,0 0-77 0,0 0 25 15</inkml:trace>
  <inkml:trace contextRef="#ctx0" brushRef="#br0" timeOffset="121.01">8975 10546 893 0,'-2'-4'34'0,"1"-2"36"0,1 2 12 0,-1-1 24 15,-1 0-8-15,2 0 5 0,-4 1 19 0,2-1-3 0,2 2-7 16,0 2-20-16,0-2-13 0,0 2 5 15,0 1-3-15,0-2 2 0,0 2 5 0,0-1-5 16,0 1 4-16,0-2-5 0,0 2-10 0,0 0 1 16,0 0-7-16,0 0 1 0,0 0 1 0,0 0-6 15,0 0-1-15,0-2-5 0,0-1-1 0,0 3 2 16,0-2-9-16,0 2-8 0,0 0-18 0,0-2-20 16,0 2-11-16,0 0-4 0,0 0 6 0,0 0 11 15,0 0 7-15,0 21 3 0,0-21-1 0,0 21-2 16,0-21 0-16,0 31 0 0,0-14-4 0,-18 1-1 15,18 2-4-15,0 4 5 0,-15-2 1 16,15 3-1-16,0 1 3 0,-18 6-11 0,18 1 3 16,-12 1 1-16,6 5 2 0,0 1 1 0,3 4 0 15,-7-1-2-15,2 2-3 0,2-2 0 0,-3 0 1 16,1-2-1-16,-2 0-1 0,0-2 4 0,-3-2-4 16,3-1 2-16,1-2 3 0,-1-5-3 0,3 0 2 15,-1-3-4-15,3-2 0 0,-2-2 0 0,4-2-2 16,1-3 4-16,-1-1 0 0,0-3-1 0,0-1 1 15,3-3 0-15,-1-1 0 0,1-3 2 0,-1-1 3 16,1-1-3-16,0-3-8 0,0 0-35 0,0 0-52 16,0 0-62-16,0 0-76 0,0 0-72 0,0-28-120 15,0 28-169-15,0-27-27 0,23 10 105 16</inkml:trace>
  <inkml:trace contextRef="#ctx0" brushRef="#br0" timeOffset="122.01">10452 10526 1532 0,'3'-2'38'16,"2"-3"40"-16,-2 3 30 0,-1-1 42 0,1 1-1 15,0-2 0-15,0 1-5 0,-2 2-8 0,0-1-13 16,-1 1-18-16,2 0-6 0,-1-1-14 0,0 1-5 16,-1 1-6-16,0 0-5 0,1-2 1 0,1 2-6 15,-2 0-3-15,1 0 0 0,0 0-6 0,-1 0-1 16,2 0-8-16,-2 0-11 0,0 0-15 0,0 0-6 15,2 0-10-15,-2 0-6 0,0 0 0 0,0 0-10 16,0 0 6-16,0 0 3 0,0 0 1 0,0 0 9 16,0 18 2-16,0-18 1 0,0 18 2 15,0-18-4-15,0 25 0 0,0-9-5 0,0 1 1 16,0 3 2-16,-19-1-2 0,19 1 3 0,0-1-4 16,0 3-3-16,0-2 3 0,0 3-3 0,-10 1-1 15,10 0 2-15,0 3 2 0,-5-1 0 0,2 8 3 16,-1-2-1-16,2 3-4 0,-1-2 3 0,0 1 1 15,-2 3 4-15,2-2 10 0,0-1 3 0,-3 1 0 16,3-4-3-16,1 3-6 0,-2-2-2 0,0-2-3 16,2 2 1-16,-1-3-4 0,2-2 0 0,0-1-1 15,-2-1 1-15,2-2-1 0,-2 0-2 16,3-3 2-16,0 3 0 0,-1-6 2 0,1 3 1 16,0-4-5-16,-1 1 1 0,1-1-6 0,0-4 1 0,-1-1 0 15,-1-2-2-15,1 1 2 0,1-2 1 16,-1-4 4-16,1-1-1 0,-1 0-2 0,1-2 1 15,0 2-2-15,0-3-4 0,0 0-16 0,0 0-32 16,0 0-35-16,0 0-34 0,0 0-36 0,0 0-42 16,0 0-51-16,0 0-61 0,0 0-107 0,0 0-157 15,0-21-51-15,0 21 101 0</inkml:trace>
  <inkml:trace contextRef="#ctx0" brushRef="#br0" timeOffset="123.01">4626 10268 1254 0,'0'0'45'0,"0"0"23"0,0 0 23 0,0 0 0 16,0 0-30-16,0 0-20 0,0 0-18 0,0 0 2 16,0-1-7-16,0 1 4 0,0 0 3 0,0 0 6 15,0 0 12-15,0 0 15 0,0 0 8 0,0 0-2 16,0 0-9-16,0 0-15 0,14 0 4 0,-14 0-5 16,0 0 2-16,0 15 10 0,0-15-6 0,0 0 5 15,0 0-1-15,0 12-5 0,0-12-11 0,0 0-1 16,0 10-1-16,0-3-8 0,0-2 4 0,0 4-5 15,0-1-5-15,0 2 3 0,0 0-1 0,0 1 2 16,0 1-5-16,0 1-10 0,0 1-6 16,0 0-2-16,-17 1 5 0,17 0-2 0,0 2 7 15,0 2-5-15,0-1-4 0,-10 0 29 0,10 2-2 16,0 3 10-16,0 0-5 0,0-1-23 0,-5 2-1 16,5-1 12-16,0 2 2 0,-3-1 1 0,3 3 1 15,-2-2-14-15,1 1 2 0,-1 3 0 0,-1-3-1 16,0 5 0-16,1-1 0 0,-1-2 6 0,2-1 4 15,0 0 2-15,0-3-3 0,1 1-7 0,0-2-1 16,0-1-4-16,0-2 1 0,0 1 3 0,0-1-4 16,0-1 3-16,0-1-2 0,0 0 0 15,0-3-2-15,0 3 2 0,18-2 2 0,-18-2 0 16,0-1 5-16,0 1-4 0,0-3-3 0,0 3 2 16,0-3 1-16,0 2 6 0,0-2-4 0,0-2 0 15,0 0-4-15,0-1-6 0,0 0 2 0,0-2-1 16,0-2-4-16,0 1 1 0,0-1 1 0,0-3-3 15,0 2 2-15,0-2-5 0,0 2 1 0,0-2 3 16,0 0-2-16,0 1 4 0,0-1 0 0,0-1-1 16,0 3 1-16,0-1 0 0,0-2 2 0,0 3-3 15,0-2 1-15,0 0-2 0,0 2-4 16,0-3 6-16,0 1-4 0,0-1 4 0,0 0 2 16,0 0-5-16,0 0 7 0,0 0 0 0,0 0-14 15,0 0-42-15,0 0-62 0,0 0-80 0,0 0-92 16,0-27-126-16,0 27-201 0,0-31-45 0,-26 13 104 15</inkml:trace>
  <inkml:trace contextRef="#ctx0" brushRef="#br0" timeOffset="124.01">3192 10225 1042 0,'0'-1'32'0,"0"1"34"16,0 0 8-16,0 0 12 0,0 0-22 0,0 0-15 16,0 0 17-16,0 0 12 0,0 0 3 0,0 0 7 15,0 0-10-15,0 0-13 0,0 0 11 0,0 20-3 16,0-20-4-16,0 0-3 0,0 15-19 0,0-15-4 16,0 12 2-16,0-12 2 0,0 18-3 0,0-6-4 15,0 1-2-15,0 3-1 0,0 1 2 0,0 5-7 16,0 1-8-16,0 0-4 0,0 6 6 15,0 2 2-15,0 4 5 0,-18 1-4 0,18 0-2 16,0 1-9-16,-17 1-4 0,17 2 1 0,-12 2-4 16,12-3-1-16,-11 2 1 0,11 2-2 0,-7-1-5 15,7 1 8-15,-5-3-7 0,2-2 3 0,0-2 3 16,2-1-5-16,-1-6 3 0,-3-1-1 0,2-3 6 16,1-2 1-16,-2 1 3 0,1-6-1 0,0 1-6 15,-2-4-2-15,1-2-4 0,-1-2 4 0,1-2-4 16,1-4 2-16,1 1 1 0,0-5-6 0,0 0 3 15,2-1-1-15,0 0-10 0,0 0-20 0,0 0-37 16,0 0-46-16,0 0-45 0,0-25-63 0,0 25-95 16,0-15-152-16,21 15-135 0,-21-23 86 15</inkml:trace>
  <inkml:trace contextRef="#ctx0" brushRef="#br0" timeOffset="125.01">6367 10397 1491 0,'0'0'40'16,"0"-8"23"-16,0 8 15 0,0-4 20 15,0 3-31-15,0 0-2 0,0-1 0 0,0 2-6 16,0 0 1-16,0 0-9 0,0 0 1 0,0 0-3 15,0 0 4-15,0 0 2 0,0 0-4 0,0 0 1 16,0 0-2-16,0 0-4 0,0 0-4 0,0 0-4 16,0 0-8-16,0 0-1 0,0 0 1 0,0 0 13 15,0 0 10-15,0 0 1 0,0 0-1 0,0 20-7 16,0-20-6-16,0 14 1 0,0-14 3 0,0 23-9 16,0-11-2-16,0 2-6 0,0 0-3 0,-15 3-5 15,15 1-5-15,0 0 1 0,0 0-10 0,-10 3 4 16,10-1-5-16,0 4-4 0,-6 0 7 15,6-2-7-15,-4-2 7 0,2 3-2 0,-2 2 1 16,3 1 16-16,-2 1 4 0,-1 2 4 0,0 0-1 16,0 1-15-16,0 5-5 0,0 0 5 0,-2 1 1 15,1-5-2-15,0 4-2 0,-1-4-5 0,1 1 1 16,-4-2-1-16,3-1 2 0,1-2-6 0,-3 0-4 16,3-4 2-16,-2 1 0 0,2-3 4 0,-1-2 1 15,3-2-5-15,0 0 2 0,1-4 0 0,2 0 2 16,0-4 2-16,0-1-2 0,0 0 0 0,0-4-2 15,0-1 3-15,0-1-1 0,0 0 4 0,0-2 1 16,0 0-3-16,0 0 1 0,0 0-7 0,0 0-21 16,0 0-43-16,0 0-54 0,0 0-59 15,0-24-59-15,0 24-51 0,0 0-84 0,0-21-136 16,0 21-131-16,0-17 95 0</inkml:trace>
  <inkml:trace contextRef="#ctx0" brushRef="#br0" timeOffset="126.01">2204 10172 1382 0,'0'-3'38'0,"0"2"15"0,0 0 13 16,0 1 9-16,0 0-38 0,0 0-1 0,0 0-11 15,0-2-8-15,0 2 2 0,0 0-5 0,0 0-2 16,0 0 3-16,0 0 1 0,0 0 2 0,0 0 4 15,0 0 16-15,0 0 44 0,0 0 7 0,0 25-2 16,0-25-1-16,0 25-45 0,0-8 1 0,0 4 7 16,0 3-8-16,0 3-6 0,0 2-12 15,-21 2-9-15,21 2 2 0,-17 2 11 0,17 1 6 16,-19 3 0-16,19 3-11 0,-16-3-5 0,16 3-5 16,-15 2 0-16,5 2 1 0,3 1-2 0,0-1-3 15,3 0 0-15,1-3 0 0,2 1 3 0,1-3-4 16,-2-3-2-16,2-3 0 0,0-2 1 0,0-4-1 15,0-3 3-15,0-5-2 0,0-1-2 0,0-2 2 16,0-3-3-16,0-3-1 0,0-3-2 0,-25 0 0 16,25-4-1-16,0-2-4 0,0-1-14 15,0-2-17-15,0 0-22 0,0 0-35 0,0 0-51 16,0 0-61-16,0 0-84 0,0-24-119 0,27 24-119 16,-27-27 78-16</inkml:trace>
  <inkml:trace contextRef="#ctx0" brushRef="#br0" timeOffset="127.01">3817 10354 1091 0,'0'-3'49'15,"-14"0"55"-15,14 1 47 0,0-1 34 0,0 0-17 16,0 2-23-16,0 0-23 0,0-1-12 0,0 1-5 15,0-1-9-15,0 2-6 0,0-2-9 0,0 1-19 16,0 0-10-16,0 0-12 0,0-1-9 0,0 1-4 16,0-1-8-16,0 1-1 0,0 0-2 0,0-1 4 15,0 2 3-15,0 0-2 0,0 0 0 0,0 0-11 16,0 0-7-16,0 0-10 0,0 0-4 16,0 0 9-16,0 0 7 0,0 0 14 0,0 0 8 15,0 28-1-15,0-28-3 0,0 27-2 0,0-10-3 16,0 3 4-16,0 1 2 0,0 2 0 0,0 2 0 15,0 3-3-15,0-1-1 0,0 1-3 0,0 0-3 16,0 4-1-16,0-3-6 0,0 2 2 0,0 0-2 16,0 4-3-16,0-1 6 0,0 7-2 0,0-1 6 15,0 0-2-15,-22 4-2 0,22-2-1 0,0 3-8 16,-21-4 4-16,21-2-2 0,-16-1-2 0,16-4 4 16,-12 0-2-16,12-4-3 0,-9-2 3 15,9-4-4-15,-5-2 1 0,4-4 0 0,1-1-3 16,0-4 3-16,0-1-3 0,0-4 2 0,0-1-11 15,0-3-24-15,0-3-23 0,0 1-44 0,0-2-50 16,18 0-64-16,-18 0-110 0,0 0-171 0,0-26-152 16,17 26 86-16</inkml:trace>
  <inkml:trace contextRef="#ctx0" brushRef="#br0" timeOffset="128.01">5616 10353 2037 0,'3'0'27'0,"0"0"17"15,-2 0 12-15,0 0 18 0,0 0-14 0,1 0-1 16,-2 0-1-16,0 0-5 0,0 0-7 0,0 0-5 16,0 0 7-16,0 0 3 0,0 0 1 0,0 19 1 15,0-19-9-15,0 0 3 0,0 22-4 0,0-10-5 16,0 1-6-16,0 3-7 0,0 3 6 16,0 1-2-16,0 3-6 0,-22 4-9 0,22 2-3 15,0 4 20-15,-13 0 7 0,13 3-1 0,0 2-6 16,-13 1-16-16,13 2-2 0,0 0-3 0,-8 1 1 15,8-1-6-15,0 1-6 0,0-1 7 0,0 0-7 16,0-3 3-16,0-1-4 0,0-6-1 0,0 2 7 16,0-4-2-16,0-1 7 0,0-5-3 0,0-1-4 15,0-1-2-15,0-6-6 0,0 1 5 0,0-5-2 16,0-1 3-16,0-1-11 0,0-5-28 0,0 0-26 16,0-1-34-16,0-2-35 0,0-1-40 0,0 0-45 15,0 0-71-15,0 0-88 0,0-23-119 0,0 23-45 16,19-25 104-16</inkml:trace>
  <inkml:trace contextRef="#ctx0" brushRef="#br0" timeOffset="129.01">7249 10454 1829 0,'0'-4'30'0,"0"3"35"0,-21-2 23 15,21 0 28-15,0 0 5 0,0 0-6 0,0 1 1 16,0-1-3-16,0 1-14 0,0 0-18 0,0 2-5 15,0 0-17-15,0-3-14 0,0 3-6 0,0 0-17 16,0 0-3-16,0 0 4 0,0 0 6 0,0 0 13 16,0 0 7-16,0 0 4 0,0 22 0 0,0-22-7 15,16 20-7-15,-16-20-10 0,0 28-5 0,0-11-3 16,0 2 4-16,0 1-3 0,0 4-9 0,0 0-2 16,0 3-7-16,-22-1 1 0,22 5 2 0,0 1 0 15,-20 4-5-15,20 1 0 0,-14 2 0 0,14 2 0 16,-14 1 0-16,14 5 2 0,-10-1-2 0,10-2-2 15,-10-2 6-15,7 0-4 0,-2-4 0 16,2 0 2-16,2-2-4 0,0-4 2 0,-1-2 0 16,2-3-2-16,0-3 0 0,0-4 0 0,0 0 0 15,0-6 2-15,0-1-2 0,0-2-2 0,0-3-19 16,0-3-30-16,0-1-36 0,0-1-44 0,0-3-55 16,0 0-64-16,0 0-90 0,0 0-153 0,0 0-187 15,0-22 87-15,0 22 127 0</inkml:trace>
  <inkml:trace contextRef="#ctx0" brushRef="#br0" timeOffset="130.01">11102 11946 2084 0,'0'-6'44'16,"0"3"30"-16,0-1 42 0,0 0 36 0,0-2 0 0,0 1 6 15,0 3 0-15,-21-1-15 0,21 0-22 0,0 1-21 16,0 0-33-16,0 2-18 0,0 0-19 16,0 0-18-16,0 0-8 0,0 0-2 0,0 0 22 15,0 0 21-15,0 0 4 0,0 20 0 0,0-20-20 16,0 21-17-16,0-21-6 0,0 26-2 0,0-10-2 15,0 2 1-15,0 2 3 0,0 3-2 0,0-1-3 16,0 0-11-16,-26 3-60 0,26-3-63 0,0 0-82 16,-25 0-89-16,25-2-62 0,-17 0-141 0,17-5-164 15,-15-2 61-15,15-2 118 0</inkml:trace>
  <inkml:trace contextRef="#ctx0" brushRef="#br0" timeOffset="131.01">10007 11858 2152 0,'-6'-3'47'15,"4"1"20"-15,0-1 24 0,2 3 30 0,0-4-11 16,0 1 14-16,0 0 6 0,0-1 4 0,0-1-8 16,0 2-9-16,0-2-4 0,0 0-12 0,0 1-23 15,0 0-22-15,0-1-26 0,23 0-21 0,-23 2-7 16,0-2-4-16,22 0 0 0,-22 3-3 0,22-1 3 15,-10 1-1-15,2 2 1 0,0 0 2 0,2 0 0 16,0 0-2-16,-1 0-5 0,1 0 0 0,-3 20 0 16,-1-20 5-16,-4 19 7 0,1-19-2 0,-6 24 0 15,-3-7-3-15,0 0 1 0,0-2 2 16,-26 1-1-16,26 2-4 0,-36 0-1 0,16 2 3 16,-4-3 0-16,0-1 4 0,-1 1-4 0,4 0-1 15,-1-1 1-15,3-2 0 0,4-3-1 0,4-3-3 16,2-1-1-16,9-2-2 0,-8-3 3 0,8-2 4 15,0 0 4-15,0 0 3 0,0 0-2 0,36 0-7 16,-36 0-10-16,36 0-39 0,-13-21-43 0,3 21-43 16,-2 0-58-16,-2 0-30 0,-5-17-27 0,-3 17-49 15,-14 0-89-15,20 0-118 0,-20 0-39 0,0-9 96 16</inkml:trace>
  <inkml:trace contextRef="#ctx0" brushRef="#br0" timeOffset="132.01">8956 11754 2328 0,'-1'0'51'0,"1"0"25"0,-1 0 12 15,1 0 17-15,0 0-29 0,0 0-1 0,0 0 13 16,0-20 7-16,0 20 1 0,0 0-16 0,0 0-12 16,0-15-20-16,19 15-22 0,-19 0-14 0,0-9-10 15,13 9-9-15,-13-8 1 0,14 8 3 0,-14-5-1 16,20 4 2-16,-11-2-2 0,1 3 3 0,0 0-1 15,1 0-5-15,-1 0 4 0,-2 0-3 0,0 0-3 16,0 0 3-16,-3 23-1 0,1-23-5 0,-3 19 7 16,-2-19-3-16,-1 21 3 0,0-21 6 0,0 24-4 15,0-12 4-15,0 1 0 0,0 0-5 16,-24-2 5-16,24 0-1 0,0-1-2 0,0 0 3 16,0-2 1-16,-18-1-1 0,18 0-2 0,0-3 4 15,0-1-9-15,0 0 4 0,0-1 2 0,0-1-1 16,0 1 2-16,0-2-3 0,0 0 0 0,0 0-1 15,0 0 3-15,0 0 1 0,0 1 1 0,0-1-1 16,0 3 0-16,22 0 2 0,-22 1-5 0,16 1 3 16,-16 0 0-16,15 2 0 0,-5-2-8 0,-2 0-21 15,2 0-10-15,-2 2-7 0,0-2-6 0,-3 3 9 16,-1 0 4-16,-2 3-1 0,-2-1 10 16,0 1 6-16,0 0 6 0,0 1 4 0,0 2 11 15,-29-4 3-15,29 2 3 0,-32-3-2 0,11 0-3 16,-3 1-4-16,-4-3-9 0,-4 1-23 0,3-1-45 15,-4-2-73-15,-3 0-117 0,-2-1-150 0,1-4-158 16,-1 0 27-16,-3 0 126 0</inkml:trace>
  <inkml:trace contextRef="#ctx0" brushRef="#br0" timeOffset="133.01">7891 11754 2056 0,'-6'-3'40'0,"2"3"23"0,-1 0 20 0,4 0 19 15,1-1-32-15,0-2-19 0,0 3-15 0,0 0-21 16,0 0 3-16,0 0 16 0,0 0 10 0,0 0 9 15,0 0 1-15,0 24-18 0,0-24-16 0,0 19-6 16,0-19-11-16,0 24 1 0,0-10 0 0,0-2 0 16,0 1-3-16,0-3-2 0,0 2 1 15,0-3 0-15,0-3 2 0,27-1-4 0,-27-2-19 16,21-3-18-16,-21 0-18 0,27 0-11 0,-12 0 14 16,3 0 12-16,-3-23 17 0,0 23 13 0,-3 0 5 15,1-25 3-15,-2 25 1 0,-3-15 4 0,-1 15 2 16,-3-13 10-16,0 13 6 0,-3 0-2 0,0-12 0 15,0 12-9-15,-1 0 4 0,0 0 19 0,0 0 6 16,0 0 9-16,0 0-2 0,0 30-20 0,0-30-6 16,0 31-6-16,0-31-5 0,0 30 0 0,0-13-4 15,-15 0 0-15,15-1-6 0,0 1-12 0,0-1-47 16,0 1-63-16,0 0-85 0,-12-1-120 0,12 1-148 16,-9-5-97-16,4-2 90 0</inkml:trace>
  <inkml:trace contextRef="#ctx0" brushRef="#br0" timeOffset="134.01">7297 11714 2185 0,'0'-1'22'0,"0"1"11"0,0 0 4 16,0 0 6-16,0 0-18 0,0-2 2 0,0 2 16 15,0 0 10-15,0 0 14 0,0 0 3 0,0 0-4 16,0 21 0-16,-20-21-4 0,20 0-6 16,0 22-13-16,0-22-16 0,0 18-8 0,0-18-7 15,0 22-3-15,0-11 0 0,0 1-4 0,0 0-6 16,30-1 5-16,-30-1-2 0,29 2-1 0,-13-3-1 15,3-1 3-15,-2-1-2 0,2 0 1 0,1 1 4 16,-2-3-6-16,-1 2-2 0,-1-2 2 0,-3 2-2 16,-3-2-3-16,0 0 4 0,-4-1 1 0,-1 1-3 15,-5 2 7-15,0 0-3 0,0 1-18 16,0 2-4-16,-35 2-22 0,35 0-25 0,-31-1-25 16,11 0-39-16,-1-2-37 0,2-1-44 0,-2-1-62 0,2-3-84 15,1-3-83-15,1-1-23 0,3 0 103 16</inkml:trace>
  <inkml:trace contextRef="#ctx0" brushRef="#br0" timeOffset="135.01">7263 11742 2051 0,'0'-5'13'0,"0"-1"6"0,13 1-3 0,-13-2 3 15,10 1-17-15,-2-2-1 0,2-1 1 0,2-1-4 16,2 0-8-16,3-1-41 0,2 2-58 15,0 0-91-15,-2-3-105 0,0 3-120 0,1 1 4 16,-2-2 92-16</inkml:trace>
  <inkml:trace contextRef="#ctx0" brushRef="#br0" timeOffset="136.01">6755 11637 1956 0,'0'-2'59'0,"0"-3"44"0,0 3 35 0,0 0 29 15,0 1-42-15,0-1-31 0,0 1-36 0,0 1-24 16,0 0-16-16,0 0-15 0,0 0 4 0,0 0 2 16,0 25-9-16,-21-25 6 0,21 26-1 0,-28-6-6 15,28 0 3-15,-30 4 3 0,13-1-9 16,3 2 1-16,4 4 10 0,10-3-4 0,-14-1 10 16,14-1 9-16,0-3-12 0,0-1 4 0,28-2-2 15,-28-2-3-15,37-4 6 0,-14-2-5 0,2-3-4 16,1-3 0-16,-2-3-2 0,2-1 0 0,-3 0 4 15,-2 0-1-15,-3-25 2 0,-3 25-3 0,-4 0 0 16,-11-26-7-16,10 26-2 0,-10-21 3 0,0 21-6 16,0-20 0-16,-29 20-2 0,29-17-12 0,-36 17-20 15,16-10-14-15,-4 10-29 0,-2 0-25 0,-2 0-16 16,1 0-44-16,-1 0-46 0,2 26-92 0,-1-26-107 16,1 0-95-16,4 25 78 0</inkml:trace>
  <inkml:trace contextRef="#ctx0" brushRef="#br0" timeOffset="137.01">5777 11568 2166 0,'0'0'48'0,"0"0"39"15,0 0 31-15,0 0 32 0,0 0-25 16,0 0-20-16,0 0-21 0,0 0-29 0,0 0-19 0,0 0-25 16,0 0-6-16,0 0-5 0,0 0-5 0,22 0 8 15,-22 0-2-15,22 0 1 0,-22 0 2 16,31 0-4-16,-15 0 1 0,3 0-1 0,0 0-1 15,1 0 1-15,-3 0-4 0,-2 21 1 0,3-21 0 16,-4 24 3-16,-5-11 5 0,1 5-3 0,-5 2 1 16,-3 0-5-16,-2 4-2 0,0 0 4 0,0 0 0 15,-28 2-2-15,28-1 3 0,-21-1-8 0,21-2-10 16,-28 0-14-16,28-4-16 0,-23-3-16 0,23-1-17 16,-20-3-21-16,20-2-38 0,-14-4-53 0,14-1-83 15,-14-2-89-15,14-2-95 0,-5 0-26 0,5 0 108 16</inkml:trace>
  <inkml:trace contextRef="#ctx0" brushRef="#br0" timeOffset="138.01">5729 11868 2477 0,'-6'0'30'0,"0"0"30"0,2 0 25 0,4 0 17 16,0 0-32-16,0 0-29 0,0 0-26 0,0 0-17 15,24 0-3-15,-24-28 0 0,31 28-2 0,-10-23-22 16,1 23-50-16,1-23-50 0,1 11-60 0,1-1-52 15,-2 4-48-15,-3 0-78 0,-4 1-109 0,-5 2 26 16,-11-2 103-16</inkml:trace>
  <inkml:trace contextRef="#ctx0" brushRef="#br0" timeOffset="139.01">4932 11676 1881 0,'0'0'49'0,"34"0"33"15,-34 0 40-15,0 0 35 0,30 0-32 0,-30 0-13 16,20-20-20-16,-20 20-21 0,18 0 4 0,-18-14-10 16,16 14-9-16,-16-12-7 0,8 12-18 0,-8-15-6 15,0 8-9-15,0 2-8 0,0-3 1 0,0 2-8 16,0 0-2-16,0-1 1 0,0 2-5 0,0-2 4 16,-21 3-1-16,21-1 2 0,0 2-3 0,-21 0 0 15,21 2 2-15,-16 1 1 0,16 0 0 0,-20 0 0 16,10 0-4-16,-2 0 1 0,0 0 0 0,2 28 2 15,0-28-1-15,1 21-1 0,3-21 2 16,-4 24-1-16,5-24 2 0,2 22 5 0,3-12 1 0,0 1 3 16,0-2 0-16,0 2-5 0,0 1 1 15,33-3-5-15,-33-1 5 0,30 1-4 0,-30 0 2 16,34-1 1-16,-16 3-6 0,1-2 1 0,-1 1 0 16,-1 1 4-16,1 3 0 0,-5-3 1 0,-2 5 0 15,-3-1-3-15,-1-1 3 0,-7 1 1 0,0 1-3 16,0-2 0-16,0-1-1 0,0 0 4 0,-26-5-1 15,26 0-2-15,-27-1 3 0,27-1-6 0,-31-4 6 16,31-1-1-16,-30-1 1 0,12 0-4 0,4 0-7 16,-1 0-6-16,3 0-10 0,1 0-8 0,-2-32-18 15,6 32-22-15,0-34-24 0,0 12-33 16,3-3-14-16,3-1-38 0,1-3-36 0,0 2-33 16,0-2-60-16,0 2-38 0,26 4-76 0,-26-1 55 15,0 2 94-15</inkml:trace>
  <inkml:trace contextRef="#ctx0" brushRef="#br0" timeOffset="140.01">4232 11664 1577 0,'0'-3'48'0,"0"2"39"0,0-2 37 16,0-1 28-16,0-1-20 0,0 1-20 0,0-1-15 15,0 1-31-15,0-1-14 0,0-2-8 0,0 2-14 16,0-3 3-16,0 2-14 0,-17 0-9 0,17 0-3 15,0 0 3-15,-22 1-4 0,22 3-2 0,-20-1-1 16,10 2-2-16,-4 1 3 0,-1 0 4 16,1 0 1-16,-3 0 10 0,0 22 2 0,2-22-1 15,0 0-1-15,2 26-7 0,2-26 0 0,0 19-4 16,4-19 1-16,2 19-3 0,3-19-2 0,2 18-3 16,0-11-1-16,0 0 0 0,0 0 2 0,0-2 6 15,30 0-6-15,-30-4 2 0,26 2-1 0,-26-3 0 16,30 0 2-16,-13 0-4 0,1 0-6 0,-3 0-1 15,2 0-3-15,-4-21 3 0,0 21 3 0,0 0-4 16,-2 0 1-16,-2-20-3 0,-3 20 5 0,-1 0 3 16,1 0 0-16,-2-9-1 0,0 9-1 0,-3 0 1 15,0 0 2-15,-1 0 4 0,3 0 0 16,-2 24 8-16,0-24-1 0,1 20-3 0,-2-20 2 16,0 27-10-16,0-12 3 0,0 0 0 0,0 2-18 15,0 1-50-15,0-4-62 0,0 3-86 0,-28 0-121 16,28-2-125-16,-19 2-111 0,19-3 85 0</inkml:trace>
  <inkml:trace contextRef="#ctx0" brushRef="#br0" timeOffset="141.01">3253 11673 1417 0,'-5'-4'52'0,"1"0"49"16,0 0 33-16,3 0 30 0,0 0-19 0,-1-1-10 15,2 4-8-15,0-3-7 0,0 0-20 0,0 0-25 16,0 2-2-16,0-1-11 0,0 1-3 16,0 0-12-16,0 1-21 0,0 1-9 0,0 0-12 15,0 0-4-15,0 0-5 0,0 0-7 0,0 0 6 16,0 0-1-16,0 0 5 0,0 0 4 0,0 0-3 16,0 27-1-16,0-27 7 0,0 27-8 0,0-10 1 15,0 1 0-15,0 2-3 0,0 2 5 0,0 0 1 16,0 0-4-16,0-1-28 0,0-2-34 0,0 1-52 15,0-5-68-15,0-1-70 0,0-2-80 0,0-3-63 16,0-1-62-16,21-4 33 0,-21-3 114 0</inkml:trace>
  <inkml:trace contextRef="#ctx0" brushRef="#br0" timeOffset="142.01">3382 11684 1987 0,'2'-1'59'0,"2"1"20"15,-3 0 20-15,1 0 8 0,-2 0-56 0,0 0-20 16,0 0-13-16,0 0-9 0,0 0 13 0,0 0 10 16,0 0 2-16,0 0 16 0,0 22-4 0,0-22-1 15,0 18-3-15,0-18-3 0,0 27-15 0,0-13-3 16,23 2-3-16,-23-2-2 0,0 4 3 16,0-4-2-16,20-1-10 0,-20 0-7 0,19-2-2 15,-19 1 3-15,15-6 7 0,-8 0 2 0,1-1 7 16,2-4-7-16,-1-1-7 0,1 0-1 0,-1 0-3 15,0 0 2-15,2-28-4 0,-3 28-11 0,-3-25-16 16,-2 25-13-16,-3-28-4 0,0 28-12 0,0-27 1 16,-31 11 7-16,31 2 14 0,-33 2 17 0,33 1 12 15,-37 1-4-15,15 10-20 0,2-9-33 0,-1 9-54 16,0 0-53-16,0 0-85 0,3 0-80 0,2 0-95 16,-1 0-22-16,4 24 103 0</inkml:trace>
  <inkml:trace contextRef="#ctx0" brushRef="#br0" timeOffset="143.01">2645 11603 1729 0,'0'-2'19'0,"0"-1"30"0,0-1 26 16,0 0 30-16,-21 3 2 0,21-3-18 0,0 0-10 15,-19-1-13-15,19 1-4 0,-14 3 6 16,14-3 2-16,-10-1 0 0,10 3 6 0,-8 0 0 0,6-1-4 16,2 1-2-16,-1-1-14 0,1 1-10 15,0 1-11-15,0 0-9 0,0 1-11 0,0 0-14 16,0 0-2-16,0 0-3 0,0 0 6 0,0 0 8 15,0 0 2-15,0 22 1 0,0-22 3 0,0 21-1 16,0-21-4-16,0 33-1 0,0-13-3 0,0-1-8 16,-28 4 4-16,28 0-2 0,0-1-35 0,-25 0-46 15,25-2-69-15,0-1-89 0,-12-2-69 0,12-2-86 16,0-3-92-16,0-2-65 0,0-1 99 0</inkml:trace>
  <inkml:trace contextRef="#ctx0" brushRef="#br0" timeOffset="144.01">2755 11584 1942 0,'0'-4'41'0,"0"1"35"16,0 1 28-16,0-1 26 0,0 0-22 0,0 1-24 16,0 0-29-16,0 1-26 0,0-1-20 0,0 2-13 15,0 0-5-15,0 0 6 0,0 0-5 0,0 0 4 16,0 0 6-16,0 0-5 0,0 0 18 15,0 27 2-15,0-27 2 0,0 18 9 0,16-18-14 0,-16 23-2 16,0-9-3-16,0 1-5 0,14-1-1 16,-14 2 1-16,0 0-1 0,0-2-9 0,0 4-23 15,0-1-48-15,0 1-77 0,0-1-96 0,0-1-130 16,0 1-125-16,0-2-9 0,-28-2 99 0</inkml:trace>
  <inkml:trace contextRef="#ctx0" brushRef="#br0" timeOffset="145.01">1506 11587 1744 0,'-7'-2'34'0,"3"0"32"0,2 0 37 0,-1 0 23 0,2-1-13 16,-2 2-11-16,3 1-21 0,0 0-7 0,0 0-5 15,0 0-6-15,0 0-1 0,0 0 4 0,0 0-1 16,0 0-4-16,0 0-13 0,0 0-17 0,0 0-14 15,0 0-13-15,0 0-1 0,0 0-1 0,0 0-4 16,0 0 1-16,0 23-1 0,0-23 2 16,0 25 2-16,0-8 4 0,0 3-2 0,0 3-2 15,0-1-2-15,-20 5-11 0,20-1-44 0,0 1-38 16,0-2-47-16,0-1-64 0,0 0-61 0,0-3-60 16,0-5-63-16,0-1-86 0,0-3 56 0,0-5 101 15</inkml:trace>
  <inkml:trace contextRef="#ctx0" brushRef="#br0" timeOffset="146.01">1663 11532 1893 0,'0'-4'27'0,"0"-1"26"16,0 0 27-16,0 1 19 0,0-1-11 0,0 0-18 15,0 1-25-15,0 1-16 0,0 0-15 0,0-1-3 16,0 0 0-16,0 1 2 0,28 0 3 0,-28-1 2 16,23-1-3-16,-23 2-5 0,30-1-4 0,-14 2-7 15,4-1-1-15,-2 0 1 0,0 3 1 0,-2 0 3 16,-1 0 0-16,-3 0-3 0,2 0 0 16,-7 0-6-16,-1 21 2 0,-2-21 1 0,-1 23 3 15,-3-23 1-15,0 28-1 0,0-12 3 0,0 5-7 16,0 0 4-16,-30 1-1 0,30 0 1 0,-27 0 0 15,27-1-1-15,-26 2 1 0,26-6-2 0,-25-1 4 16,25-2 5-16,-17-2-2 0,17-3 5 0,-13-2 7 16,13-2 15-16,0-4 19 0,0 0 17 0,0-1 9 15,0 0-7-15,0 0-7 0,0 0-18 0,0 0-9 16,0 0-6-16,0 0-15 0,20 0-2 0,-20 0-8 16,19-17-11-16,-19 17 11 0,26 0-8 0,-13 0-3 15,2-10-15-15,2 10-36 0,3 0-44 0,1-9-65 16,2 9-72-16,-1-8-122 0,2 3-125 0,4-2-101 15,-3 1 92-15</inkml:trace>
  <inkml:trace contextRef="#ctx0" brushRef="#br0" timeOffset="147.01">9750 10438 680 0,'0'0'0'0,"0"0"5"0,0 0 8 0,0 0 0 16,0 0 3-16,0-15-1 0,-24 15-3 0,24 0 7 15,0 0 2-15,-17 0 7 0,17 0-8 0,0 0-3 16,-12 0-2-16,12 0-9 0,0 0 5 0,0 0 6 16,-6 0 3-16,6 0 10 0,0 0 13 0,0 0 0 15,0 0-4-15,0 0 5 0,0 0-3 0,0 0 9 16,0 0 5-16,0 0-4 0,0 0-9 0,0 0-14 16,0 0 4-16,0 0-9 0,0 0 0 0,0 0-1 15,0 0-13-15,0-12-4 0,0 12-5 16,0 0-4-16,0 0 0 0,0 0 8 0,0 0-4 15,0 0 8-15,0 0 1 0,0 0 17 0,0 0 26 16,0 0 3-16,0 0 8 0,0 0-21 0,0-6-21 16,0 6-5-16,0-4 4 0,0 2 8 0,0 0-1 15,0 1-12-15,0-1-8 0,0 2-7 0,0-1 0 16,0 1 4-16,0 0-4 0,0 0-4 0,0 0 5 16,0 0 0-16,0 0 1 0,12 0 3 0,-12 21-1 15,0-21-2-15,0 0 3 0,6 18-11 0,-6-18 4 16,0 17 5-16,3-17-5 0,-2 18 15 0,-1-10-8 15,0 3-2-15,0 1 4 0,0 0 1 16,0 3 1-16,0-1-1 0,0 3-7 0,0 0 2 16,0 4 7-16,-21-4 5 0,21 6 1 0,0-2 0 15,0 0-10-15,-14 2-3 0,14 0 3 0,0 2-3 16,0-2 4-16,-11 3-4 0,11-3 5 0,0 1-8 16,0 1 4-16,0 1 0 0,0-3-8 0,0 0 6 15,0-3-1-15,0 0 4 0,0 1-1 0,0-1 1 16,0 0-8-16,0-1 0 0,0-1 10 0,0 3-3 15,0-1 3-15,0 0 2 0,0 0-7 0,0-2 1 16,0-1 0-16,0 0 0 0,0-2 1 0,0-1 9 16,0-1 3-16,-16 1-1 0,16-2-2 0,0-1-8 15,0 0-8-15,0 1 6 0,0-4-4 16,0-1 3-16,-9 0-1 0,9 1-1 0,0-3 4 16,0 3-9-16,0 0 9 0,0 0-8 0,0 0 1 15,0 1 10-15,0 2-10 0,0-1 2 0,0-1 0 16,0 4 5-16,0-2 0 0,0 0 6 0,0 0-8 15,0-2-1-15,0 2 2 0,0-2-4 0,0-2 8 16,0 1-9-16,0 0 0 0,0-3 1 0,0 1-2 16,0 0 7-16,0-1-1 0,0-1-2 0,0 0 3 15,0 1-11-15,0 1 3 0,-16-2 4 16,16 2-4-16,0 1 10 0,-14 1 0 0,14-2-5 0,-15 3 4 16,8-1-9-16,-1 1 6 0,-1-1-3 15,3 2-1-15,0-3 7 0,-1 0-9 0,2-1 8 16,0 1-3-16,0-2-3 0,3 1 2 0,-1-1-2 15,2-2 0-15,0-2 2 0,1 0 0 0,0 1 1 16,0-2 3-16,0 0-2 0,0 0-5 0,0 0 7 16,0 0-8-16,0 0 10 0,0 0 3 0,0 0-8 15,-1 0 3-15,1 0-12 0,0 0-5 0,-2 0-37 16,1 0-69-16,-2 0-85 0,0 0-99 0,-6 0-94 16,-1 0-41-16,-5 0 90 0</inkml:trace>
  <inkml:trace contextRef="#ctx0" brushRef="#br0" timeOffset="148.01">10990 9895 1106 0,'0'0'23'0,"0"0"23"0,0-21 31 0,-23 21 23 16,23-13 5-16,0 13-3 0,0-14-24 0,-21 14 1 16,21-12-12-16,0 12-1 0,-13-8 15 0,13 3-4 15,0 2-6-15,-9-1-17 0,9 3-9 0,0-2-18 16,0 2-11-16,0 0-5 0,0-1-10 0,0 2-7 15,0 0 3-15,0 0-2 0,0 0-3 16,0 0 5-16,0 0 0 0,0 25 5 0,0-25 4 16,0 28-1-16,0-7-3 0,0 0-1 0,0 4 3 15,0 4-3-15,0 0 3 0,0 0-4 0,0 0-2 16,-22 0 1-16,22-3 6 0,0-2-3 0,0 1-2 16,0-5 3-16,0-4-2 0,0 1-1 0,0-4 4 15,0-2 0-15,0-3-7 0,0 0 4 0,0-2 1 16,0-3 0-16,0-1 8 0,0-2 0 0,0 0-5 15,0 0-1-15,0 0-6 0,0 0 3 0,0-26-1 16,0 26-1-16,0-27 2 0,0 27-7 0,0-34 4 16,0 12 1-16,15-2-4 0,-15 0 5 0,7-5-3 15,-7-2-4-15,9-4 0 0,-4-4 8 0,1-3-4 16,-3-3 2-16,-1-3 1 0,1 2-11 16,-3 0 2-16,0-1 5 0,0 9 3 0,0 2 2 15,0 7 9-15,0 7-7 0,-24 3-2 0,24 9 3 16,0 0-13-16,0 6 5 0,0 0-1 0,0 0 1 15,0 0 10-15,0 1-8 0,0 0 1 0,33 0-7 16,-33-1 7-16,32 2 1 0,-12 0 4 0,-1-1-1 16,1 3-1-16,-1 0-8 0,-2 0 8 0,-2 0 0 15,-2 0-2-15,-2 21 8 0,-4-21-19 0,-1 23 8 16,-6-23-2-16,0 32 6 0,0-11 5 0,0 3-2 16,-28 3 2-16,28 2-8 0,-27-1 1 15,27 2-1-15,-32-5-9 0,32-2-7 0,-31-3-14 16,31-3-31-16,-27-1-30 0,27-3-48 0,-19-4-51 15,19-2-33-15,-15-1-43 0,15-1-29 0,-10-3-31 16,5-2 62-16</inkml:trace>
  <inkml:trace contextRef="#ctx0" brushRef="#br0" timeOffset="149.01">11223 9977 1295 0,'4'0'42'0,"-1"0"29"16,-1 0 21-16,-1 0 22 0,-1 0-22 0,0 0-20 15,0 0-9-15,0 0-10 0,0 0-8 0,0 0 6 16,0 0-9-16,0 13-11 0,0-13-3 0,0 0-3 16,0 9 5-16,0-4 5 0,0 2-7 0,0 1-14 15,0 2-8-15,0 3-2 0,0-1-2 0,0 3 4 16,0 0-1-16,0 0-5 0,0 1-1 0,0 4-2 15,0-3-9-15,0 1-24 0,0 0-51 0,0 2-96 16,0-2-87-16,0 0-84 0,0-1-117 16,0-1 96-16</inkml:trace>
  <inkml:trace contextRef="#ctx0" brushRef="#br0" timeOffset="150.01">9901 9960 1034 0,'-8'-9'46'0,"8"4"39"15,-2-2 18-15,2 0 28 0,0 0-33 0,0 1-25 16,0 0-9-16,0 1-19 0,0 0 3 0,0 2-8 16,0-2-1-16,0 3-10 0,0-1-9 15,0 3-4-15,0 0 0 0,0 0 12 0,17 0 0 16,-17 0 2-16,0 0-11 0,0 22-6 0,13-22-4 16,-13 28 0-16,0-10 7 0,0 5-4 0,0 0-4 15,0 4-2-15,0-1-4 0,0-1 1 0,0 0 4 16,0 3-1-16,0-4 1 0,0-2-7 0,0-1 0 15,0-1 0-15,0-3 0 0,0-3 1 0,0 0 3 16,0-5-3-16,0-2 0 0,0-1 2 0,0-1 0 16,0-5 0-16,0 2 1 0,0-2 0 0,0 0-10 15,0 0 6-15,15 0-1 0,-15-26-6 0,0 26 7 16,0-24-3-16,11 24-4 0,-11-32 6 16,0 13-3-16,0 0 1 0,0-2 0 0,0-3-5 0,0-1 5 15,0-4-4-15,0-2 6 0,0-1 2 16,0 0-7-16,0-1 4 0,0 2-7 0,0 1 11 15,0 3-3-15,0 3 4 0,0 2-4 0,0 5-5 16,0 1 9-16,0 1-4 0,0 1 10 0,0 1-3 16,0-3-7-16,0 3-1 0,23-1-2 0,-23-1 0 15,20 1 11-15,-20 2 0 0,22-4-4 0,-9 3-1 16,2 0-5-16,-3 2 1 0,1 3 0 0,-2 0 1 16,-1 2 0-16,-1 6-4 0,-3 0 2 0,-2 0-3 15,-3 0 0-15,0 29 8 0,-1-29 1 0,0 39-4 16,0-12-2-16,0-1-16 0,-34 3-23 0,34 1-22 15,-28 2-29-15,28-3-27 0,-33 0-11 0,17-2-12 16,0-4-1-16,1-2-13 0,2 0-10 16,1-4-40-16,-2-2-62 0,4-5 51 0</inkml:trace>
  <inkml:trace contextRef="#ctx0" brushRef="#br0" timeOffset="151.01">10153 10135 1113 0,'4'2'27'0,"-2"-2"33"15,-2 2 28-15,0-2 26 0,0 0-10 0,0 0-24 16,0 0-15-16,0 0-6 0,0 0-1 0,0 0 18 15,0 0 3-15,0 0-10 0,0 0-7 0,0 0-29 16,0 0-14-16,0 0-10 0,0 0-11 0,0-16 8 16,0 16-8-16,0 0 2 0,20-8 3 0,-20 8-5 15,21 0 4-15,-21-9-6 0,24 9 3 0,-24 0-4 16,19 0 2-16,-19 0 2 0,16 0-2 16,-16 0 3-16,11 24 0 0,-11-24 0 0,0 21 3 15,0-21-1-15,0 24-3 0,0-24 7 0,0 27-6 16,0-15 4-16,0 0-1 0,0-2-8 0,0 0 4 15,-18 0 0-15,18 1 2 0,0-5 5 0,0 3-6 16,-17-1-2-16,17 1-1 0,0-1 0 0,-14 1-2 16,14 0 3-16,-15 0 1 0,7 0-2 0,-1 1 3 15,-3-1 1-15,1 1-3 0,-4-1 6 0,4-1-2 16,1-1-2-16,1-2 0 0,2-1-7 0,2 0 9 16,2-2-8-16,3-1 6 0,0 1-2 0,0-2 2 15,0 0 4-15,33 0-11 0,-33 0 14 0,31 0-10 16,-7 0 8-16,4 0 5 0,4-20-15 0,3 20 12 15,2 0-7-15,2-18 0 0,4 18 5 0,-2 0-6 16,-1-19 4-16,-6 19-4 0,-9 0 0 16,-1 0-1-16,-8-8-8 0,-5 8-5 0,-2 0-9 15,-6 0-12-15,-1 0-19 0,-2 0-42 0,0 0-37 16,0 0-61-16,0 0-41 0,-33 0-25 0,33 0-89 16,-23 0 53-16,23 0 66 0</inkml:trace>
  <inkml:trace contextRef="#ctx0" brushRef="#br0" timeOffset="152.01">8418 9809 1428 0,'0'-3'23'0,"0"1"13"16,0-1 1-16,0 2 4 0,0-5-11 0,0 1-3 15,0 1 25-15,20-2 20 0,-20 3 5 0,0-1 7 16,0-1-3-16,13-2-12 0,-13 4-6 0,0-2-5 15,0 2-17-15,0 1-3 0,10 1-10 0,-10 1-6 16,0 0-3-16,0 0-8 0,0 0-1 0,0 0-2 16,0 0-2-16,0 0-3 0,0 0 2 15,0 19 1-15,0-19-2 0,0 19 0 0,0-19 2 16,0 26-9-16,0-11 3 0,-15 3 2 0,15 1 0 16,0 4 6-16,0 2-7 0,0-2 1 0,0 4-1 15,0 1 2-15,-10 0-2 0,10 2 2 0,-5-2-1 16,1-1-4-16,-1-1 9 0,1-2-8 0,0-2 4 15,-1-2-2-15,2-1-4 0,-1-4 7 0,0-1-5 16,1-2 2-16,-1-1-7 0,1-3-15 0,2-3 5 16,0 0-14-16,1-2 1 0,0-2-4 0,0-1-12 15,0 0-2-15,0 0-8 0,0 0 1 0,0 0-9 16,0-23 3-16,0 23-1 0,0-24-17 16,22 24 13-16,-22-29-5 0,0 9 0 0,0 2 21 15,19-4 4-15,-19-1 7 0,0-3 8 0,0-1 0 16,9 1 8-16,-9 0 13 0,0-2 9 0,0 5 23 15,0 0-9-15,0 2 5 0,0 4 33 0,0 2 1 16,0 1 20-16,0 3-3 0,0 2-20 0,0 0-7 16,0 0 11-16,0 1-1 0,0-2-13 0,0 0 6 15,0 1-19-15,0 0-1 0,0-2 4 0,25-1-5 16,-25-2-6-16,22 1-5 0,-8-1 2 0,-1-1-8 16,0 0 0-16,1 0 0 0,1 2 2 0,-1 1-5 15,-1 2 1-15,-1 2-6 0,-3 3-5 0,1 1 2 16,-1 4 4-16,-2 0 6 0,-2 0-2 15,1 0 5-15,-3 25-8 0,-1-25 3 0,-2 28 1 16,0-8-3-16,0-1 1 0,0 2-6 0,0-1 0 16,0 3 1-16,-26-1 1 0,26-4 4 0,0 2-1 15,-25-4-8-15,25-1-1 0,-18-1 3 0,18-1 3 16,-18-4 5-16,18 0-3 0,-21-1-26 0,12 0-30 16,0-1-41-16,-2-2-47 0,2 0-54 0,0-1-61 15,-1 1-50-15,4-2-102 0,-1-1 76 0</inkml:trace>
  <inkml:trace contextRef="#ctx0" brushRef="#br0" timeOffset="153.01">8750 10089 1760 0,'0'0'11'0,"0"0"25"16,0 0 25-16,0 0 29 0,-24 0 7 0,24 0-1 15,0 0-10-15,0 0-8 0,0 0-2 0,0 0-16 16,0 0-12-16,0 0-17 0,0 0-20 0,0 0-10 16,0 0 1-16,0 0-7 0,0 0 3 0,0 0 1 15,0 0-1-15,0 0 2 0,0 0 3 0,0 0 0 16,0 0-3-16,0 0 2 0,14 21-3 15,-14-21-2-15,0 20 5 0,0-20-3 0,0 19 1 16,0-19 1-16,0 18-9 0,0-10 0 0,0-1-1 16,0-7-1-16,0 8-5 0,0-8 7 0,0 0 1 15,31 0 2-15,-31 0 4 0,25 0-3 0,-25 0 1 16,30 0-1-16,-30-22 1 0,25 22 1 0,-25 0-1 16,16-22 3-16,-16 22 0 0,15 0 2 0,-15-21 1 15,6 21-2-15,-6 0 4 0,7 0-2 0,-5-10 2 16,0 10 2-16,-2 0 0 0,0 0-1 0,0 0-1 15,0 0 1-15,0 0-2 0,0 0-3 16,0 22-3-16,0-22 4 0,-23 17-5 0,23-17 4 0,0 24 3 16,0-12-8-16,0 3 6 0,-12-1 0 15,12 2-1-15,0-2 5 0,-14 4-5 0,5-2 0 16,0 0-4-16,2 1-16 0,-2-2-20 0,0 2-43 16,-1-1-53-16,2 0-47 0,-4-3-55 0,5 0-44 15,-1-1-52-15,-1 0-96 0,3-2 77 0</inkml:trace>
  <inkml:trace contextRef="#ctx0" brushRef="#br0" timeOffset="154.01">5137 9672 1429 0,'0'-4'36'16,"0"1"40"-16,0 2 33 0,0-2 17 0,0 0-17 0,0 1-19 16,0-1-14-16,0 3-12 0,0-2-5 15,0 0-16-15,0 1-9 0,0-2 2 0,0 2 5 16,0 0-2-16,0 1-1 0,0 0-3 0,0 0-16 16,0 0-6-16,0 0-2 0,0 0-4 0,0 0 1 15,0 0 4-15,0 25-7 0,0-25-2 0,-18 21 3 16,18-6 0-16,0 5 0 0,-15-1-3 0,15 7-3 15,-12-2-2-15,12 3 3 0,-15 3 4 0,15-2-5 16,-10 2-2-16,4-2-2 0,1 1 3 16,0-1 3-16,1-3 0 0,2-1 1 0,-1-5-4 15,3 2 2-15,0-4-2 0,0-1-14 0,0-1-25 16,0-3-38-16,0-3-46 0,0-1-34 0,0-3-22 16,0-1-10-16,0-2-15 0,0 0-16 0,0-2-2 15,0 0-22-15,0 0-52 0,0 0 54 0,0 0 49 16</inkml:trace>
  <inkml:trace contextRef="#ctx0" brushRef="#br0" timeOffset="155.01">5121 9753 1314 0,'0'-10'38'0,"14"2"39"0,-14 1 28 0,9 0 28 15,-5 0-13-15,-1-1-19 0,0 1 1 0,-2 1-11 16,0 1-19-16,0-1-20 0,2 1-27 0,-1 0-21 15,1-2-2-15,2 3-4 0,0-1 6 0,4 0 0 16,-1-1 1-16,1 1 4 0,5 1-8 0,-3 2 10 16,3-2-7-16,0 1 0 0,2 2-2 0,-4 1-5 15,1 0 3-15,2 0 0 0,-4 0 4 0,2 0 0 16,-3 27 5-16,-1-27 4 0,-2 26-8 0,-3-11 5 16,-2 2-7-16,0 1-5 0,-2 0 8 0,0 0-5 15,0 1 1-15,0-2-5 0,-24 0 3 16,24-3-8-16,0 3 3 0,-32-2-7 0,32-1-38 0,-31 1-42 15,11-2-55-15,-2 0-33 0,-5 0-28 0,2-2-11 16,-3-1-14-16,1 2-49 0,0-2-43 16,2-4 60-16</inkml:trace>
  <inkml:trace contextRef="#ctx0" brushRef="#br0" timeOffset="156.01">5331 10142 1778 0,'0'0'51'0,"0"0"38"16,0 0 29-16,0 0 28 0,0 0-32 0,0-20-21 15,0 20-17-15,0 0-14 0,0-19-1 0,-17 19-9 16,17-16-9-16,0 16-4 0,0-20-4 0,0 10-3 15,0 0 7-15,0 1-8 0,0-1-12 0,22 0 0 16,-22 3 5-16,0-2 20 0,0 4 9 0,0 1 8 16,0 0-6-16,0 0-12 0,0 4-5 0,0-2-15 15,0 2-11-15,0 0-8 0,0 0-9 0,0 0 1 16,-32 0 5-16,32 0-1 0,-30 23-3 0,13-23 3 16,0 20-3-16,-1-20 0 0,3 23 2 0,0-23-3 15,4 25 4-15,2-12 1 0,1-2 1 16,8 0-2-16,-7-2-1 0,7 0-1 0,0 1 1 15,0-1 5-15,0-3-4 0,0 2 2 0,34-1-1 16,-34-2-6-16,28 1 10 0,-28-2-5 0,28 0-2 16,-11 0 0-16,-2 1-17 0,-1 0-2 0,-1 0-9 15,-3 0-4-15,-1 0 4 0,0 2 4 0,-9 1 8 16,6 1 0-16,-6-2 6 0,0 3 1 0,0 1-4 16,0-1 2-16,0 1 4 0,-25-2 0 0,25 3 2 15,-25-3 4-15,25 1-2 0,-29-2 4 0,29-1 1 16,-28-2-1-16,15-1 2 0,0-2-2 0,2 1 3 15,2-3-4-15,2 0 2 0,7 0-1 16,-11 0 0-16,6 0-1 0,5-23-2 0,0 23-7 16,0-20-22-16,0 20-24 0,0-29-43 0,27 9-47 15,-27-1-40-15,33-1-43 0,-12 1-37 0,4-2-54 16,-2 1-62-16,2 1-64 0,-3 1 78 0</inkml:trace>
  <inkml:trace contextRef="#ctx0" brushRef="#br0" timeOffset="157.01">1740 10444 2050 0,'0'-7'20'15,"0"0"2"-15,0 2 9 0,0 0 15 0,0 2-6 16,0 0 13-16,0 0 9 0,0 1 1 0,0 2 3 15,0-2-2-15,0 2-8 0,0 0-11 0,0 0-12 16,0 0-5-16,0 0-7 0,0 0-1 0,0 0-1 16,0 0 0-16,0 0 3 0,0 0-3 0,0 0-2 15,0 0-3-15,0 0-5 0,0 0-2 0,0 0-2 16,0 0-4-16,0 0-2 0,0 0 2 0,0 0 1 16,0 0-3-16,0 0 7 0,0 0-4 15,0 0 5-15,0 0 5 0,0 0 7 0,0 0 14 0,0 0-1 16,0 0 5-16,0 21-8 0,0-21-10 15,0 0-2-15,0 21-6 0,0-21 1 0,0 21-2 16,0-8-3-16,0-1-2 0,0 3-4 0,0 0-2 16,0 0 5-16,-24 3-4 0,24-1-1 0,0 2 5 15,0-2-5-15,-13 5 2 0,13-2 0 0,0-1 0 16,0-2 0-16,0-1-1 0,0-1 0 0,0 2-5 16,0-4-12-16,0 1-23 0,0-2-34 0,0 0-49 15,0 2-55-15,0-2-59 0,0-2-77 0,0 1-101 16,0-3-134-16,0-2 47 0,0 0 111 15</inkml:trace>
  <inkml:trace contextRef="#ctx0" brushRef="#br0" timeOffset="158.01">2647 10599 1454 0,'5'-2'27'0,"0"2"20"16,-2-3 30-16,-1 0 38 0,1 2 5 0,-2 0 10 16,0-2-2-16,1 2-11 0,-2 1-11 0,0-3-6 15,0 3-11-15,0-2-18 0,0 2-8 0,0-3-13 16,0 2-4-16,0 1 1 0,0-1-4 0,0-1-4 15,0 2-7-15,0-1-4 0,0 1-2 0,0 0-3 16,0 0-2-16,0 0-4 0,0 0-8 16,0 0 0-16,0 0-7 0,0 0-1 0,0 0-1 15,-20 0-3-15,20 0 3 0,-13 0 0 0,13 22 1 16,-16-22-2-16,6 17 0 0,0-17-1 0,-1 20 1 16,0-8 7-16,1 0-6 0,-2 2 3 0,2 0 0 15,0-1-6-15,0-2 5 0,1 4-2 0,0-2 6 16,2 2-3-16,2 0 0 0,1 0-5 0,2 1-4 15,-1 0 4-15,3 0 3 0,0-1 1 0,0 0 1 16,0-1-3-16,0-1 3 0,26-1 2 16,-26 1-4-16,23-3-1 0,-23-2-3 0,26 0 3 15,-8-1 2-15,-1-4 3 0,1-2 4 0,2-1-3 16,0 0 3-16,0 0-6 0,1 0-2 0,-3 0 3 16,-1-30-4-16,2 30 1 0,-4-24 3 0,0 24-6 15,-3-30-1-15,-1 13 3 0,-2-2-4 0,-2 0 5 16,-5 1 6-16,0 1-5 0,-2-4-2 0,0 1-3 15,0-2-2-15,0 1 2 0,-33 1-2 0,33 0 3 16,-31 1-2-16,31 0 1 0,-37 5 0 0,20-1-10 16,-3 3-13-16,5 2-28 0,-3 1-31 0,5 4-41 15,1 1-39-15,1 1-43 0,2 0-63 0,0 3-45 16,2 0-50-16,2 0-90 0,3 0 47 0,-2 0 91 16</inkml:trace>
  <inkml:trace contextRef="#ctx0" brushRef="#br0" timeOffset="159.01">3440 10626 1353 0,'3'0'47'0,"3"-1"24"0,-3-1 24 0,1 1 27 16,-3 0-15-16,-1-2 6 0,1 3 3 0,-1-1-3 16,1 1-9-16,-1 0-8 0,0-3-8 0,0 3-9 15,0 0-5-15,0 0-14 0,0 0-9 0,0 0-12 16,0 0-16-16,0 0-2 0,0 0-4 0,0 0-3 15,0 0 0-15,0 0-6 0,0 0 0 16,0 0-2-16,0 17 0 0,0-17-1 0,0 15-4 16,-19-15 2-16,19 21-3 0,0-5 2 0,-17-5 1 15,17 2-4-15,-15 2 5 0,15 2-3 0,-15 0-1 16,9 0 4-16,-2 0-6 0,3 3 3 0,1 1 1 16,2-1-3-16,-1-2 4 0,2-1-2 0,1 1-3 15,0-2 3-15,0-1-2 0,0-2 3 0,0-1 1 16,24-3-1-16,-24 2 0 0,23-2-1 0,-23-4 2 15,27 0 1-15,-27-1 0 0,28-4-5 0,-13 0 6 16,0 0-5-16,-3 0 0 0,-1 0 0 16,1-22-12-16,1 22 4 0,0-21-2 0,-1 21 0 0,-2-30 7 15,-1 14-3-15,-2-4 4 0,-1 1 3 16,-3-3-4-16,-1 0 1 0,-2 1 1 0,0-1-3 16,0 1 6-16,0 0 3 0,0 0-4 0,0 1-1 15,-27 4-6-15,27 1 4 0,0 1 3 0,-21 2-2 16,21 3 7-16,-19 3-4 0,19 1-15 0,-21 2-13 15,10 0-38-15,-4 3-39 0,1 0-46 0,-1 0-51 16,4 0-57-16,-4 0-82 0,2 0-78 0,0 21-66 16,1-21 93-16</inkml:trace>
  <inkml:trace contextRef="#ctx0" brushRef="#br0" timeOffset="160.01">4238 10705 1724 0,'0'-2'28'16,"0"0"35"-16,0 0 29 0,0 0 40 0,0 2-3 15,0-3-10-15,0 2-24 0,0 0-34 0,0 1-16 16,0 0-23-16,0 0-6 0,0 0-2 0,0 0-11 15,-19 0 3-15,19 0 2 0,-14 26-5 0,14-26 5 16,-21 25-6-16,8-8-3 0,-1-1 3 0,0 4-5 16,0-1 3-16,1 5 0 0,0 0 0 0,3-2 2 15,-2 2-4-15,2-3 1 0,2 2 3 16,2-1-3-16,3-1 0 0,0-2 1 0,3 1-4 16,0-3 10-16,0 0 2 0,0-3 7 0,34 0 8 15,-34-3-1-15,34-2 8 0,-34-4 5 0,40-1-4 16,-20-3 0-16,1-1-10 0,0 0-9 0,0 0-6 15,-1 0 3-15,-4-27-4 0,-1 27 2 0,-2-22-1 16,-2 22-8-16,-5-27 0 0,1 13-3 0,-3-2-8 16,-2 0-2-16,-2-2-2 0,0-2-6 0,0 2 5 15,0-1-1-15,0 0 1 0,-24-2 4 0,24 3 11 16,0-1-1-16,-30 5 5 0,30-1-2 0,-20 3-9 16,20 1 8-16,-22 0-6 0,22 4 1 15,-19 0-17-15,11 4-16 0,-2-3-14 0,0 0-22 0,1 5-7 16,1-2-20-16,1 2-17 0,1-1-24 15,0 2-40-15,0 0-62 0,3 0-58 0,0 0-100 16,1 0 33-16,1 0 94 0</inkml:trace>
  <inkml:trace contextRef="#ctx0" brushRef="#br0" timeOffset="161.01">5967 10783 1156 0,'2'-3'34'0,"-1"-1"20"0,3 2 20 0,-2-2 24 15,-2 1-12-15,1 0 8 0,0-1 13 0,0 0-11 16,2-1-9-16,-2 1-5 0,-1 3-14 0,0-2 4 16,0 1 2-16,0-1-13 0,0 2-2 15,0-1-5-15,0 2-4 0,0 0 4 0,0-3-3 16,0 3 3-16,0-2-2 0,0 0 2 0,0-1-5 0,0 1 1 16,0-1-1-16,0 1 3 0,0-1 4 15,0 2 0-15,0-1 1 0,0 1-10 0,0 0-4 16,0 1-4-16,0 0-3 0,0 0 4 0,0-1-7 15,0-1-6-15,0 2-7 0,0 0-4 0,0 0-5 16,0-1-4-16,0 1-7 0,0 0-7 0,0 0-2 16,0 0 2-16,0 0 5 0,0 0 0 0,0 0 4 15,0 0-2-15,0 24 4 0,0-24 2 0,0 22-3 16,0-7 1-16,0 1-6 0,0 5 4 0,0 1-1 16,0 3-2-16,0-1 5 0,0 0-3 15,0 3 4-15,0-5 0 0,0 2-8 0,-23 0 4 16,23-2-7-16,0-1 7 0,-18-1 1 0,18-3-6 15,0 0 6-15,-18-3-4 0,18-2 4 0,0 0 0 16,-8-4-2-16,8-4 1 0,0 1-3 0,0-2-2 16,0-1-7-16,0-1-19 0,0-1-34 0,0 0-47 15,0 0-64-15,0 0-75 0,0 0-84 0,0 0-122 16,0-20-198-16,21 20 94 0,-21 0 118 0</inkml:trace>
  <inkml:trace contextRef="#ctx0" brushRef="#br0" timeOffset="162.01">6770 10786 1695 0,'0'-3'22'16,"0"3"22"-16,0-2 9 0,0 2 21 0,0-3-3 0,0 3-11 15,0 0 16-15,0-2-3 0,0 0-4 0,0 1 3 16,0-3-6-16,0 2-3 0,0-1-4 16,0 0-6-16,0-1-7 0,0-1-8 0,0 4 6 15,0 0 2-15,0 0 2 0,0-1-1 0,0 2-3 16,0-1 0-16,0 1-5 0,0 0 2 0,0 0-6 16,0 0-2-16,0 0 0 0,0 0 3 0,0 0-6 15,0 0 1-15,0 0-6 0,0 0-7 0,0 0 3 16,0 0-10-16,0 0 1 0,0 0-2 0,0 0-1 15,0 0 3-15,0 0-4 0,0 0 2 0,0 0-5 16,0 0 0-16,-17 21 1 0,17-21-7 0,-13 16 2 16,13-16-2-16,-15 25 0 0,3-9 2 0,3 3 0 15,-1-2 0-15,0 1 0 0,2 1 2 16,-2 1-2-16,3 1-2 0,1-4-1 0,-1 3 3 16,2-5-3-16,0 5 5 0,3-5-1 0,-2-1-2 15,3 2 3-15,0-3-2 0,1 0-2 0,0-1 2 16,0 0-5-16,0-2 2 0,0 0 4 0,0-3-2 15,0 0 7-15,25-2-3 0,-25-1-4 0,21-1 4 16,-21 0 0-16,26-2 0 0,-11-1 2 0,0 0-5 16,2 0-1-16,0 0 0 0,-3 0 0 0,1-20-2 15,-2 20 0-15,0 0-3 0,-2-25-7 0,-2 25-3 16,1-20-2-16,-4 20-6 0,-1-25 1 16,-1 12 4-16,-1-1-3 0,-2-2 12 0,-1-3 3 15,0 1 0-15,0-5 4 0,0 0-3 0,0-2 3 0,-26 0 0 16,26 1 2-16,0-2-2 0,-26 4 0 15,26 1 3-15,-17 3 0 0,17 4 1 0,0 2-2 16,-16 6-2-16,16 1-1 0,0 1 2 0,0 2-3 16,-8 2-9-16,8 0-11 0,0 0-24 0,0 0-30 15,0 0-34-15,0 0-43 0,0 0-33 0,-5 0-40 16,1 0-55-16,1 0-77 0,-4 0-117 0,1 0-12 16,0 0 97-16</inkml:trace>
  <inkml:trace contextRef="#ctx0" brushRef="#br0" timeOffset="163.01">7530 10814 1970 0,'0'-1'18'0,"0"0"27"16,0-1 25-16,0 0 21 0,0-1 1 0,0 3-7 15,0-1-12-15,0 1-6 0,0 0-6 16,0 0-15-16,0 0-2 0,0 0-12 0,0 0-7 0,0 0-8 15,0 0-6-15,0 0 2 0,0 0-3 0,0 0 8 16,0 0 2-16,0 0 1 0,0 0 5 0,0 0 0 16,0 0-5-16,0 0-2 0,0 0-6 15,0 20-4-15,0-20 1 0,0 18-1 0,0-18-3 16,0 22-2-16,0-10-2 0,-19 0-3 0,19 1 1 16,0 0 4-16,-21 2 1 0,21-1-3 0,-17 0 2 15,17 4-4-15,-15-4-5 0,15 3 7 0,-11-1-2 16,11 0 2-16,-5-2 2 0,5 2-4 0,0-3 0 15,0 2 0-15,0-3-1 0,0-1 0 0,0 2 4 16,0-2-2-16,25-1 3 0,-25-1 0 0,0-3-5 16,20 1 1-16,-20-2-1 0,14 0 3 0,-14-4-2 15,13 2 8-15,-13-2-1 0,9-1-3 16,-9 0 3-16,0 0-3 0,0 0-1 0,0 0 1 16,7 0-5-16,-7 0-1 0,5-19 1 0,-3 19 0 15,3 0 3-15,2-23-1 0,1 23-3 0,-2-20 2 16,1 20 0-16,0-17 0 0,-2 7 4 0,2 2-6 15,-2 1 0-15,2-1 1 0,-1 2-1 0,0-1 9 16,-2-1-1-16,3 1 1 0,-2 0 1 0,1-1-6 16,-2-2 5-16,0 0-1 0,0 0 4 0,-1-2 5 15,-2 0 2-15,-1 0 0 0,0-2 1 0,0-1-8 16,0 1-3-16,0-2 6 0,-22 0-4 0,22 2 4 16,0-1 2-16,-23 1 4 0,23-1 0 0,-20 5 2 15,20 1-5-15,-19 2-9 0,19 1-3 16,-16 2-3-16,16 0-3 0,-14 1 0 0,8 3 0 15,1 0-13-15,0 0-14 0,-4 0-38 0,1 0-47 16,-1 0-60-16,-1 0-65 0,-3 0-59 0,1 0-84 16,2 20-93-16,2-20-82 0,2 0 99 0</inkml:trace>
  <inkml:trace contextRef="#ctx0" brushRef="#br0" timeOffset="164.01">9312 10894 1619 0,'2'-1'30'0,"1"-1"22"16,-2 2 24-16,-1-1 13 0,1 1-6 0,-1-1-8 15,0 1-15-15,0-1-3 0,0-1-10 0,0 1 5 16,0 1 6-16,0-3 8 0,-20 1 4 16,20 2 0-16,0-3 1 0,0 3-1 0,0-1 2 15,0 1-6-15,0-1 1 0,0-1 2 0,0 1 0 16,0 0-5-16,0-2-6 0,0 2-8 0,0-1-6 16,0 0 7-16,0-1 3 0,0 1 9 0,0 0-2 15,0 1-5-15,0-1 3 0,0 0-10 0,0 2-8 16,0-2-4-16,0 2-10 0,0 0-5 0,0 0-3 15,0 0-10-15,0 0-3 0,0 0-7 0,0 0 4 16,0 0 0-16,0 0-3 0,0 0-2 0,0 0-2 16,0 0-1-16,0 0 2 0,0 0 4 0,0 0-2 15,0 20 3-15,0-20 0 0,0 17 1 16,0-17 1-16,0 25 2 0,0-10-2 0,0-1-3 16,0 6 2-16,0-1-1 0,-20 3-1 0,20 2 4 15,0 3-4-15,0 1-3 0,-17 3 3 0,17 4-6 16,-12 1-37-16,12 0-71 0,-15 3-43 0,8 5-99 15,-1-1-102-15,2 1-136 0,1-3-297 0,0-1 104 16</inkml:trace>
  <inkml:trace contextRef="#ctx0" brushRef="#br0" timeOffset="165.01">735 12909 1721 0,'0'-1'13'16,"0"0"9"-16,0-1 13 0,0 2 18 0,0 0 17 16,0-2 9-16,0 1 13 0,0 0-3 0,0 0-19 15,0 1-5-15,0-2-14 0,0 1-11 0,0 1 2 16,0 0-5-16,0-1 1 0,0 1 3 0,0 0 0 15,0 0 3-15,0 0 8 0,0 0 9 16,0 0-1-16,0 0 1 0,0 0-10 0,0 0-9 16,0 0-2-16,0 0-5 0,0 0 0 0,-17 0 4 15,17 0-6-15,0 0-2 0,0 0-9 0,0 0-11 16,0 0-10-16,0 0-1 0,0 0-7 0,0 0-2 16,0 0 0-16,0 0-2 0,0 0 9 0,0 0 2 15,0 23 1-15,0-23 2 0,0 23-4 0,0-5 3 16,0 0 2-16,0 4-2 0,0 2 3 0,0 2-1 15,0-3-3-15,0 2 0 0,0 0 3 0,0 2-2 16,0-1 1-16,0-1 1 0,0-1-2 16,0 2 2-16,0-1-5 0,0-1 2 0,0-2-4 15,0-1 0-15,0-6 4 0,0 2 0 0,0-3-2 16,0-2-1-16,0-4-7 0,0-1-24 0,0-2-21 16,0-3-33-16,0 1-29 0,0 0-25 0,0-3-33 15,0 0-53-15,0 0-104 0,0 0-106 0,0 0-132 16,0 0 80-16,0-20 143 0</inkml:trace>
  <inkml:trace contextRef="#ctx0" brushRef="#br0" timeOffset="166.01">738 12956 1754 0,'0'-6'44'0,"0"-2"31"16,-9 3 33-16,9-3 53 0,0 4-18 0,0-2-11 16,0-2-4-16,0 4-24 0,0-2-11 0,0 1 5 15,0-1-14-15,0-3-17 0,25 2-9 0,-25-1-12 16,17-1-13-16,-17 0 1 0,20 1-7 16,-6 0-13-16,-1 0 1 0,1 0-12 0,0 3 0 0,-1-2 3 15,1 4-9-15,1 1 3 0,-1 2-8 0,-3 0 1 16,-2 0 2-16,0 0-1 0,-2 0-3 15,-1 28-6-15,-1-28 0 0,-1 23-2 0,-2-23-3 16,-2 29-8-16,0-29-6 0,0 29-1 0,0-15 6 16,0 1 6-16,-26-2 4 0,26 0 3 0,-23-2 0 15,23 0 6-15,-29 1 5 0,13 0 2 0,0 0 2 16,-4-1-3-16,3 3 1 0,-4-5-1 0,5 3-2 16,-1-3-11-16,3-1-16 0,1 1-16 0,1-5-17 15,1-2-18-15,4 0-20 0,3-2-28 0,0 3-40 16,4-3-42-16,0 0-37 0,0 0-97 0,0 0-101 15,0 0 39-15,33 0 76 0</inkml:trace>
  <inkml:trace contextRef="#ctx0" brushRef="#br0" timeOffset="167.01">1057 13263 1879 0,'4'0'47'0,"-3"0"39"0,0 0 42 16,0-17 35-16,1 17 1 0,-2 0 1 0,0 0-7 16,0 0 0-16,0 0-14 0,0 0-14 0,0 0-15 15,0 0-20-15,0 0-25 0,0 0-15 16,0 0-15-16,0 0-12 0,0 0-6 0,0 0-15 15,0 0-4-15,0 0-3 0,0 0-10 0,0 0 4 16,0 0-3-16,0 0 1 0,0 0 10 0,0 0 0 16,0 0 0-16,0 17 0 0,0-17-3 0,0 15 3 15,0-15-1-15,0 24 3 0,0-11-3 0,0 3 1 16,0 1-1-16,0 0 0 0,0 2-2 0,0 1-14 16,0 2-26-16,0-1-46 0,-25 3-58 0,25-2-68 15,0 2-60-15,0 0-85 0,-22-1-136 16,22-2-170-16,0 1 69 0,0 0 128 0</inkml:trace>
  <inkml:trace contextRef="#ctx0" brushRef="#br0" timeOffset="168.01">1450 13039 2017 0,'-6'0'21'15,"3"0"17"-15,2 0 28 0,-2 0 33 0,0 0 7 16,3 0 18-16,-4 0 0 0,4 0 3 0,0 0-4 16,-1 0-8-16,-1 0-4 0,2 0-12 0,-1 0-7 15,0 0-14-15,1 0-11 0,-2 0-14 0,0 0-11 16,2 0-1-16,0 0-5 0,0 0 1 0,0 0-2 15,0 0-6-15,0 0-3 0,0 0-9 0,0 0-3 16,0 0-2-16,0 0-6 0,0 0 2 16,0 0-3-16,0 0-3 0,0 0 0 0,0 0-2 15,0 0 1-15,0 0-1 0,0 0 0 0,0 0-2 16,0 0 0-16,0 0 0 0,0 0 2 0,0 0-1 16,0 0 0-16,0 0 3 0,0 0 0 0,0 0-2 15,0 0 5-15,0 0-5 0,0 0 4 0,0 0 6 16,0 0-5-16,0 0 6 0,0 0-2 0,0 0-1 15,0 0 1-15,0 0-2 0,0 0-2 0,0 0-2 16,0 0 0-16,0 0 1 0,0 0-1 0,0 0 0 16,0 0 0-16,0 0 0 0,0 0 3 0,0 0 0 15,0 0 3-15,0 0 1 0,0 0-2 16,0 0-4-16,0 0-3 0,0 0-1 0,0 0-3 16,0 0 2-16,0 0-2 0,0-17 3 0,0 17 4 15,0 0-4-15,0 0 2 0,-16-11-2 0,16 11-5 16,0-9 1-16,0 9 4 0,0-7-4 0,0 2 5 15,0-1 2-15,0 2-8 0,0 0 3 0,24 0 1 16,-24 0-1-16,0 2 6 0,0 1-5 0,0-1-3 16,0 0-6-16,0 2-11 0,0 0-8 0,0 0-16 15,0 0-14-15,0 0-29 0,0 0-25 0,0 0-39 16,0 0-50-16,0 0-51 0,0 19-81 0,0-19-135 16,-20 0-162-16,20 22 20 0,0-22 116 0</inkml:trace>
  <inkml:trace contextRef="#ctx0" brushRef="#br0" timeOffset="169.01">1439 13346 1489 0,'0'0'18'0,"0"-16"4"16,0 16 0-16,0 0 0 0,22 0-11 0,-22 0 7 15,0-10 0-15,0 10 10 0,0 0 0 0,14 0-1 16,-14 0 6-16,0 0-13 0,0 0-4 0,0 0-12 16,0 0-8-16,0 0 4 0,0 0-3 0,0 0 2 15,0 0-19-15,0 0-11 0,0 0-17 0,0 0-14 16,0 0-10-16,0 0 3 0,0 0 17 0,0 0 6 15,0 0 27-15,-20 0-24 0,20 0-22 0,0 0-16 16,0 0-25-16,0 0 10 0,0 0 4 0,0 0 7 16,0 0 21-16,0 0 24 0,0 0 22 15,0 0 9-15,0 0-9 0,-9 0-33 0,9 0-52 16,0 0-49-16,0 0 10 0,-6-16 29 0</inkml:trace>
  <inkml:trace contextRef="#ctx0" brushRef="#br0" timeOffset="170.01">1394 13093 1879 0,'0'-4'17'15,"0"-1"32"-15,0 3 39 0,0 0 37 0,0 0 15 16,0 1-4-16,0 0-19 0,-14 1-19 0,14 0-20 15,0 0-15-15,0 0-15 0,0-1-12 0,0 1-10 16,0 0-7-16,0 0-5 0,0-2-2 0,0 2 4 16,0 0 7-16,0 0 4 0,0 0 5 0,29 0-8 15,-29 0-10-15,31 0-5 0,-12 0-8 0,3 0 0 16,3 0 1-16,-1 0-3 0,2 0 2 0,1 0 2 16,0 0-5-16,-1 0-6 0,-3 0-15 0,-1 0-26 15,0-15-20-15,-5 15-13 0,2 0-8 0,-5 0-5 16,-2 0-13-16,-2 0-22 0,-2 0-17 15,-3 0-15-15,-3 0-45 0,-2 0-45 0,0 0-66 0,0 0-97 16,-28 22 26-16,28-22 87 0</inkml:trace>
  <inkml:trace contextRef="#ctx0" brushRef="#br0" timeOffset="171.01">1361 13421 1897 0,'-1'2'36'0,"-3"0"28"0,4 0 29 15,0 0 32-15,0-1 1 0,-2 1 5 16,1-1-5-16,0-1-10 0,1 1-14 0,0-1-7 16,0 1 7-16,0-1 0 0,0 0 0 0,0 0-10 15,0 0-18-15,33 0-17 0,-33 0-22 0,34 0-11 16,-13 0-16-16,4 0-2 0,1-19-4 0,2 19-4 15,0 0 0-15,-1-15-18 0,-1 15-24 0,-3 0-29 16,-1 0-40-16,-3-12-24 0,-4 12-21 0,2 0-20 16,-5 0-15-16,-2 0-28 0,-2 0-38 0,-1 0-56 15,-4 0-37-15,1 0-64 0,-2 0-2 0,-2 0 107 16</inkml:trace>
  <inkml:trace contextRef="#ctx0" brushRef="#br0" timeOffset="172.01">2145 12977 1574 0,'0'-4'37'0,"0"0"18"0,0 1 22 0,0 1 21 16,0-2-6-16,0 1 8 0,0 1 0 0,0-2 5 15,0 3-10-15,0-2-7 0,0 2-10 0,0 0-18 16,0-2-17-16,0 3-17 0,0-1-6 0,0 1 26 16,0 0 12-16,0 0 15 0,0 0 3 0,0 22-17 15,0-22-4-15,0 27-7 0,21-9-6 0,-21 3-16 16,0 3-8-16,0-2-9 0,0 4-2 0,0-1-3 16,0 1-1-16,0 1 0 0,0-1-2 15,0-2 3-15,0-2-4 0,0 2-1 0,0-2-2 16,0-5-6-16,0-1-21 0,0-3-28 0,0-2-24 15,0-3-24-15,0-3-5 0,0-1 4 0,0-3 3 16,0-1 10-16,0 0 2 0,0 0 6 0,22 0-15 16,-22 0-29-16,18-24 9 0,-18 24-13 0,17-22-10 15,-17 22 13-15,14-29-13 0,-14 10 11 0,7 0 17 16,-7-1 31-16,0 1 22 0,0 0 25 0,0-1 46 16,0 1 6-16,0-1 24 0,-26-1 36 0,26 4 6 15,0 0 38-15,-18-1 22 0,18 0-10 0,0 2-1 16,0 3-8-16,-13 0-8 0,13 4 3 0,0-1 1 15,0 3 2-15,-9-3-3 0,9 5-6 16,-4 1-6-16,4-3-25 0,0 3-17 0,0 1-14 16,-2-2-9-16,2 1-4 0,0 0-7 0,0-1-11 15,0 0-10-15,0 3-2 0,0-4-3 0,26 1-1 16,-26 1-1-16,21-1-1 0,-21 2-1 0,22-1 0 16,-9 2 3-16,2 0-1 0,-2 2 0 0,-1 0-2 15,3 0-4-15,-3 0-2 0,0 0 8 0,-1 26-3 16,-3-26 3-16,-1 25-2 0,-3-25-9 0,-1 28 6 15,-3-11-2-15,0 2-2 0,0 1-3 0,0 1-12 16,-31 0-15-16,31-3-11 0,-26-1-22 0,26-2-26 16,-28 0-35-16,28-1-28 0,-31-2-43 15,17 2-48-15,-4-3-54 0,2-1-94 0,2 2-30 16,4-1 83-16</inkml:trace>
  <inkml:trace contextRef="#ctx0" brushRef="#br0" timeOffset="173.01">2466 13330 1830 0,'4'-21'40'0,"-2"21"36"0,4 0 31 0,-3 0 23 16,-2 0-18-16,-1 0-19 0,0 0-10 0,0 0-12 16,0 0-5-16,0 0-1 0,0 20-13 15,0-20-3-15,0 0-9 0,0 26-12 0,-21-26-2 0,21 27-10 16,0-10-2-16,0-2-10 0,-13 1-4 15,13 2 4-15,0 0-8 0,0 0 1 0,-11 0-19 16,11-2-41-16,-5 0-32 0,5 0-59 0,-6-4-74 16,3 1-72-16,3-5-112 0,0 1-114 0,0-4 51 15,0-2 111-15</inkml:trace>
  <inkml:trace contextRef="#ctx0" brushRef="#br0" timeOffset="174.01">2600 13072 2007 0,'0'-9'53'0,"0"4"30"0,0 0 27 16,0-2 31-16,0 2-23 0,-18-2-7 0,18 2-8 16,0 2-15-16,0-1-15 0,0 1-9 0,0 2-11 15,0 0-7-15,0-1-8 0,0 1-9 0,0 1-3 16,0 0-5-16,0 0-5 0,0 0-2 0,0 0 0 15,0 0-3-15,0 0-1 0,0 0 6 0,0 0-5 16,0 0 3-16,0 0 6 0,0 20 3 0,0-20 7 16,0 14 5-16,0-14-2 0,0 24-6 0,0-10-8 15,0 1-6-15,0-2-7 0,0 0-2 16,0 3-2-16,15 0-2 0,-15 4 2 0,0-5-1 16,0 3-5-16,11 2-19 0,-11-1-25 0,0-1-25 15,7 0-23-15,-7-5-20 0,2-1-18 0,0-4-15 16,-2 0-14-16,1-4 4 0,-1-1-3 0,0-3-27 15,1 0-32-15,-1 0-15 0,1 0-48 0,1-24 8 16,-2 24-4-16,1-26-37 0,-1 26 73 0,2-32 60 16</inkml:trace>
  <inkml:trace contextRef="#ctx0" brushRef="#br0" timeOffset="175.01">2627 13008 1628 0,'0'-6'35'0,"0"4"42"15,0-1 34-15,0 1 43 0,-15-1 2 16,15-2-5-16,0 3-5 0,0 0-17 0,0-1-25 15,0 1-32-15,0 0-26 0,0-3-25 0,0 2-6 16,0-1-3-16,24-3 5 0,-24 3-3 0,29-1-7 16,-11-1 6-16,1 3-10 0,1 3 3 0,-1 0-3 15,0 0-6-15,0 0-1 0,-4 0-1 0,0 0 3 16,-3 32 0-16,1-32-2 0,-3 29 1 0,-1-10 0 16,-4 3 0-16,-2-1 6 0,0 1-4 0,-3-2-3 15,0 3-1-15,0 1-2 0,0 1-9 0,-30 2-5 16,30 0-7-16,-31-1-13 0,13 1 0 0,-2 2-7 15,-1-5-6-15,-2-2-10 0,2-3-18 16,0-6-18-16,2 1-27 0,0-7-25 0,6 0-38 16,2-4-41-16,4-1-39 0,1-2-49 0,6 0-50 15,0 0 50-15,0 0 80 0</inkml:trace>
  <inkml:trace contextRef="#ctx0" brushRef="#br0" timeOffset="176.01">2847 13384 1909 0,'0'0'41'0,"0"0"53"0,0 0 42 0,0-17 40 15,0 17-10-15,0 0-16 0,0 0-17 16,0 0-22-16,0-16-20 0,0 16-29 0,0 0-24 16,0-10-18-16,0 10-13 0,0-12-2 0,0 6-5 15,0 0 0-15,28 1 4 0,-28-1-4 0,26 0 4 16,-26 3-4-16,27 2 0 0,-15 0-2 0,1 1-4 15,-1 0 3-15,-3 0-6 0,-2 0-3 0,0 0-1 16,-1 23 1-16,-2-23 5 0,-3 23-2 0,-1-23 3 16,0 24-1-16,0-9 0 0,0 1 6 0,-28-3-3 15,28 4 0-15,-25-2-3 0,25 0 1 0,-26 1 4 16,26-3-2-16,-26-1 5 0,26-1-5 0,-19-2 5 16,19-1-1-16,-15-4 3 0,15-3 4 15,0 2-2-15,0-3 5 0,0 0-7 0,0 0 0 16,0 0-2-16,0 0 2 0,0 0 1 0,26 0 2 15,-26-22-1-15,24 22-7 0,-24 0 3 0,28 0-3 16,-28-13 0-16,26 13 2 0,-26 0-9 0,19 0-4 16,-19 0-12-16,15 0-7 0,-15 0 1 0,7 24-3 15,-7-24 9-15,0 21 5 0,0-21-4 0,0 25-5 16,0-13-2-16,-29 4 2 0,29-3 8 0,-26 2 14 16,26-3-2-16,-27 0-4 0,27-2-2 0,-29 0-8 15,16-3-8-15,13-2-13 0,-20-2-9 0,20 0-18 16,-12-3-21-16,12 0-39 0,-5 0-34 15,5 0-53-15,0 0-69 0,0-23-80 0,0 23-84 16,0-22 79-16</inkml:trace>
  <inkml:trace contextRef="#ctx0" brushRef="#br0" timeOffset="177.01">3140 13118 2050 0,'6'-12'52'0,"-3"5"33"0,1-1 34 0,-2 1 34 0,2-1-17 16,-3 3 1-16,2 1-14 0,-3 0-18 0,1 3-33 16,-1-3-25-16,0 4-25 0,0 0-16 0,1 0-3 15,-1 0-1-15,2 0 14 0,-1 0 7 0,2 28 1 16,0-28 0-16,0 25-7 0,-1-25-3 16,0 34-1-16,-2-15-8 0,0 2-2 0,0 1-4 15,0 0 1-15,0 0 2 0,0 2 0 0,0-2-6 16,0-1-17-16,-21-3-29 0,21-1-38 0,0-5-38 15,0-2-37-15,0-1-22 0,0-4-20 0,0-3-16 16,0 0 3-16,0-2-23 0,0 0-44 0,0 0-59 16,0-22-68-16,0 22 74 0</inkml:trace>
  <inkml:trace contextRef="#ctx0" brushRef="#br0" timeOffset="178.01">3143 13008 1873 0,'0'-8'77'16,"0"1"45"-16,0 4 35 0,0-3 37 0,0 5-46 15,0-4-18-15,0 3-10 0,0 0-26 0,0 1-24 16,0 1-21-16,0 0-9 0,0-1-11 0,0 0-3 16,0-1-6-16,0 2-19 0,28 0 1 0,-28 0-1 15,34 0-3-15,-12 0 5 0,-2 0-9 0,3 23-1 16,-4-23 2-16,3 22-8 0,-3-22 5 0,-2 32-6 16,-1-15-4-16,-5 4 7 0,-2-1-7 0,-4 6-4 15,-5 1 2-15,0 3-2 0,0 1 6 0,-30 2 7 16,30 1-1-16,-44 4-9 0,17-1-4 15,-3 2-1-15,2-8 1 0,1 1 0 0,2-4-4 16,3-4-19-16,5-4-22 0,1-3-20 0,4-7-23 16,12-2-6-16,-12-2-16 0,12-3-11 0,0-3-60 15,0 0-99-15,0 0-118 0,0-23-48 0,27 23 92 16</inkml:trace>
  <inkml:trace contextRef="#ctx0" brushRef="#br0" timeOffset="179.01">3432 13416 2044 0,'4'0'22'0,"-3"0"30"0,-1-2 40 16,1 1 46-16,-1 1 17 0,0 0 0 0,0 0-18 16,0 0-19-16,0 0-28 0,0 0-22 15,0 0-22-15,0 0-23 0,0 0-7 0,0 0 5 16,0 0 8-16,0 19 7 0,0-19-3 0,0 13-9 16,0-13-4-16,0 19-6 0,0-7 1 0,0 0 2 15,0-1-4-15,20 1 0 0,-20 2-2 0,0-2-3 16,0 1-3-16,11-2-1 0,-11 1 1 0,9 0-3 15,-9 0 2-15,8-3-1 0,-8 2-1 0,6-2 2 16,-2 0-4-16,1-1 0 0,-1 0 0 0,2 1-1 16,-1-1-1-16,1-1 0 0,-2 0-5 0,1 0-6 15,-2 0-1-15,-3 1-8 0,0-3-2 0,0 2 1 16,0 2-4-16,0-2-5 0,-22 0-6 0,22 1-23 16,0-1-21-16,-28-2-12 0,28 2-14 0,-18-2 1 15,18-1-10-15,-18-3-16 0,18-1-25 0,-22 0-30 16,10 0-39-16,5 0-75 0,-2 0-78 15,3-21-75-15,1 21 65 0,-3-23 116 0</inkml:trace>
  <inkml:trace contextRef="#ctx0" brushRef="#br0" timeOffset="180.01">3440 13447 1944 0,'0'-9'17'0,"10"0"17"0,-10-4 13 0,9 1 6 16,-2-2-10-16,-4 2-19 0,3 1-16 0,-3-1 0 15,1 0-9-15,0 0-4 0,4 3-20 16,-1-1-49-16,0 2-49 0,2 0-77 0,4-1-118 16,1 0-102-16,-1 3-2 0,1 0 83 0</inkml:trace>
  <inkml:trace contextRef="#ctx0" brushRef="#br0" timeOffset="181.01">3847 13034 2050 0,'0'0'40'0,"0"0"28"0,0 0 22 16,0 0 26-16,0 0-22 0,0 0-17 0,0 0-19 15,0 0-27-15,-17 0-11 0,17 0 5 0,0 0 12 16,0 0 16-16,0 24 2 0,0-24-9 0,0 24-6 15,0-24-2-15,0 34-4 0,22-15-2 0,-22 3 0 16,0 0-12-16,0 4-3 0,0 1-5 0,0-2-7 16,0 3 1-16,0-1-4 0,0 0-4 0,0-3 1 15,0-1-3-15,0-5-7 0,0-1-19 16,0-2-40-16,0-4-38 0,0-4-34 0,0-2-15 0,0-2-15 16,0-3-33-16,0 0-54 0,0 0-75 15,0-24-61-15,0 24-50 0,0-29 82 0,0 29 113 16</inkml:trace>
  <inkml:trace contextRef="#ctx0" brushRef="#br0" timeOffset="182.01">3766 13035 2142 0,'0'-5'51'0,"0"3"42"16,0-2 28-16,0 1 30 0,0-3-26 0,0 2-21 16,0 1-19-16,24-3-22 0,-24 1-18 0,21 1-11 15,-7-2-10-15,2 3-6 0,2 2-7 0,-1 1-5 16,2 0-3-16,0 0-1 0,-3 0 1 0,4 21-6 15,-4-21 3-15,0 27 2 0,-1-8-5 16,-2 2 5-16,0-3-8 0,-2 4-2 0,-2 0-3 16,-4 2-3-16,-4 2 4 0,-1-1 0 0,0-1 6 15,0 0 1-15,0 3 1 0,-35-1 3 0,35-3 1 16,-32 0-2-16,32-2 3 0,-33 0-1 0,17-2-18 16,-1-3-19-16,4-3-26 0,13-1-35 0,-21-3-24 15,21-1-36-15,-11-3-47 0,11-5-60 0,-6 0-73 16,6 0-129-16,0 0-26 0,0 0 94 0</inkml:trace>
  <inkml:trace contextRef="#ctx0" brushRef="#br0" timeOffset="183.01">4081 13421 2320 0,'6'0'26'0,"0"0"21"15,-1-3 25-15,0 1 25 0,1 2-5 0,-1-5-2 16,-2 3-12-16,2 1-9 0,1-1-14 0,0 0-14 15,2-1-13-15,1 1-15 0,1 0-6 0,4 1-3 16,0-1-3-16,2-1 1 0,-1 2-1 0,4 1-3 16,0-1 2-16,-2 1 1 0,1 0-1 0,-1-2 2 15,-4 1-2-15,2 1 2 0,-6-2 1 0,-3 2 2 16,0 0 18-16,-3 0 20 0,-2 0 21 0,-1 0 14 16,0 0-2-16,0 0-8 0,0 0-12 0,0 0-12 15,0 0-13-15,0 0-10 0,0 0-11 16,0 0-8-16,-19 17-2 0,19-17-2 0,0 17 2 15,-14-17-2-15,14 25 5 0,-13-9-1 0,13 4-2 16,-14-1 8-16,7 3-4 0,0 1-3 0,-2 2 1 16,2 0-6-16,-2 0-1 0,1-2 1 0,0 4-2 15,-1-6-17-15,0 2-23 0,2-2-21 0,-1-3-37 16,0-2-14-16,1 0-20 0,0-3-28 0,3-2-26 16,1-5-41-16,1 1-60 0,1-6-78 0,1-1-101 15,0 0-47-15,0 0 102 0</inkml:trace>
  <inkml:trace contextRef="#ctx0" brushRef="#br0" timeOffset="184.01">4079 13693 2042 0,'-7'0'47'0,"2"0"34"0,1 0 42 16,0 0 43-16,1 0-8 0,3 0 1 0,-1 0-20 16,1 0-33-16,0 0-22 0,0 0-29 0,0 0-16 15,23-17-9-15,-23 17-17 0,26-14-8 0,-6 14-9 16,-1-16-20-16,4 16-45 0,-1-17-52 0,0 17-65 15,-4-12-74-15,2 12-72 0,-6-8-117 0,-1 8-150 16,-3-3 71-16,-4 3 117 0</inkml:trace>
  <inkml:trace contextRef="#ctx0" brushRef="#br0" timeOffset="185.01">1645 14134 2271 0,'-1'0'19'0,"-2"0"17"0,1 0 23 0,2 0 26 16,-2 0 8-16,1 0 11 0,0 0 0 16,-1 0-6-16,2 0-8 0,0 0-15 0,0 0-17 15,0 0-21-15,0 0-12 0,0 0-16 0,0-14-4 16,0 14-1-16,0 0-4 0,27 0 0 0,-27-8-1 16,23 8 1-16,-7-7-3 0,-1 7-10 0,4-6-23 15,2 4-34-15,-1-1-42 0,0 2-31 0,1 1-28 16,-3 0-39-16,-1 0-51 0,2 0-52 0,-5 0-67 15,-3 0-79-15,1 0 40 0,-5 24 95 0</inkml:trace>
  <inkml:trace contextRef="#ctx0" brushRef="#br0" timeOffset="186.01">1648 14362 2029 0,'-7'2'42'0,"3"-2"36"0,0 0 27 16,-1 0 28-16,5 0-8 0,0 0-5 0,0 0-1 15,0 0-11-15,0 0-26 0,0 0-31 0,0 0-22 16,0 0-18-16,0 0-10 0,24 0-2 0,-24 0-11 16,32-20-35-16,-13 20-63 0,4 0-85 0,1-17-136 15,1 17-145-15,2 0-173 0,-3-15 89 0</inkml:trace>
  <inkml:trace contextRef="#ctx0" brushRef="#br0" timeOffset="187.01">2187 14147 2472 0,'0'-6'42'0,"0"-1"38"0,0 2 42 0,0 1 46 15,0-1-7-15,0 2-8 0,0 1-26 0,0-1-36 16,0 3-28-16,0 0-31 0,0 0-21 0,0 0-9 15,0 0 4-15,0 0 3 0,0 0 14 16,0 27 6-16,0-27-9 0,0 27-2 0,0-9-3 16,0 4-7-16,0 2-3 0,0 3 3 0,0-2-6 15,0 1 3-15,0 0-1 0,-25 2-3 0,25-1 0 16,0-3-3-16,0-1 0 0,0-5-1 0,0 1-2 16,0-4 1-16,0-2-2 0,0-5-2 0,0-2 8 15,0-4 4-15,0-1 6 0,0-1 2 0,0 0-5 16,0 0-6-16,0-21 1 0,0 21-4 0,0-32 3 15,0 13 1-15,0-2-2 0,0-2 1 0,0-4-1 16,0 2-4-16,0-3-3 0,0 0 5 0,0 1-3 16,0-1 1-16,0-2 3 0,15 4-3 15,-15 0 4-15,0 5 3 0,0 2-5 0,11 4 2 16,-11 1-2-16,10 2-3 0,-2 0 3 0,0 2 0 16,1 2 0-16,1-2 2 0,0 2 1 0,3 1-1 15,0 2-2-15,-1 1 1 0,3-2-3 0,-2 4-3 16,1 0 5-16,0 2-4 0,-1 0 1 0,0 0 2 15,-3 0-5-15,-1 0 0 0,0 23-2 0,-4-23-8 16,-3 22-6-16,-2-22-13 0,0 29-12 0,0-11-16 16,-27 0-21-16,27 0-20 0,-38 3-27 0,14-2-13 15,-3 2-20-15,-1-3-17 0,1 2-27 0,0-3-41 16,5 0-59-16,1-2-76 0,2-2-109 0,8-3 73 16,1-2 108-16</inkml:trace>
  <inkml:trace contextRef="#ctx0" brushRef="#br0" timeOffset="188.01">2502 14364 1944 0,'4'0'23'0,"-4"0"30"0,0 0 34 16,0 0 42-16,0 0 20 0,0 0 2 0,0 0-12 15,0 0-30-15,0 0-36 0,0 0-27 0,0 2-20 16,-22-1-10-16,22 4-4 0,0 0-2 15,0 2 0-15,-15 2-1 0,15 3-3 0,0 3-1 16,-9 1-4-16,9 0-1 0,-8 3 3 0,8 2-2 16,-9-2-6-16,6 2-32 0,-2-2-45 0,1 0-64 15,-4 0-76-15,3 0-81 0,-1-4-122 0,1 1-155 16,1-2 57-16,1-3 112 0</inkml:trace>
  <inkml:trace contextRef="#ctx0" brushRef="#br0" timeOffset="189.01">2676 14623 1506 0,'0'0'63'0,"0"0"23"0,0 0 23 0,0 0 27 15,0 0-37-15,0 0 5 0,0 0 0 0,0 0-12 16,0 0-5-16,0 0-15 0,0 0-8 16,0 0-3-16,0 0-9 0,0 0-2 0,0 0-7 15,0 0-7-15,0 0-6 0,0 0-5 0,0 0 0 16,0 0 4-16,0 0 1 0,0 0-5 0,0 0-7 15,0 24-8-15,0-24-1 0,0 21-3 0,0-21 0 16,0 25-3-16,0-10-5 0,0-3-2 0,0 2-22 16,-21 1-41-16,21 0-51 0,0-1-64 0,-15-2-73 15,15-1-69-15,-10 0-115 0,10-4-119 0,0-2 94 16,-9 0 111-16</inkml:trace>
  <inkml:trace contextRef="#ctx0" brushRef="#br0" timeOffset="190.01">4723 13704 2353 0,'13'-7'44'0,"-2"-1"34"0,-1 2 37 15,0-1 43-15,-3 0 1 0,-7 2 6 0,6-1-4 16,-3 6-13-16,-2-3-29 0,-1-1-25 0,2 4-24 16,-2 0-28-16,1 0-14 0,0 0-14 0,-1 0-7 15,0 0-5-15,1 0-6 0,-1 0 0 0,0 0 1 16,0 0 9-16,0 21 3 0,0-21-1 0,0 24-6 15,0-8-3-15,0 2 1 0,0 2-10 16,0 1-37-16,-30-2-59 0,30 0-73 0,-20 0-79 16,20-3-73-16,-23 0-99 0,23-3-137 0,-15-3-109 15,15-5 114-15</inkml:trace>
  <inkml:trace contextRef="#ctx0" brushRef="#br0" timeOffset="191.01">4600 13077 1231 0,'2'-4'35'15,"-1"3"17"-15,-1 0 25 0,2-3 28 16,0 3-15-16,-1-2-3 0,1 2 2 0,0-3-2 16,-1 4-1-16,0-3 2 0,-1 3-6 0,0 0-15 15,2-2-2-15,-2 2-5 0,0 0-6 0,0-2 0 16,0 2-7-16,0 0 2 0,0 0-7 0,0 0-1 16,0 0-1-16,0 0-11 0,0 0-3 0,0 0-8 15,0 0-2-15,0 0 11 0,0 0 0 0,0 0 11 16,0 0-3-16,0 0-7 0,0 0 0 0,0 0-6 15,0 0 9-15,0 0 0 0,0 0 6 0,0 0 3 16,0 0-3-16,0 0-1 0,0 0-3 0,0 0-2 16,0 0-1-16,0 0 3 0,0 0-2 15,0 0 1-15,0 0 0 0,0 0-4 0,0 0-2 16,0 0-3-16,0 0-5 0,0 0-4 0,0 0-5 16,0 0-3-16,0 0-2 0,0 0 0 0,0 0-2 15,0 0-4-15,0 0-4 0,0 0 0 0,0 0 6 16,0 0 8-16,0 0 6 0,0 0 3 0,0 29-3 15,0-29-1-15,0 28-1 0,0-15-3 0,0 4-3 16,0 1-6-16,0 1 4 0,0 0-3 0,0 1 1 16,0 3 0-16,0-1-5 0,0 2 8 0,0 1-3 15,0-3 2-15,0 1-5 0,0-4-3 0,0 2 4 16,0-1-1-16,0-3 5 0,0 0 0 0,20-2-2 16,-20-1 0-16,0-2-4 0,0-2 2 0,0 0-15 15,0-3-21-15,0 0-26 0,0 0-44 16,0-2-32-16,0-2-29 0,0 1-21 0,0-3-15 15,-26-1-21-15,26 0-51 0,0 0-70 0,0 0-108 16,-18-22-69-16,18 22 103 0</inkml:trace>
  <inkml:trace contextRef="#ctx0" brushRef="#br0" timeOffset="192.01">4613 13098 1793 0,'0'-9'55'0,"0"2"32"0,0 0 32 0,0 1 28 0,0 0-22 15,0 1 7-15,0 2 0 0,0 1-2 16,0 0-2-16,0-3-17 0,0 5 0 0,0-3-4 16,0-1-20-16,0 0-13 0,0 0-33 0,0 1-23 15,0-1-10-15,24 1-4 0,-24 0-1 0,21 2 0 16,-21-2 5-16,29 3-2 0,-12 0 2 0,2 0-4 16,0 0-3-16,1 25 1 0,-2-25 1 0,-2 29-1 15,-4-13 1-15,2 4-1 0,-4 3-2 0,-2 2 5 16,-2 2-4-16,-6 3 0 0,0 0-1 0,2 0-4 15,-2 5 2-15,0-3 3 0,0 1 0 16,0-1 5-16,0-3-4 0,0-2-2 0,-26 0-2 0,26-3 1 16,-26-3 3-16,7 0 0 0,-1-3 2 15,-3-3-1-15,0-1-5 0,-2-2 2 0,1-2-2 16,-2-2-3-16,3 0-10 0,2-2-23 0,2-6-15 16,1 0-19-16,3 0-26 0,3 0-29 0,2 0-25 15,3 0-39-15,3-21-35 0,1 21-11 0,3 0-39 16,0-28-61-16,0 28-106 0,39-21-24 0,-39 21 82 15</inkml:trace>
  <inkml:trace contextRef="#ctx0" brushRef="#br0" timeOffset="193.01">5026 13534 2058 0,'9'0'27'0,"-2"0"21"15,1 0 32-15,-2-14 38 0,-4 14 9 0,2 0 22 16,-4 0 5-16,0-13 2 0,1 13-4 0,-1 0-20 16,0-6-25-16,0 6-27 0,0-5-25 0,0 2-18 15,0 0-7-15,0-1-1 0,-23 2-15 0,23-3-1 16,-20 2-1-16,20-1-10 0,-20-1 7 0,20 4-1 16,-24-1-1-16,10 0 3 0,2 2-2 15,-6 0-4-15,3 0-6 0,-2 0-5 0,2 0 5 0,-3 23 1 16,-2-23 5-16,-1 20-2 0,0-20-2 15,0 29-3-15,2-12 1 0,0 0-1 0,-1 2 2 16,2-1-1-16,7-1 2 0,1 2 4 0,3-2 0 16,4-2 2-16,3 1 2 0,0-1-2 0,0-3-2 15,0-1 4-15,30-2-2 0,-30-2 0 0,35-3-3 16,-35-4-21-16,42 0-17 0,-18 0-11 0,4 0-14 16,1-22 7-16,-4 22 12 0,1-21 7 0,-5 21 16 15,2-27 11-15,-3 27 0 0,-4-29-1 0,-6 14-4 16,0 1 1-16,-1 0 3 0,-6 1 6 0,-1 1 15 15,-1 1 11-15,-1 3 11 0,0 3 5 0,0 5-8 16,0-4-15-16,0 4-13 0,0 0-2 16,0 0-4-16,0 0 1 0,0 0 4 0,-21 28-5 15,21-28 4-15,0 20 4 0,-13-20-3 0,13 24-1 16,0-24-2-16,0 24 0 0,-11-10 2 0,11 1 0 16,0-1 0-16,-5 4-4 0,5-1 2 0,-4 1 0 15,2 0 0-15,-2 1-35 0,-1 1-69 0,-4-1-73 16,2-2-80-16,-2 0-75 0,0 0-93 0,3-2-174 15,1-4-16-15,0-1 112 0</inkml:trace>
  <inkml:trace contextRef="#ctx0" brushRef="#br0" timeOffset="194.01">5315 13000 2146 0,'0'-3'51'0,"1"2"23"16,-1 0 21-16,2 1 18 0,-2 0-41 0,0 0-19 16,0 0-14-16,0 0-5 0,0 0 14 0,0 0 17 15,0 19 14-15,0-19 2 0,0 20-18 0,0-20-15 16,0 34-12-16,0-15-6 0,0 5-11 0,0 1 2 16,0 5-6-16,0 1-9 0,0 2-1 0,0-2-2 15,0 1-5-15,0 1 1 0,0-1 5 0,-14-4-14 16,14-5-24-16,0 0-39 0,0-5-52 0,0-2-55 15,0-3-49-15,0-3-43 0,0-5-16 0,0-2-49 16,0-3-94-16,0 0-22 0,0 0 66 0</inkml:trace>
  <inkml:trace contextRef="#ctx0" brushRef="#br0" timeOffset="195.01">5285 13071 1915 0,'0'-8'62'0,"0"0"51"0,0 6 41 0,0-5 35 15,0 4-17-15,0 1-8 0,0-3-9 0,0 3-15 16,0 0-31-16,0 1-33 0,0 0-30 0,0-1-19 16,0 0-15-16,0 2-8 0,0-2 0 0,0 2-2 15,29 0 0-15,-29 0 2 0,32 0-5 0,-10 0 0 16,1 0-2-16,0 0 2 0,3 29 2 0,-2-29 0 16,2 25-1-16,-2-25-2 0,-1 33-3 15,-3-14 3-15,-2 4 3 0,-4 3-8 0,-4 2 8 16,-2 2-5-16,-8 1 0 0,0 5 4 0,0 1-5 15,-33-2-2-15,33 2 2 0,-51-3 2 0,19 0-4 16,-3-1 6-16,-1-1 0 0,-1-5-2 0,3 0 3 16,0-7-1-16,5 1-11 0,4-7-21 0,5-4-35 15,5-3-41-15,5-3-31 0,3-3-42 0,7-1-80 16,0 0-83-16,0 0-149 0,0 0-114 0,26-26 117 16</inkml:trace>
  <inkml:trace contextRef="#ctx0" brushRef="#br0" timeOffset="196.01">5647 13555 2601 0,'3'0'44'0,"0"-13"40"0,1 13 40 15,-2-8 44-15,-1 8-9 0,2-9-7 0,-3 9-22 16,0 0-26-16,0 0-26 0,0-3-27 0,0 3-9 15,0 0-6-15,0 0 3 0,1 0 1 0,0 0-3 16,2 0-5-16,-2 29-8 0,0-29-3 0,1 24-5 16,-2-24-9-16,0 32-2 0,0-13-7 0,0 1-2 15,0 2 5-15,0-1-2 0,0-1-15 16,0 1-37-16,-25-1-59 0,25 0-55 0,0-2-40 16,0-2-33-16,0 0-22 0,-14-3-39 0,14-3-49 15,0-1-35-15,0-4-101 0,0-1-45 0,0-4 108 16</inkml:trace>
  <inkml:trace contextRef="#ctx0" brushRef="#br0" timeOffset="197.01">5790 13571 2499 0,'4'-7'56'0,"0"0"41"0,-3 4 38 0,0 0 49 0,-1 2-9 16,0-2 6-16,0 3 4 0,0 0-17 0,0-1-20 15,0 1-32-15,0 0-37 0,0 0-26 16,0 0-28-16,0 0-22 0,0 0-4 0,0 0-1 15,0 0 2-15,0 0 10 0,0 22 0 0,0-22-1 16,0 19 0-16,0-19-2 0,0 27 0 0,0-12-5 16,0 2 0-16,0 5-5 0,0-4 0 0,0 2-23 15,-24 2-41-15,24 0-50 0,0 0-71 0,0-1-77 16,-23 0-58-16,23 2-7 0,0-3-42 0,-15 1-62 16,15-3-137-16,0-3-19 0,0 0 115 0</inkml:trace>
  <inkml:trace contextRef="#ctx0" brushRef="#br0" timeOffset="198.01">3070 14330 1683 0,'0'0'21'0,"0"0"8"16,0 0 7-16,0 0 21 0,0-2 6 15,0 1 13-15,0 0 28 0,0-2-3 0,0 1 0 0,0-1 0 16,0 1-19-16,0 0 2 0,0 0-15 15,0-2-3-15,0 0 3 0,0 4-5 0,0-5 5 16,0 2-2-16,0 1-6 0,0-1 1 0,0-1 0 16,0 4 0-16,0 0 3 0,0 0-3 0,0 0-13 15,0-1-3-15,0 1-1 0,0 0 0 0,0 0 7 16,0-4-8-16,0 4-3 0,0-4-6 0,0 3-7 16,0-1 4-16,0-1-6 0,0 1 0 0,0 0-1 15,0-1 1-15,0 0 2 0,0 1-3 0,0-3-6 16,0 1-5-16,0-1-3 0,0 4 3 0,0-3 6 15,0-1 1-15,0 2-4 0,0 0-2 0,0 2-2 16,0-1-6-16,0 0 0 0,0 1-6 0,0 1-2 16,0 0 0-16,0 0-6 0,0 0-1 15,0 0-4-15,0 0-1 0,0 0 9 0,0 0 3 16,0 22 5-16,0-22 0 0,0 24-2 0,0-24-1 16,0 31-3-16,0-12 7 0,0 1 1 0,0 2-3 15,0 5 1-15,0-3-3 0,0 0 0 0,0 2-4 16,-16-1 2-16,16 2 0 0,0-3-3 0,-15-2 4 15,15-2-1-15,0-4 1 0,-10 1 0 0,10-1 2 16,-5-4-3-16,5-2-1 0,-3-4 2 0,3 0-1 16,0 0 7-16,-2-4 1 0,2 0-3 0,0-2 2 15,0 0-2-15,0 0-1 0,0 0-17 16,0 0-35-16,0 0-76 0,0 0-98 0,0 0-93 16,0-17-87-16,0 17-110 0,0 0-143 0,0-17-24 15,0 17 121-15</inkml:trace>
  <inkml:trace contextRef="#ctx0" brushRef="#br0" timeOffset="199.01">3300 14715 2271 0,'0'0'27'0,"0"0"11"0,0 0 13 0,0 0 24 15,0 0 1-15,0 0 11 0,0 0 4 0,0 0-6 16,0 0-20-16,0 0-11 0,0 0 6 0,0 0 15 16,0 0 6-16,0 0-8 0,0 15-19 0,0-15-27 15,0 19-12-15,0-6-1 0,0 1-1 0,-23 1-6 16,23 0-3-16,0 3 0 0,-29-1-3 0,29 1-1 16,-27 0 0-16,10-1-2 0,1 1-1 0,-3-2-11 15,3-3-22-15,-3 1-33 0,5-3-37 0,1-1-31 16,0-2-28-16,3-1-17 0,1-4-31 15,3 1-43-15,2-4-57 0,3 0-83 0,1 0-119 16,0 0 86-16</inkml:trace>
  <inkml:trace contextRef="#ctx0" brushRef="#br0" timeOffset="200.01">3656 14275 1755 0,'4'-3'56'0,"-3"0"38"0,0 1 35 0,0-2 37 16,1 1-27-16,-2 1-3 0,0-1-6 0,0 3-5 16,0 0 2-16,0 0-10 0,0 0-8 0,0 0-15 15,0 0-19-15,0 0-11 0,0 0-7 0,0 0-10 16,0 0-6-16,0 0-7 0,0 0-10 0,0 0-8 16,0 0-8-16,0 0-4 0,-17 0-2 0,17 21 5 15,0-21-5-15,-11 15-2 0,11-2 3 0,-14-1 3 16,3 2 3-16,2 3-1 0,-1 2 0 0,1 0-4 15,0 1 4-15,0 3-4 0,0-1-3 16,3 1 3-16,1-1 1 0,2 0 3 0,2 0 0 16,1-3-2-16,0 0-7 0,0-2 8 0,0-3 1 15,23-4-1-15,-23-1 3 0,0-2-2 0,30-2 0 16,-30-4-1-16,26-1-3 0,-9 0 0 0,-3 0-5 16,3 0 2-16,1-24 2 0,-3 24 0 0,1-22 2 15,-2 22-6-15,-2-27 1 0,0 12-3 0,-5 0-1 16,0-4 5-16,-2 1-5 0,0-3 3 0,-3-1 3 15,-2 2-3-15,0-2-1 0,0 0 2 0,0 4-2 16,-24 0-4-16,24 1 4 0,-21 3-5 0,21 3-4 16,-22 0-2-16,22 6-18 0,-20 0-37 0,20 0-49 15,-15 3-60-15,15 1-63 0,-12 1-39 16,12 0-67-16,-15 0-95 0,10 0-119 0,2 0-10 16,0 0 117-16</inkml:trace>
  <inkml:trace contextRef="#ctx0" brushRef="#br0" timeOffset="201.01">3956 14659 2192 0,'6'7'52'0,"-3"-1"45"0,-1 1 40 0,0 0 42 15,-2 2-26-15,0-1-9 0,0 1 3 16,0-1-20-16,0 6-15 0,0-1-14 0,-23-3-26 15,23 3-12-15,0 3-8 0,-20-2-25 0,20 2-12 16,-15 0-12-16,15-2-1 0,-15 3 5 0,15 0-3 16,-17-3 2-16,9 1-4 0,-1-2-3 0,3 1 3 15,0-5-4-15,-3 1 4 0,3-3-4 0,1 2-2 16,1-1-7-16,0-5-12 0,0 1-14 0,2-2-16 16,1 1-12-16,-1-1-5 0,1-1 0 0,1-1-2 15,0 0-1-15,-1 0-4 0,1 0-7 0,0 0-11 16,0 0-11-16,0 0-11 0,0 0-4 0,0 0-11 15,0 0-16-15,0 0-10 0,0 0-23 0,0-19-3 16,0 19 4-16,0 0-26 0,0-13-15 16,0 13-34-16,0 0-26 0,0-15 16 0,0 15 57 15,0-7 80-15</inkml:trace>
  <inkml:trace contextRef="#ctx0" brushRef="#br0" timeOffset="202.01">4300 14336 1620 0,'0'-3'53'16,"0"-3"25"-16,0 0 25 0,0 1 36 0,0-2-21 15,0 2 7-15,0 0 14 0,0 2-3 0,-21 1 0 16,21-5-7-16,0 6-9 0,0-1-9 0,0 0-11 16,0-2-12-16,-9 1-19 0,9 0-9 0,0 0-6 15,0 1-2-15,0-2 0 0,0 1 0 0,0-3-5 16,0 3-1-16,0-2 3 0,0 2-7 0,0 1-6 15,0-1 0-15,0 1-6 0,0 2-2 0,0 0-2 16,0 0-6-16,0 0-4 0,0 0-5 16,0 0-4-16,0 0-9 0,0 0-5 0,0 0-2 15,0 0 0-15,0 0 5 0,0 0 2 0,0 15 2 16,0-15 3-16,0 0 1 0,0 19 4 0,0-19-5 16,0 21-4-16,0-8 3 0,0 1-2 0,0-2 0 15,0 2 1-15,0-1 0 0,0 3-2 0,0 0 5 16,0-1 2-16,0 1-6 0,0 3 2 0,0-1-1 15,0 3-2-15,0-2 3 0,0-1-2 0,0-1-2 16,0-3-2-16,0 2-29 0,0-2-20 0,-19-1-31 16,19-1-32-16,0 0-14 0,0-4-26 0,0 1-25 15,-11-2-20-15,11-1-40 0,0-2-40 0,0 1-43 16,0-3-71-16,0 1-128 0,0-3 32 16,0 0 98-16</inkml:trace>
  <inkml:trace contextRef="#ctx0" brushRef="#br0" timeOffset="203.01">4440 14698 2429 0,'8'0'30'0,"-2"0"24"15,-1 0 33-15,1 0 37 0,-2 0 4 16,-1 0 9-16,-1 0-11 0,2 0-15 0,-3 0-11 15,0 0-10-15,-1 0-6 0,0 22-6 0,0-22-17 16,0 16-12-16,0-16-12 0,0 23-17 0,-23-9-3 16,23 1-11-16,-22 2-2 0,22-1-2 0,-26-1-3 15,11 1 3-15,0 2-5 0,-1-2 1 0,0-2-9 16,0-1-35-16,0 3-32 0,1-4-40 0,0 4-50 16,0-4-39-16,1-2-65 0,3-1-73 0,-2 1-96 15,5-4-132-15,0-1-20 0,5-3 115 0</inkml:trace>
  <inkml:trace contextRef="#ctx0" brushRef="#br0" timeOffset="204.01">4981 14294 2013 0,'0'-3'20'0,"0"-1"20"0,0 4 32 16,0-1 33-16,-17-3 13 0,17 2 8 0,0 0-5 16,0 1-13-16,0 1-16 0,0 0-15 0,-8-1-20 15,8 1-10-15,0 0-11 0,0 0-7 0,0 0-4 16,-5 0-9-16,2 0 1 0,-3 0 0 0,1 25-3 15,-4-25 4-15,2 19-5 0,-3-19 0 0,-2 21 3 16,3-5-1-16,0-2-3 0,-1 1-5 0,2 2-1 16,1 0 2-16,1 2-2 0,2 3-3 0,-1-3-3 15,4 1-4-15,-1-2 6 0,1 1 3 16,1-4 0-16,0 2 0 0,0-2 0 0,0-2-1 16,0 0-5-16,0 0 4 0,0-3-4 0,0-1 1 15,28-1 4-15,-28-3-2 0,0-1 1 0,25-1-1 16,-25 1 6-16,17-4-2 0,-17 0-4 0,19 0-2 15,-8 0-2-15,0 0 0 0,1-23 2 0,0 23 1 16,-2-20-4-16,4 20 0 0,-3-28 4 0,-1 9 0 16,0 1 0-16,0-2 2 0,-4-3-5 0,1 0 2 15,-2-3 0-15,-3 3 1 0,-2 0-2 0,0 2 3 16,0-1 1-16,0 7-4 0,0-2 5 16,-26 6-8-16,26 3-6 0,0-3-2 0,-23 3-19 15,23 2-32-15,-15 1-47 0,15 3-42 0,-15-1-48 16,15 3-50-16,-17 0-68 0,9 0-122 0,1 0-148 15,1 30 74-15,-2-30 120 0</inkml:trace>
  <inkml:trace contextRef="#ctx0" brushRef="#br0" timeOffset="205.01">5181 14686 2132 0,'6'4'36'0,"-1"-1"22"15,-3-1 33-15,0 1 43 0,-2 3-4 16,0-2 4-16,0 5-17 0,0-1-14 0,0 3-10 16,0 2-13-16,-31 4-9 0,31 0-20 0,-24 0-20 15,24 4-10-15,-31-1-8 0,16 3-8 0,-4 0-2 16,1 2-1-16,2-1-1 0,0-2-3 0,1-1 0 16,0-2 1-16,-1 0-1 0,3-2-2 0,2-2-26 15,0-3-42-15,3-2-36 0,-1-1-45 0,3-2-29 16,2-1-33-16,1-4-60 0,0 0-77 0,2-2-113 15,1 0-75-15,-2 0 99 0</inkml:trace>
  <inkml:trace contextRef="#ctx0" brushRef="#br0" timeOffset="206.01">5669 14389 1464 0,'3'-5'55'0,"-1"1"50"0,1 0 52 0,-2 1 43 15,1 1-29-15,0-2-25 0,-1 3-32 0,0-1-22 16,1 2-6-16,-2 0-3 0,0 0 3 0,0-2 4 16,0 2 0-16,0 0-5 0,0-3-6 0,0 1-12 15,0 0-9-15,0 1-8 0,0-1-6 0,0 0-2 16,0-3-1-16,0 5-7 0,0 0-4 0,0 0-13 16,0 0-13-16,0 0 0 0,0 0-2 15,0 0 7-15,-17 0 0 0,17 27 0 0,0-27-5 0,-17 29-4 16,17-10 4-16,-17 0-2 0,9 5 4 15,0 0-6-15,2 0 4 0,0 1-2 0,2-3-6 16,-1-1 8-16,5-1-4 0,0-1 4 0,0 0 5 16,0-3-5-16,0-3 0 0,30-3 0 0,-30 0-4 15,29-3 3-15,-29-4 1 0,36-1-2 0,-17-2 0 16,1 0 0-16,2 0-2 0,-3 0 0 0,1-22 3 16,-4 22 1-16,2-19-3 0,-3 19 1 0,-1-25-2 15,-4 9-4-15,-3-1 7 0,2-1 6 0,-7-2 7 16,-2-2 1-16,0-2-8 0,0-3 0 0,0 0-3 15,-36 3-1-15,36 2 11 0,-36 0-10 16,18 2-3-16,-4 4 1 0,0 3-11 0,1 2-12 16,1 4-26-16,0-1-44 0,4 3-58 0,1 1-57 15,0 3-61-15,1 1-70 0,4 0-93 0,0 0-156 16,1 0-29-16,4 0 115 0</inkml:trace>
  <inkml:trace contextRef="#ctx0" brushRef="#br0" timeOffset="207.01">1924 15314 2118 0,'0'0'44'0,"0"0"33"15,0 0 24-15,0 0 35 0,0 0-4 0,0 0 5 16,0 0 12-16,0 0-1 0,0 0-21 0,0 0-17 16,0 0-21-16,0 0-20 0,0 0-16 0,0 0-17 15,0 0-13-15,0 0-8 0,0 0 0 0,0 0 4 16,0 0-2-16,0 0-4 0,0 0-2 0,35 0-7 16,-35 0-2-16,30 0-17 0,-30 0-36 15,33 0-47-15,-15 0-66 0,1 0-69 0,-1 0-71 0,-2 0-82 16,-3-20-130-16,0 20-128 0,-3 0 87 15,-3 0 129-15</inkml:trace>
  <inkml:trace contextRef="#ctx0" brushRef="#br0" timeOffset="208.01">1893 15582 2291 0,'-1'2'39'0,"1"0"29"0,0-1 35 15,0-1 53-15,0 0 10 0,0 0 21 16,0 0 4-16,0 0-21 0,28 0-27 0,-28 0-29 16,28 0-35-16,-9 0-27 0,-2-22-25 0,8 22-20 15,4-15-4-15,-4 15-14 0,4-17-50 0,1 5-80 16,0 2-109-16,0 0-143 0,0 1-258 0,-3 0-156 16,-2 1 108-16</inkml:trace>
  <inkml:trace contextRef="#ctx0" brushRef="#br0" timeOffset="209.01">9723 1434 2372 0,'5'-7'22'0,"0"-1"21"0,-2 3 19 0,-1-4 27 16,-1 4 15-16,1-1 9 0,-2 0 9 0,0 3-6 15,0 0-17-15,0 0-7 0,0 2-9 0,0 0-6 16,0 1-6-16,0 0-16 0,0 0-9 0,0 0-18 16,0 0-13-16,-18 0-6 0,18 0-9 0,0 25 1 15,-15-25-1-15,15 24 0 0,-17-24 0 0,8 32-3 16,-1-13 3-16,0 2-5 0,1 1 4 0,2-2 1 15,0 1 0-15,1-1 2 0,1 0-2 0,3-2 0 16,0 0 2-16,2-4 3 0,0 1-3 0,0-4 0 16,0 0 1-16,0-4-1 0,28 0 4 0,-28-4 1 15,19-3-4-15,-19 0-2 0,25 0-11 0,-25 0-9 16,28-26 0-16,-13 26-2 0,1-28 7 16,-2 9 7-16,-1 0 3 0,-2-1 1 0,-2-3 1 15,-3 1-1-15,-2 0-1 0,-4 1-3 0,0-4-2 16,0 3 0-16,0-2 2 0,-25-1 3 0,25 3-6 15,-20 3-3-15,20 0-10 0,-22 4-26 0,22 4-47 16,-18 4-67-16,18 5-66 0,0 2-69 0,-15 0-68 16,15 0-67-16,0 27-107 0,0-27 12 0,0 27 122 15</inkml:trace>
  <inkml:trace contextRef="#ctx0" brushRef="#br0" timeOffset="210.01">10085 1521 2209 0,'0'0'25'0,"0"0"15"0,0 0 30 0,0-25 33 16,-25 25 12-16,25 0 14 0,0-16-19 0,-23 16-23 15,23 0-21-15,-21 0-29 0,21 0-8 0,-23 0-9 16,12 0-18-16,0 0-5 0,1 0-2 0,0 23 1 16,0-23-1-16,1 25 5 0,3-25-1 0,1 32 0 15,1-17-1-15,2 3-1 0,0-5-7 0,2 4-7 16,0-4-3-16,0-3-1 0,0 0-7 0,0-2 4 15,21-1-1-15,-21-4-8 0,0 0 13 16,26-3-1-16,-26 0 8 0,20 0 5 0,-20 0 2 0,25-28 4 16,-14 28 0-16,1-29 8 0,0 10-1 15,-3 1-1-15,-2-5-7 0,1-2-1 0,-5-2-4 16,1-4 5-16,-2-4 4 0,-2-2-3 0,0-2 3 16,0-1 2-16,0 0 14 0,0 2 31 0,0 4 22 15,0 5 18-15,0 7 6 0,0 5-21 0,0 6-11 16,0 3-19-16,0 5-24 0,0 0-8 0,0 3-16 15,0 0-3-15,0 0-1 0,0 0 6 0,0 0-3 16,0 0 3-16,0 31 5 0,0-31-3 0,0 35 4 16,0-16 1-16,0 10-2 0,0-1-4 0,0 3 5 15,0 3-2-15,0 1-6 0,0-2-9 16,0 0-21-16,0 0-32 0,0-1-28 0,0-3-31 16,0-2-31-16,0-3-37 0,0-2-63 0,12-2-87 15,-12-3-106-15,11-1-109 0,-5-6 100 0</inkml:trace>
  <inkml:trace contextRef="#ctx0" brushRef="#br0" timeOffset="211.01">10365 1583 2792 0,'5'-9'38'0,"-1"1"41"0,-3 0 46 16,-1-2 43-16,0 1-1 0,0 0-19 15,0-1-33-15,0 2-20 0,-30 1-16 0,30 1-15 16,-21 1-7-16,21 0-20 0,-21 1-14 0,21 3-12 15,-22 1-7-15,22 0-7 0,-19 0-7 0,19 0 5 16,-18 0 0-16,18 0 4 0,-13 25 0 0,13-25-23 16,-7 26-15-16,3-26-15 0,1 29-12 0,2-12 8 15,-1-2 7-15,0-1 12 0,1 1 5 0,1-2 6 16,-1 0-1-16,1-3-9 0,0 0-2 0,0-3-7 16,0-1 6-16,0-2 11 0,0-1 13 0,0-3 14 15,0 0 5-15,0 0-2 0,0 0 3 0,20 0-1 16,-20-27-2-16,17 27 4 0,-17-28-2 0,24 11-3 15,-10-1 3-15,-2-4-5 0,-12 0 2 0,18-4 1 16,-18 0 6-16,9-2 11 0,-9-5-1 16,0-4 10-16,0-1-2 0,0-5 3 0,0 3 11 15,0 2 6-15,5 1 12 0,-5 3 3 0,0 10-6 16,4 5-10-16,-2 6-20 0,2 6-20 0,-3 3-13 16,0 3-3-16,0 1 5 0,2 0 2 0,-1 0 8 15,0 0-1-15,2 30 1 0,1-30 0 0,0 25 0 16,1-25 0-16,-4 31-1 0,3-12 3 0,-2 2 0 15,-2 4-1-15,2 0-3 0,-3 3-1 16,0 1-28-16,0 2-37 0,0-2-42 0,0 0-65 0,0 2-41 16,-24-2-42-16,24 0-65 0,0-2-74 0,0-4-81 15,0 0-111-15,0-3 73 0,0-5 142 16</inkml:trace>
  <inkml:trace contextRef="#ctx0" brushRef="#br0" timeOffset="212.01">10627 1633 2518 0,'1'0'60'0,"0"0"33"0,-1 0 39 0,0-7 42 16,0 7-28-16,0 0-2 0,0-5-23 0,0 5-33 15,0 0-29-15,0 0-27 0,0 0-14 0,0 0-13 16,-16 0-10-16,16 0-2 0,0 0 0 0,0 0 7 16,0 23 2-16,-10-23 3 0,10 24-3 15,0-9-6-15,0 2-6 0,-8 2-17 0,8 4-15 16,-2-1-3-16,1 5 10 0,-1-1 13 0,1 0 4 15,0 1-9-15,0-1-12 0,1 1-8 0,-2-4-8 16,2 1-3-16,-1-4-13 0,-2-1-34 0,2-3-23 16,-2-4-34-16,1-1-32 0,1-4-27 0,0-2-48 15,1-5-38-15,0 0-40 0,0 0-22 0,-1 0-9 16,1-29 85-16,0 29 96 0</inkml:trace>
  <inkml:trace contextRef="#ctx0" brushRef="#br0" timeOffset="213.01">10605 1567 2325 0,'0'-20'55'0,"10"3"32"0,-10 5 29 0,4 3 26 16,-4 0-36-16,0 1-18 0,3 1-27 0,-3 2-23 16,1-3-18-16,1 3-15 0,2-2-3 15,1 1-4-15,4 0 1 0,3-1 2 0,0 0-2 16,3 0 2-16,1 2-5 0,1 2-1 0,5 3-6 16,-5 0-9-16,2 0-3 0,-3 0-12 0,-1 0-3 15,-3 32-6-15,-4-32-9 0,-4 34-15 0,-4-14-14 16,0 1-8-16,0 1-7 0,-39 3-12 0,39-2-29 15,-40 1-40-15,17-2-92 0,0 0-109 16,0-3-111-16,2-3 60 0</inkml:trace>
  <inkml:trace contextRef="#ctx0" brushRef="#br0" timeOffset="214.01">11036 1556 2704 0,'7'-4'37'0,"-1"2"31"15,-4 0 33-15,-1-3 37 0,0 1-7 0,-1-2-6 16,0 1-6-16,0 0-18 0,0-1-19 0,0 1-10 16,0 1-27-16,0 1-10 0,-26 1-5 0,26 1-14 15,0-1-3-15,-19 2-12 0,19 0-4 0,-18 0-2 16,18 0 1-16,-20 0 2 0,9 30-13 0,-1-30-12 16,1 27-12-16,1-27-9 0,1 31 8 15,-3-14 13-15,4-2 11 0,2 2 9 0,2-3 2 16,-1 1-4-16,4-2-2 0,1-2-3 0,0 1-4 15,0-5 0-15,0-2 2 0,0 0 1 0,0 0 0 16,22-2 6-16,-22-3 1 0,0 0 5 0,0 0 6 16,21 0-6-16,-21 0 3 0,0 0-2 0,18 0 0 15,-18-21 2-15,14 21-1 0,-14 0 1 0,11-18 2 16,-6 18-2-16,1-15 1 0,-2 15-1 0,1-17-2 16,0 17-5-16,0-14 3 0,4 14-2 0,-3-12 1 15,2 12 7-15,1-4-4 0,0 4 0 0,1 0 4 16,-1 0 2-16,2 0 0 0,-2 0 3 15,0 0-7-15,2 0 0 0,-3 21 1 0,-1-21 1 16,1 0 1-16,-1 0-6 0,0 19 3 0,0-19-2 16,-2 0-3-16,-1 0 5 0,-2 12-1 0,1-12 1 15,0 0 5-15,-1 0-7 0,-1 0 4 0,0 0 3 16,-1 0-5-16,0 0 4 0,1 0 0 0,-1 0-4 16,0 0 4-16,2 0-4 0,-1 0 0 0,1 0-2 15,1-24-3-15,1 24 5 0,1-16-4 0,2 16 1 16,1-18 1-16,0 18-2 0,3-14 2 0,2 14 2 15,0-12-2-15,-1 12 2 0,2-6-2 0,0 6-3 16,0 0 7-16,-2 0-4 0,3 0 4 0,-4 0 0 16,1 0-6-16,-1 0 6 0,-2 0-6 15,1 18 2-15,-4-18 5 0,-1 0-5 0,-1 0 1 16,-2 0 2-16,1 11-6 0,-2-11 3 0,0 0 0 16,3 9-2-16,-3-9 2 0,-1 8 0 0,0-3 3 15,0 2-2-15,0 1 2 0,0-1-1 0,0 5-7 16,0-4-4-16,0-1-20 0,0 2-15 0,0-1-9 15,0-3-9-15,0 2 11 0,0-5 6 0,0 3 2 16,0-3 8-16,0-1 1 0,0-1 7 0,18 0 4 16,-18 0 5-16,0 0 9 0,20 0 0 0,-20 0 3 15,17-22 2-15,-17 22-1 0,17 0 0 0,-10-18 4 16,0 18-1-16,1 0-7 0,-2 0 3 0,1-13-1 16,-1 13-5-16,-1 0 3 0,1 0-2 15,0 0-6-15,-2 0-5 0,0 22-13 0,-2-22-8 16,1 0-11-16,-1 23-14 0,-2-23-19 0,0 14-33 15,0-14-43-15,0 0-40 0,0 13-22 0,0-13-11 16,0 0-6-16,0 0-14 0,-22 0-32 0,22 0 9 16,0 0 65-16</inkml:trace>
  <inkml:trace contextRef="#ctx0" brushRef="#br0" timeOffset="215.01">11428 1316 1846 0,'0'-31'64'0,"0"1"39"0,0 8 22 0,0 5 2 0,0 3-62 15,22 1-35-15,-22 4-27 0,0 6-16 0,0-2-38 16,0 1-38-16,0 3-66 0,0 0-61 16,14 1-52-16,-14 0-91 0,12 0-34 0,-12 0 34 15,19 0 87-15</inkml:trace>
  <inkml:trace contextRef="#ctx0" brushRef="#br0" timeOffset="216.01">11612 1166 2276 0,'9'-25'41'0,"-2"25"24"0,0-19 29 16,1 19 28-16,-3-22-16 0,-1 12 10 0,-2-1-2 15,-1 11-10-15,-1-13-7 0,0 13-16 0,0-7-13 16,0 7-8-16,0-3-16 0,0 3-23 0,0 0-11 16,0 0-8-16,0 0 1 0,0 0 5 0,-19 26 0 15,19-26-2-15,0 30 6 0,0-11 1 16,0 6 2-16,-9 3-1 0,9 1-7 0,0 1 2 16,-7 2-4-16,7-1 2 0,-6 2-5 0,4 1 2 15,-1-4 1-15,2-2 0 0,1-1-1 0,0-1-2 16,0-5 1-16,0-2-1 0,25-3 1 0,-25-3-1 15,21-3 7-15,-21-2 0 0,21-3 1 0,-21-3-1 16,24-2-9-16,-8 0 3 0,-3 0 2 0,3 0-1 16,-2-22 8-16,1 22-2 0,-3 0 2 0,3-21-2 15,-5 21-6-15,0 0-2 0,-2 0-4 0,-4-12 2 16,1 12-1-16,-1 0-3 0,0 0 1 16,-4 0 1-16,4 0-3 0,-4 24 8 0,1-24-4 15,2 0 1-15,-1 23 0 0,2-23-3 0,-2 14 3 16,0-14-5-16,2 0 1 0,-1 14-5 0,1-14-3 15,3 0-2-15,2 0 5 0,0 0 6 0,2 0-1 16,-1 0 6-16,3-24-2 0,1 24-2 0,-2-18 2 16,2 18-2-16,-2-16-1 0,-1 16 1 0,-3 0-3 15,0-14 1-15,-1 14 1 0,-1 0 1 0,-2 0 7 16,-1 0-3-16,-2 27 0 0,3-27-2 0,-4 31-2 16,0-9-1-16,0 0 1 0,0 2 4 0,0 3 1 15,0-1 4-15,0 2-5 0,-23-1 1 0,23-2-8 16,0-1-11-16,0-2-14 0,-18 0-17 15,18-3-11-15,0 0-6 0,-14-2-1 0,14-4-9 16,-13-2-25-16,13-1-25 0,-11-3-31 0,6-2-30 16,-4-3-11-16,4-2-22 0,-4 0-19 0,3 0-39 15,0 0-46-15,0-28-59 0,-2 28-25 0,1-25 92 16</inkml:trace>
  <inkml:trace contextRef="#ctx0" brushRef="#br0" timeOffset="217.01">11771 1349 2554 0,'-2'-8'25'0,"-3"0"20"16,0 2 24-16,4 2 24 0,1-3-17 16,-1 1-15-16,1-1-23 0,0 2-26 0,0-4-8 0,0 1-8 15,28-2-2-15,-28 1 3 0,35-3-11 0,-12 0-27 16,1 0-57-16,4 2-77 0,3 0-89 16,0 3-133-16,1 2-161 0,-1 3-9 0,-3 2 102 15</inkml:trace>
  <inkml:trace contextRef="#ctx0" brushRef="#br0" timeOffset="218.01">12447 1976 2051 0,'0'4'-8'15,"0"-1"-45"-15,0-2-58 0,-26-1-89 0,26 0-112 16,0 0-97-16,-26 0 8 0,26 0 88 0</inkml:trace>
  <inkml:trace contextRef="#ctx0" brushRef="#br0" timeOffset="219.01">10537 2181 1397 0,'-78'0'55'0,"3"0"44"0,0 0 35 0,4 0 29 0,3 0-14 16,3 0-5-16,3 0 5 0,7 0 16 16,1 0-4-16,5 0 1 0,2 0-8 0,7 0-7 15,3 0-10-15,7 0-3 0,2 0-10 0,7 0-23 16,2 0-13-16,8 0-28 0,3 0-18 0,3 0-16 16,5 0-13-16,0 0 0 0,0 0-2 0,0 0 2 15,39 0 0-15,-15 0-5 0,10 0-4 0,8-20-7 16,10 20 4-16,10-18-4 0,10 18 1 0,9-17 1 15,10 17-1-15,7-19-18 0,9 19-18 0,4-13-28 16,5 13-38-16,0-9-4 0,3 4 3 0,-4 2 25 16,-4 3 37-16,-6 0 19 0,-6 0 18 15,-8 0 6-15,-10 0-2 0,-7 0 1 0,-7 0 0 16,-9 0-1-16,-8 0 4 0,-11 0 0 0,-8 0-2 16,-7 0 6-16,-3 0 15 0,-12 15 20 0,-3-15 15 15,-3 0-1-15,-2 0-18 0,-1 0-18 0,0 0-17 16,0 0-6-16,0 0-21 0,0 0-43 0,0 0-64 15,0-17-84-15,0 17-109 0,0 0-139 0,-24 0-171 16,24 0-19-16,-26 0 128 0</inkml:trace>
  <inkml:trace contextRef="#ctx0" brushRef="#br0" timeOffset="220.01">2719 15282 1549 0,'10'-3'44'0,"-10"1"22"0,0 1 21 16,0 1 19-16,0-1-26 0,0-2-7 0,0 0-9 16,0 3 9-16,0-3-1 0,0 2 4 0,0-2 17 15,0 0-7-15,0 2 6 0,0 0 3 0,0-2-9 16,0 2-6-16,0-2-3 0,0 3-9 0,0 0-8 15,0-3 1-15,0 1-13 0,0 2-2 16,0-3-2-16,0 2-4 0,0 0 6 0,0-1 1 0,0 0-3 16,0 0-1-16,0 1-5 0,0 1-1 15,0 0 1-15,0 0-2 0,0-1-1 0,0-1 0 16,0 2-4-16,0 0-2 0,0 0-1 0,0 0-7 16,0 0-1-16,0 0-2 0,0 0-3 0,0 0-3 15,0 0 3-15,0 0-1 0,0 0-8 0,0 0 6 16,0 0-6-16,0 0 1 0,0 0 9 0,0 0-2 15,0 0 5-15,0 0-7 0,0 0-4 0,0 0 0 16,0-14 0-16,0 14 7 0,0 0 2 0,0 0-3 16,0 0-6-16,0 0-1 0,0 0-1 0,0 0 1 15,0-8 3-15,0 8-3 0,0 0-5 0,0 0 0 16,0 0-3-16,0 0-2 0,0 0 1 16,0 0-4-16,0 0-4 0,0 0-2 0,0 0 3 15,0 0 3-15,-22 19 5 0,22-19 1 0,0 18 0 16,0-5-4-16,0 4 1 0,0 1-10 0,0 2 0 15,0 3-4-15,-16-1-5 0,16 0 1 0,0 4-6 16,-11-2-6-16,11 1 3 0,-6 0 2 0,2-3-2 16,1-3 11-16,1 0 7 0,-1 0 7 0,2-1 8 15,-2-4-3-15,0 0 2 0,2-2-4 0,-1-2-3 16,1 0 5-16,-1 1-2 0,0-5 6 0,2-1-2 16,0-1 1-16,0-1-3 0,0-1-7 15,0-1 5-15,0-1-5 0,0 0 0 0,0 0 1 16,0 0-6-16,0 0-6 0,0 0-7 0,0 0-15 15,0 0-26-15,0 0-38 0,0 0-50 0,0 0-55 16,0 0-87-16,0 0-149 0,0 0-232 0,0 0-2 16,0 0 117-16</inkml:trace>
  <inkml:trace contextRef="#ctx0" brushRef="#br0" timeOffset="221.01">10984 10842 1272 0,'4'0'54'0,"-2"0"24"0,0 0 10 0,1 0 17 0,-3 0-41 16,0 0-5-16,0 0 20 0,0 0 9 15,0 0 9-15,0 0-1 0,0 0-3 0,0 0-12 16,0 0-4-16,0 0-8 0,0 0-18 0,0 0-8 16,0 0 0-16,0 0-1 0,0 0-5 0,0 0 4 15,0 0-11-15,0-18-1 0,0 18 2 0,0 0-2 16,0 0-4-16,0 0-5 0,0 0-3 0,0 0-2 15,0 0 1-15,0 0 6 0,0 0 2 0,0 0-2 16,0 0 1-16,0 0-5 0,0 0 0 16,0 0-4-16,0 0 0 0,0 0-3 0,0 0 1 15,0 0 1-15,0 0-4 0,0 0 3 0,0 0-1 16,0 0-2-16,0 0 3 0,0 0 0 0,0 0 2 16,0 0 1-16,0 0-2 0,0 0-1 0,0 0-1 15,0 0-2-15,0 0-3 0,0 0 3 0,0 0-4 16,0 0 1-16,0 0 3 0,0 0-3 0,0 0 2 15,0 0 1-15,0 0 2 0,0 0 1 0,0 0-3 16,0 0-1-16,0 0-5 0,0 0-1 0,0 0 2 16,0 0-3-16,0 0 5 0,0 0-6 0,0 0-3 15,0 0 6-15,0 0-5 0,0 0 4 0,0 0 3 16,0 0-5-16,0 0 0 0,0 0 0 0,0 0-4 16,0 0-1-16,0 0 1 0,0 0-1 0,0 0 3 15,0 0-1-15,0 0 1 0,0 0-1 16,0 0 4-16,0 0 1 0,0 0 0 0,0 18 1 15,0-18-6-15,0 0 1 0,0 14 1 0,0-14 1 16,-16 12 3-16,16-12 0 0,0 12-3 0,0-7-4 16,0-2 3-16,0-1-4 0,0 2 7 0,0-1 1 15,0-1-4-15,0 1 6 0,0-1-5 0,0 3 0 16,0-3 3-16,0 4-3 0,0-2 2 0,0 1 1 16,0 2-1-16,0 0 1 0,-8 1 0 0,8 4 4 15,0-3-2-15,-5 5-1 0,5-1-2 0,-4 1-1 16,1-3 8-16,0 3-4 0,-1 0 0 0,0 1-1 15,2-3-4-15,-2 2 5 0,2 1-2 16,-1-1-2-16,0 1-1 0,1-1-2 0,-1 0 3 16,2-1-2-16,-1-1 2 0,0 1 1 0,1 1 0 15,-1-3 1-15,0 0-1 0,0 0 0 0,0-1 0 16,1 1 2-16,-3 0 0 0,1-1 0 0,1-1 3 16,0 1 3-16,0 3-1 0,0-4 1 0,0 3 0 15,-2-2-3-15,3-1-1 0,-2 2 0 0,1-2-4 16,0 0 0-16,-1-1 1 0,0-1-5 0,1-1 2 15,1 1 0-15,-2-3 4 0,2 0 2 0,0 1-6 16,-1-2 4-16,1-1-4 0,1-2 0 16,0 3 5-16,0-3-3 0,0 3-2 0,0-3-5 15,-2 0 5-15,2 1-2 0,0 0 4 0,0-1 5 16,0 2-7-16,0-1 4 0,0 0-4 0,0-1 0 16,0 0 4-16,0 0-4 0,0 3 2 0,0-3 3 15,0 0-3-15,0 0 4 0,0 0 2 0,0 0 7 16,0 0 9-16,0 0 0 0,0 0 9 0,0 0-6 15,0 0-3-15,0 0 2 0,0 0-1 0,0 0 2 16,0 0-1-16,0 0 1 0,0 0-5 0,0 0-1 16,0 0-4-16,0 0-2 0,0 0 2 0,0 0-2 15,0 0-1-15,0 0-2 0,0 0-6 0,0 0 2 16,0 0-3-16,0 0-3 0,0 0 0 16,0 0-5-16,0 0 5 0,0 0 0 0,0 0 0 15,0 0-5-15,0-15 1 0,0 15 4 0,0 0-1 16,0 0 3-16,0 0-3 0,0 0-2 0,0 0 0 15,0 0 0-15,0 0-1 0,0 0 2 0,0-7-3 16,0 7 3-16,0 0-2 0,0 0-2 0,0 0 7 16,0 0-4-16,0 0 6 0,0 0-5 0,0 0 0 15,0 0 3-15,0 0-8 0,0 0-10 0,0 0-47 16,0 0-74-16,0 0-86 0,0 0-114 0,0 0-156 16,0 0-286-16,0-21 18 0,22 21 126 0</inkml:trace>
  <inkml:trace contextRef="#ctx0" brushRef="#br0" timeOffset="222.01">6601 12772 2112 0,'-12'-5'8'0,"12"-3"8"0,-13 4 10 16,13-1 14-16,-8 1 13 0,8-2 9 0,-5 2 3 15,5 2 4-15,-4-2-3 0,2 3-2 16,2-2-5-16,-1 3-12 0,1-2-14 0,0 1-11 16,0 1-10-16,0-1-7 0,0 1 0 0,0 0-10 15,0 0 3-15,0 0 3 0,0 0-6 0,0 0 9 16,20 0-4-16,-20 0 3 0,0 18 1 0,0-18 4 16,0 0 8-16,0 26 2 0,11-26 2 0,-11 24 2 15,0-8-2-15,6-1 1 0,-6 3 0 0,5 2-4 16,-3-3 3-16,2 4-2 0,-2-1 5 0,1 0-3 15,1 2-1-15,-2 2-5 0,2-2-5 0,0 2 5 16,-2 2-4-16,3-4 3 0,1 2-2 0,-2 2-2 16,1 0 2-16,0 0-2 0,-1 4 3 15,2-2-3-15,0 3-6 0,0 1 0 0,0-3-2 16,-3 0 2-16,2 2 3 0,-1-2 4 0,1-3-6 16,-2 2 0-16,-1-2-3 0,1 1-2 0,-2-1 4 15,-1 3 3-15,0-3 13 0,0 1 5 0,0 0-1 16,0 2 1-16,0-2-15 0,0 4 0 0,0-2-6 15,-20-2 0-15,20 0 2 0,0 2-1 0,0-1 4 16,0 0-3-16,-15-2-2 0,15 0 0 0,0 2-5 16,0-2 6-16,0 3-2 0,0 0 1 0,0-3-1 15,0 2-2-15,0-4 4 0,0 3-6 0,0 1 8 16,0 1 4-16,0-5 1 0,0-2 3 16,0 3-4-16,0-3-4 0,0 3-2 0,0 0 4 15,0-1 1-15,0-1 5 0,0 3 4 0,0 0-4 16,0 0-3-16,0-2-6 0,0 1-4 0,0 1 5 15,0-2 2-15,0 0 3 0,0 1-1 0,-18 0-7 16,18-3-5-16,0 0 0 0,-10 0 0 0,10 0 4 16,0 2 2-16,0-2 0 0,0-2-2 0,-5 1 0 15,5 1 0-15,0 0-2 0,0-1 0 0,0 2 2 16,0-6-2-16,0 3 0 0,0-2 4 0,0 0-4 16,0 1 5-16,0-4-1 0,0 1-2 0,0-1-2 15,0-1 0-15,0-2 2 0,0 0 0 0,0 0 2 16,0-4 0-16,0 1-4 0,0-4 0 0,0 1-4 15,0 2 0-15,0-4 4 0,0 0-2 16,0 1 5-16,0-3-10 0,0 2-12 0,0 0-12 16,0-1-16-16,0-1-13 0,0 1-15 0,0-2-10 15,0 2-8-15,0 1-11 0,0 0-4 0,0-3-9 16,0 5-6-16,0-1 15 0,0 1-12 0,14 0-29 16,-14 0-60-16,0-1-83 0,14-2-49 0,-14 2-64 15,10-2-12-15,-10-3 101 0</inkml:trace>
  <inkml:trace contextRef="#ctx0" brushRef="#br0" timeOffset="223.01">7182 13089 2127 0,'0'-16'21'0,"0"16"29"0,0 0 29 15,0-11 31-15,0 11 17 0,0 0-12 16,0 0-17-16,0 0-24 0,0 0-39 0,16 0-16 16,-16 0-6-16,0 0-3 0,0 0 11 0,0 20 11 15,0-20-3-15,0 22 2 0,0-22-7 0,14 32-8 16,-14-12-3-16,0 3-3 0,0 0-3 0,0 2-5 16,0 2 0-16,0 2-1 0,0 2 2 0,0-2-3 15,5 0 1-15,-5 0-2 0,0-4-2 0,4-1 6 16,-3-2-3-16,1-3-1 0,1-2 1 0,-2-3-1 15,1-2 4-15,-1-3-3 0,0-2 0 0,0-5 4 16,-1 0-1-16,0-2 0 0,2 0-1 16,-2 0-3-16,1 0 1 0,-1-29 0 0,0 29-2 0,0-32 4 15,0 10-8-15,0-5-1 0,0-1-5 0,0-8-6 16,0-1 0-16,-19-2 0 0,19 0 7 16,0 3 2-16,-16 0 7 0,16 5 0 0,0 3 1 15,0 8 1-15,-14 3 3 0,14 4-4 0,0 1 10 16,0 3 1-16,0 4-2 0,0 2 10 0,0-1-6 15,0-1 0-15,0 5-5 0,0-5-1 0,20 3-8 16,-20-2-2-16,0 1 4 0,26-1-5 0,-26-1 2 16,29 1 3-16,-13 0 0 0,2 3 1 0,-1 1-1 15,4-2-4-15,-3 2 2 0,-2 0 0 0,1 0 4 16,-2 0-2-16,-4 26-2 0,1-26 1 16,-7 22-1-16,-2-22 5 0,-3 31-4 0,0-14 2 15,0 0 1-15,-33 2-1 0,33 1 0 0,-38 0-3 16,15 1 4-16,-2-4-4 0,-1 3 7 0,2 1 0 15,-1-1-10-15,5-6 0 0,-1-2-15 0,6-2-32 16,1-3-34-16,5-2-52 0,-1-3-58 0,5 0-74 16,5-2-111-16,0 0-114 0,0 0-53 0,0 0 107 15</inkml:trace>
  <inkml:trace contextRef="#ctx0" brushRef="#br0" timeOffset="224.01">7350 13467 2207 0,'0'0'39'0,"0"0"26"0,0 2 26 15,0-2 36-15,0 0-9 0,0 0 1 0,0 0-16 16,0 0-20-16,0 0-30 0,0 0-23 0,0 0-14 16,20 0-16-16,-20 0 2 0,17 0-5 0,-17 0 4 15,24 0 0-15,-7-15-5 0,0 15 5 0,0 0-5 16,-1 0 2-16,1 0 4 0,-1 0-7 0,-2 0 3 15,-3 0-1-15,-2 0-10 0,1 0 4 0,-4 25 1 16,2-25 1-16,-5 23 8 0,1-23 0 0,-4 32 0 16,0-15 0-16,0 3 0 0,0-1 0 15,-25 2-7-15,25-1 4 0,-25 0-1 0,25 0 1 16,-30-2 5-16,30-1-1 0,-30 0 3 0,11-1-2 16,4-4-2-16,0-1-2 0,5-1-2 0,1-1 1 15,1-2 5-15,8-2-1 0,-7-4-3 0,7 2 2 16,0-1-6-16,0 0 2 0,0-2 7 0,0 0-1 15,0 1 3-15,32-1-1 0,-32 0-2 0,27 0-3 16,-27 0-2-16,33 0-1 0,-15 0-2 0,1 0-9 16,0 0-23-16,-1-22-34 0,-2 22-30 0,-1 0-34 15,-4-16-25-15,5 16-27 0,-4-13-49 0,-1 13-62 16,0-17-93-16,-2 6-98 0,0 0 76 16,1-4 105-16</inkml:trace>
  <inkml:trace contextRef="#ctx0" brushRef="#br0" timeOffset="225.01">7840 13283 1912 0,'0'-7'54'16,"0"-1"22"-16,0 4 23 0,0-1 30 0,0 0-27 15,0-1-3-15,0 0 2 0,0 3-13 0,0 1-14 16,0-1-18-16,0 1-24 0,0-3-16 0,0 3-6 15,0-1 4-15,28-2 2 0,-28-2 1 16,23 2-5-16,-5 1-9 0,-2-3 0 0,2 3-7 16,-1-1-4-16,2-1-10 0,0 2-27 0,-3-2-34 15,0 3-47-15,-2-1-59 0,-1 1-71 0,-1 1-87 16,-3 1-107-16,-2 0-73 0,-3 1 95 0</inkml:trace>
  <inkml:trace contextRef="#ctx0" brushRef="#br0" timeOffset="226.01">7870 13466 2157 0,'0'8'45'0,"0"-3"25"15,0-3 27-15,0 1 34 0,25-2-6 0,-25-1 22 16,0 0 13-16,17 0 3 0,-17 0-12 16,13 0-30-16,-13 0-29 0,18 0-36 0,-8 0-26 15,0 0-19-15,1 0-9 0,2 0-2 0,1 0-11 16,1-19-19-16,0 19-54 0,3 0-63 0,-3-15-65 15,-1 15-75-15,1-11-79 0,-4 11-122 0,-1-10-166 16,-1 10 83-16,-3-12 130 0</inkml:trace>
  <inkml:trace contextRef="#ctx0" brushRef="#br0" timeOffset="227.01">8416 13038 2053 0,'0'-3'19'0,"-16"-1"17"0,16 2 12 16,0-1 20-16,0 0 1 0,-10 1 4 0,10 0 6 15,0 0 4-15,0 2-2 0,0-2 1 0,0 1-8 16,0-1-15-16,0 2-13 0,0-1-16 0,0-1-7 15,0 2-6-15,0 0-1 0,0 0-5 0,0 0 3 16,0 0 7-16,0 0 6 0,0 0 1 0,0 0-5 16,0 26-9-16,16-26-6 0,-16 25 1 0,0-9 4 15,0 1-1-15,0 1 1 0,0 1-2 0,0 1-4 16,6 1-1-16,-6 1-4 0,0 2 2 16,4-4-3-16,-3 6 4 0,2-4-2 0,-2 1-7 15,1-5 3-15,2 2-2 0,-2-6-1 0,2-1 2 16,-1 0-3-16,0-3-4 0,0-2-20 0,-1-3-36 15,0 0-32-15,-1-1-41 0,-1-4-24 0,0 0-14 16,0 0-33-16,0 0-59 0,0 0-69 0,0 0-99 16,0 0-49-16,0-29 106 0</inkml:trace>
  <inkml:trace contextRef="#ctx0" brushRef="#br0" timeOffset="228.01">8431 13101 1932 0,'0'-11'59'0,"0"3"41"15,0 1 37-15,0 0 28 0,0-1-32 0,0 1-16 16,0 0-19-16,0 2-6 0,0-1-9 0,0 0 0 16,0 0-8-16,0 0-22 0,0-2-18 0,0 1-29 15,0 2-10-15,0-2 0 0,0 0 1 0,0 0 2 16,0 0-1-16,0 2 0 0,0 0 1 0,25 1 0 16,-25 0 0-16,21 1-6 0,-5 1-7 0,-2 2-17 15,0 0-10-15,1 0-8 0,0 0-9 0,-1 0 7 16,-1 23 1-16,-1-23 9 0,-4 24 6 15,-2-24 1-15,-2 28-6 0,-1-14 4 0,-3 4-3 16,0 0-4-16,0 0 11 0,-27-3-15 0,27 2-1 16,-32-3-11-16,32 2-13 0,-36-3-25 0,16 2-19 15,1-4-42-15,4-2-74 0,0 1-79 0,15-1-125 16,-19-2 23-16,19-7 95 0</inkml:trace>
  <inkml:trace contextRef="#ctx0" brushRef="#br0" timeOffset="229.01">8662 13314 2236 0,'0'5'30'0,"0"-1"28"16,0-1 36-16,0-3 42 0,0 2 2 0,0-2-1 16,0 1-3-16,-17-1-19 0,17 0-14 0,0 0-14 15,0 0-30-15,0 0-24 0,0 0-18 0,0 0-13 16,0 0 0-16,32-24-2 0,-32 24-2 0,29 0-2 15,-13-17-3-15,2 17 0 0,-1 0-5 0,-3 0 2 16,-1 0-10-16,0 0-10 0,-4 0-2 0,-9 0-1 16,11 0 5-16,-11 24 11 0,7-24 6 0,-7 26 2 15,0-9 5-15,0 0-1 0,0 4 1 0,-35 0 6 16,35-1-6-16,-34 0 2 0,15 2 1 0,0-2-5 16,2-1 5-16,0-4 2 0,5 2-3 0,-2-4 3 15,14-4-4-15,-14 2 1 0,14-6 2 16,0 0 4-16,0-2 1 0,0-1 3 0,0-2-1 15,0 0-4-15,28 0 1 0,-28 0-2 0,33 0-3 16,-13-27 5-16,4 27-25 0,2-17-42 0,-2 17-53 16,-5-18-73-16,0 18-56 0,-5-13-74 0,-4 13-99 15,-1 0-147-15,-9-15 42 0,6 15 115 0</inkml:trace>
  <inkml:trace contextRef="#ctx0" brushRef="#br0" timeOffset="230.01">8998 13063 1702 0,'-2'-5'38'0,"1"5"24"0,0-3 27 0,0 1 4 0,1 2-21 16,0-2-2-16,0 1-8 0,-2-1 21 0,2 2-1 15,0-2-8-15,0 2-4 0,0 0-12 0,-1 0-4 16,1 0-8-16,-1 0-7 0,1 0-13 16,0 0-6-16,0 0-7 0,0 0 6 0,0 0 3 15,0 0 4-15,0 0 5 0,0 17 2 0,0-17-2 16,0 18-5-16,0-18-7 0,0 25-11 0,17-10 0 16,-17 3-3-16,0 2 2 0,0 0-1 0,0 3-4 15,0 0 0-15,0-2-1 0,0 2 1 0,0 0-5 16,0-3 2-16,0-1 3 0,0 0-6 0,0-4 3 15,0-2-11-15,0 0-22 0,0 0-27 0,24-4-49 16,-24-1-50-16,0-2-41 0,15 0-36 16,-15-4-32-16,0 1-55 0,0-3-91 0,13 0-35 0,-13 0 84 15</inkml:trace>
  <inkml:trace contextRef="#ctx0" brushRef="#br0" timeOffset="231.01">8991 13089 1868 0,'0'-9'54'0,"0"0"33"16,0 0 23-16,0 0 25 0,0 2-31 0,20 0-11 15,-20 0-5-15,0 1-21 0,0 1-12 0,19 1-21 16,-19-1-14-16,16 1-3 0,-6 2-12 0,3 0 1 16,-1 2-5-16,5 0 2 0,-1 0 2 0,1 0 1 15,1 0-5-15,1 0-1 0,-1 25-1 16,-1-25-5-16,-2 24 3 0,-3-24 2 0,2 31-7 15,-5-16 7-15,-3 4 3 0,-2 1-8 0,-2 1 10 16,-2 3-3-16,0 1-3 0,0-1 4 0,-25 1-3 16,25 5-1-16,-34-3 2 0,34-2 3 0,-38 0 1 15,18-2-5-15,0-2 0 0,2-2-12 0,3-3-30 16,15-3-34-16,-20-2-48 0,20 1-56 0,-11-7-65 16,11 0-58-16,0-3-90 0,0 0-97 0,0-2 92 15,0 0 97-15</inkml:trace>
  <inkml:trace contextRef="#ctx0" brushRef="#br0" timeOffset="232.01">9329 13514 1974 0,'0'0'42'0,"0"0"55"0,0 0 52 15,0 0 46-15,-14 0-5 0,14-18-24 0,0 18-34 16,0 0-33-16,0 0-31 0,0-17-29 0,0 17-20 15,0-13-12-15,0 13-6 0,0-12 1 0,24 5 0 16,-24-1 1-16,23 2-3 0,-23 0 2 0,32 0 0 16,-14 1-7-16,-2 2 1 0,-2-1 2 0,3 1-9 15,-4 3-5-15,-3 0-5 0,1 0-11 16,-4 0 6-16,0 0 7 0,-7 21-1 0,5-21 3 16,-5 20 6-16,0-20 0 0,0 22 9 0,0-7-1 15,-24-1-1-15,24 0 0 0,-25 3 5 0,25-3 0 16,-31 2-3-16,14-2 3 0,2 0-7 0,0-4 5 15,3 0-2-15,0-2 0 0,12 1 6 0,-14-6-1 16,14 1 4-16,-8-2 0 0,8 1 1 0,0-3 4 16,0 0 1-16,0 0-1 0,0 0-1 0,29 0-6 15,-29 0-3-15,30 0 1 0,-10 0-3 0,0 0 3 16,4 0-2-16,-3 0-2 0,1 0 3 0,-2 0-3 16,-2 0-1-16,-3 0-1 0,-4 0-5 0,-2 0-6 15,-3 0 3-15,-6 22 1 0,0-22 3 16,0 20 7-16,0-20-3 0,0 21-1 0,-27-7 7 15,27-1 1-15,-34 0-1 0,14 0 3 0,-4-1-2 16,3 3-6-16,-3-4 6 0,0 0-1 0,-1 0 3 16,2-2 5-16,0 0-2 0,1-2 0 0,3-1-8 15,2-1 0-15,1-1-1 0,5-1-2 0,2-1-2 16,2-2-20-16,3 0-47 0,0 0-48 0,3 0-56 16,0 0-57-16,1 0-56 0,0 0-95 0,0 0-122 15,0 0 10-15,0-18 102 0</inkml:trace>
  <inkml:trace contextRef="#ctx0" brushRef="#br0" timeOffset="233.01">9691 13101 1079 0,'0'0'53'0,"0"-2"30"0,0 1 30 15,0 0 30-15,0 1-22 0,0-1-10 0,0-2-19 16,0 1-11-16,0 1-10 0,0 0 9 0,0 1 19 16,0 0-3-16,0-2 7 0,0-1-9 0,0 3-5 15,0-2 2-15,0 1-5 0,0 0-2 0,0-1-4 16,0 1-4-16,0 1-15 0,0 0-10 16,0 0-7-16,0 0-9 0,0 0 0 0,0 0-8 15,0 0-10-15,0 0-2 0,0 0-4 0,0 0-2 16,0 0 2-16,0 0-5 0,0 0-1 0,0 0 0 15,0 0-8-15,0 0 0 0,0 0 2 0,0 0 2 16,0 0 5-16,0 0 9 0,0 0-2 0,0 24 1 16,21-24-3-16,-21 20-8 0,0-20 2 0,0 29-2 15,0-13 6-15,0 5-4 0,0 0-1 0,14 1-1 16,-14 1-6-16,0 1 3 0,0 1 3 0,0-1-2 16,0 1 0-16,0-4 4 0,0-2-9 15,0-1-8-15,0-1-19 0,0-3-36 0,0-3-41 16,0-3-36-16,0-1-37 0,0-1-25 0,0-2-16 15,0-4-11-15,0 3-25 0,0-3-54 0,0 0-83 16,0 0-55-16,0 0 84 0</inkml:trace>
  <inkml:trace contextRef="#ctx0" brushRef="#br0" timeOffset="234.01">9716 13072 1702 0,'0'-6'30'0,"0"0"32"0,0 1 23 0,0-2 20 16,0 2-7-16,0 1-4 0,0 1-1 0,0-1 2 15,0 2-7-15,0 0-9 0,8 0-9 0,-8 0-9 16,8 0 0-16,-8-1-12 0,6 1-6 0,-1-1-8 16,3 1-10-16,-1-1-3 0,3 3-7 0,0 0-5 15,3 0-2-15,-2 0-3 0,3 0-3 0,1 0 0 16,-1 0-4-16,2 23 3 0,-4-23-3 0,3 26-1 15,-2-26 0-15,-1 31-4 0,-3-14 2 0,-1 3-1 16,-3 1-1-16,-3 3-2 0,-2-1 1 0,0 3 1 16,0 0 3-16,-24 1 5 0,24 2-2 0,-27 0 6 15,27-2-5-15,-30-3 1 0,30-2-1 0,-30 0-2 16,30-5 3-16,-24-1-8 0,24-4-7 16,-16-4-17-16,16 1-26 0,-9-4-18 0,9-1-28 15,0-2-29-15,-5 0-25 0,5-2-38 0,0 0-63 16,0 0-124-16,0 0-124 0,0 0 60 0</inkml:trace>
  <inkml:trace contextRef="#ctx0" brushRef="#br0" timeOffset="235.01">10121 13332 1785 0,'0'-2'32'0,"0"1"39"0,0-2 36 0,0 1 45 16,0 0 10-16,0 0 5 0,0 0 3 0,0 1-1 15,0-1-9-15,0 1-5 0,0 1-15 16,0 0-20-16,0 0-20 0,0 0-28 0,0 0-11 16,0 0-17-16,0 0-5 0,0 0-8 0,0 0-9 15,0 0-2-15,0 0-12 0,0 22-2 0,0-22-3 16,-22 22-3-16,22-7-3 0,-19 3 4 0,19 0-3 16,-25 3-1-16,15 3 6 0,1-2-5 0,-2 0 1 15,5 2 1-15,1-3-2 0,1 2-5 0,1-4 3 16,3 1-1-16,0-1-2 0,0-2 5 0,0-4-3 15,0-2-2-15,29 0 2 0,-29-4-2 0,23-1-4 16,-23-4-7-16,32-2-11 0,-32 0-10 0,31 0-3 16,-16 0-5-16,-1 0 10 0,1-26 8 0,-4 26 6 15,1 0 7-15,-12-24 3 0,10 24-6 16,-10-17-6-16,0 17-5 0,0-18-5 0,0 18 8 16,0-13 4-16,0 13 5 0,-27-10 9 0,27 10-3 15,-21 0 0-15,21 0-13 0,-24 0-20 0,24 0-24 16,-30 0-23-16,15 0-16 0,0 26-27 0,0-26-26 15,4 0-40-15,-2 22-28 0,4-22-48 0,1 0-74 16,3 12-104-16,0-12 9 0,5 0 94 0</inkml:trace>
  <inkml:trace contextRef="#ctx0" brushRef="#br0" timeOffset="236.01">10320 13111 74 0,'0'0'4'0,"0"0"18"15,0 0 29-15,0 0 35 0,0 0 40 0,0 0 43 16,0 0 3-16,0 0 8 0,0 0-16 15,0 0-30-15,0 0-23 0,0 0-13 0,0 0-15 0,0 0-21 16,-8 0 4-16,8 0-16 0,0 0-10 16,0 0-9-16,0 0-9 0,-5 0-1 0,5 0-11 15,0 0 6-15,-2 0-7 0,2 0-13 0,0 0 9 16,0 0-9-16,0 0 9 0,0 0 4 0,0 0 11 16,0 0 2-16,0 0 7 0,0 0 11 0,0 0-5 15,0 0 4-15,0 0-7 0,0 0-11 0,0 0-4 16,0 0 4-16,0 0-1 0,0 0-1 0,0 0-4 15,0 0-8-15,0 0-7 0,0 0-4 0,0 0 4 16,0 0-4-16,0 0 1 0,0 0 0 0,0 0 3 16,0 0 0-16,0 0 2 0,0 0 0 15,-16 0-2-15,16 0 0 0,0 0 1 0,0 0-2 16,0 0 6-16,0 0-4 0,0 0-5 0,0 0 5 16,0 0-2-16,0 0 2 0,0 0 10 0,0 0 1 15,0 0 3-15,0 0 4 0,0 0 0 0,0 0-7 16,0 0-8-16,0 0 0 0,0 0-5 0,0 0 1 15,0 0 5-15,0 0-8 0,0 0 4 0,0-18-2 16,0 18 0-16,0 0 6 0,0 0 10 0,0 0 6 16,0-13 6-16,0 13 16 0,0 0 6 0,0-8 11 15,0 8-4-15,0-6 5 0,0 3-8 0,0 2-3 16,-16-1 2-16,16 0-9 0,0 2-6 0,0 0-6 16,0 0 4-16,0-3-14 0,0 3-2 15,0 0-10-15,0 0-5 0,0 0 4 0,0 0 4 16,0 0 12-16,0 0 3 0,0 25 4 0,0-25 6 15,0 24-9-15,0-24-5 0,0 31-7 0,0-9-4 16,0 0 7-16,0 0-1 0,0-1 2 0,0 1-5 16,0 2-8-16,0 1-1 0,0-1-2 0,0-3-2 15,0-1-2-15,0-5-4 0,0 1-14 0,0-4-23 16,0 0-31-16,0-2-43 0,0-3-35 0,0-3-35 16,0-2-22-16,22 0-33 0,-22-2-40 0,0 0-71 15,0 0-109-15,19 0 9 0,-19-24 90 0</inkml:trace>
  <inkml:trace contextRef="#ctx0" brushRef="#br0" timeOffset="237.01">10247 13108 1812 0,'0'-7'33'0,"0"4"33"0,0-1 31 16,0 0 25-16,0 0-9 0,21-2-14 0,-21 1-17 15,0 1-9-15,18-1-22 0,-18-1-7 0,19 1-5 16,-6 3-7-16,1 0 1 0,0 2-8 0,1 0-7 15,2 0-9-15,-1 0 3 0,0 0-4 0,-2 25-5 16,2-25 4-16,-2 25 2 0,-3-25-9 0,0 33 4 16,-3-11-4-16,-2 1-10 0,-2 1 12 15,-4 2-2-15,0-1 0 0,0 4-2 0,0 2-3 16,0-2 4-16,-26-3-3 0,26-1 4 0,-22-1 2 16,22-1-13-16,-26-2-10 0,26-4-22 0,-26-2-28 15,26-1-30-15,-20-2-28 0,20-5-23 0,-14 0-34 16,14-2-37-16,0-2-61 0,-7-3-63 0,7 0-76 15,0 0 62-15,0 0 103 0</inkml:trace>
  <inkml:trace contextRef="#ctx0" brushRef="#br0" timeOffset="238.01">10544 13406 2150 0,'3'-2'30'16,"2"-1"16"-16,-3 1 25 0,4-3 24 0,0 0-16 15,2 2-1-15,1-2-14 0,0 1-23 0,3-1-1 16,0 1-6-16,2 0-2 0,4 3-2 0,-3-2-12 16,4 1-8-16,-2 2-5 0,3 0-1 0,0 0-1 15,-2 0 0-15,-1 0-8 0,0 23 0 0,-4-23-3 16,-3 23 5-16,0-23 4 0,-5 31-2 0,-2-12 5 16,-3 2-7-16,0 0 0 0,0 3 6 0,0-2-3 15,-25 2 0-15,25-2 1 0,0 4-2 16,-31-2-1-16,31-4-2 0,-22 2-16 0,22-3-24 0,-15-2-30 15,15-1-23-15,-15-1-19 0,15-5-12 16,-9 0-16-16,9-1-27 0,0-4-36 0,-6-1-61 16,6-1-61-16,0-2-85 0,0-1 53 0,0 0 97 15</inkml:trace>
  <inkml:trace contextRef="#ctx0" brushRef="#br0" timeOffset="239.01">10630 13696 2011 0,'0'-2'26'0,"0"-1"17"16,0 1 21-16,0 0 24 0,0-2 6 0,0-2 9 16,0 1-4-16,0 1-15 0,29-6-25 0,-29 3-27 15,27 2-17-15,-8-6-8 0,0 2-10 16,5 0 2-16,0-1-8 0,2 0-19 0,0 1-35 16,-3 1-47-16,1 1-41 0,-3 2-41 0,-5 1-37 15,0 1-45-15,-6 1-57 0,-2 0-79 0,-2 1 23 16,-3 0 89-16</inkml:trace>
  <inkml:trace contextRef="#ctx0" brushRef="#br0" timeOffset="240.01">11126 13026 1631 0,'-16'0'50'16,"16"-2"25"-16,0 1 25 0,0-1 15 0,-11 0-32 16,11 1-3-16,0 1-1 0,-3-1 5 0,3 1-6 15,0 0-7-15,0-2-13 0,0 2-5 0,0 0 0 16,0 0-6-16,0-1 1 0,0 1-6 0,0 0-10 15,0 0 0-15,0 0-6 0,0 0-5 0,0 0 8 16,0 0 4-16,0 0-1 0,0 0 7 0,0 0-2 16,0 22-10-16,0-22-1 0,0 24-9 0,0-7 3 15,0-1-3-15,0 2-2 0,0 3 2 0,0 0-12 16,0 2 1-16,0 0-1 0,0 0-5 16,0-1 0-16,0 2 2 0,17-2-1 0,-17 0 1 15,0-4 1-15,13-2-3 0,-13-2-6 0,11-1-13 16,-11-2-28-16,9-4-47 0,-7 1-43 0,1-3-35 15,0 0-30-15,-2-5-22 0,1 2-26 0,-2-2-52 16,1 0-74-16,-1 0-84 0,0 0 55 0,0 0 100 16</inkml:trace>
  <inkml:trace contextRef="#ctx0" brushRef="#br0" timeOffset="241.01">11068 13071 1888 0,'0'-9'42'0,"0"2"35"0,0-2 24 0,0 4 27 16,0 0-22-16,18 0-21 0,-18 0-3 0,0 3-16 16,16-1 0-16,-16-1-8 0,14 1-19 0,-3 3 0 15,2-2-16-15,-1 2 0 0,3 0-6 0,2 0-7 16,-1 0-4-16,2 24-5 0,1-24-1 0,0 30-7 16,-1-30 2-16,-1 35-5 0,-2-13 0 0,0 2 1 15,-4 1-10-15,-1 0-2 0,-2 3-11 0,-3 0 0 16,-4 2 4-16,-1-1 1 0,0 0 7 15,0-1 2-15,-26 0 3 0,26-2 7 0,-34-1 2 16,14 1 4-16,-1-4 4 0,-2 0-1 0,2-3 1 16,-2-1-8-16,2-1 3 0,4-4 2 0,3-1-14 15,0-4-31-15,7-4-62 0,0 1-66 0,2-5-80 16,5 0-99-16,0 0-146 0,0 0 26 0,0 0 94 16</inkml:trace>
  <inkml:trace contextRef="#ctx0" brushRef="#br0" timeOffset="242.01">11387 13520 2393 0,'0'0'37'0,"0"0"22"0,0 0 30 16,0 0 34-16,0 0-8 0,0 0 3 0,0 0-15 16,0 0-25-16,0 0-18 0,0 0-20 0,0 0-7 15,0 0 0-15,0 0-8 0,0 0 3 0,0 19-9 16,0-19-8-16,0 21-3 0,0-21-5 0,20 28-3 15,-20-12 3-15,0 0 0 0,0 3-2 0,0 0-1 16,0-2-4-16,0-1-19 0,0 1-33 0,0-2-28 16,0 0-42-16,0-2-41 0,0-2-32 0,0-1-39 15,0-1-32-15,0-1-43 0,0-4-60 0,0-1-89 16,23-2 16-16,-23-1 103 0</inkml:trace>
  <inkml:trace contextRef="#ctx0" brushRef="#br0" timeOffset="243.01">11564 13578 2040 0,'2'-5'47'0,"1"0"25"16,-2 3 23-16,0-2 14 0,3 3-21 0,-4 0-6 15,0 1 3-15,0 0-3 0,0 0-15 0,0 0-16 16,0 0-21-16,0 0-13 0,0 0-6 0,0 0-5 16,0 0-2-16,0 25 1 0,0-25-2 0,0 20-4 15,0-20 2-15,0 24-3 0,0-12 4 0,0 5-1 16,0-3-2-16,0 1 2 0,0-1-2 15,0 1 0-15,0-3 3 0,0 1-3 0,0-2 0 16,0-1 1-16,0-1 0 0,0-1 2 0,20-4 1 16,-20-1 5-16,20-1-2 0,-20-2-3 0,23 0-2 15,-23 0 1-15,27 0-1 0,-15-26-1 0,1 26 0 16,1-24-1-16,-3 24-2 0,-3-29 6 0,-1 16 2 16,-3-3-7-16,0 0 6 0,-3 0-4 0,-1 1 7 15,0 0 7-15,0 2 5 0,0 3 3 0,0 0-10 16,-20 3-4-16,20 2-12 0,-22 3-15 0,22 0-20 15,-27 2-32-15,11 0-38 0,-4 0-42 0,2 0-47 16,2 0-83-16,3 23-114 0,-4-23-161 0,7 0 42 16,-4 0 114-16</inkml:trace>
  <inkml:trace contextRef="#ctx0" brushRef="#br0" timeOffset="244.01">11918 13089 1913 0,'-16'-7'52'0,"16"0"49"0,0 0 35 16,-14-1 44-16,14 1-15 0,0 2-14 0,-9 3-4 16,9-1-24-16,-3 1-17 0,3 2-21 0,0-2-27 15,0 2-9-15,0 0-16 0,0 0-11 16,0 0-1-16,0 0-4 0,-2 0 0 0,-2 32 1 16,4-32-1-16,-3 30-3 0,-1-10-7 0,2 1-2 15,-3 3 1-15,2 3-6 0,0-2 1 0,2-1 0 16,-1 2-3-16,0-1 2 0,2-1 3 0,0 0 0 15,0-7-3-15,0 2-4 0,0-3-3 0,0-3-4 16,25-1-15-16,-25 0-27 0,0-3-39 0,21-3-42 16,-21-1-37-16,0-1-20 0,13-2 1 0,-13-2-16 15,0 0-32-15,0 0-66 0,8 0-69 0,-8 0-71 16,0-24 18-16,0 24 116 0</inkml:trace>
  <inkml:trace contextRef="#ctx0" brushRef="#br0" timeOffset="245.01">11820 13062 1840 0,'0'-7'44'16,"0"2"35"-16,0-2 31 0,0 5 31 0,0-3-6 15,0 0 3-15,0 2-1 0,0 1-16 0,0-1-25 16,0-1-27-16,21 0-24 0,-21 3-4 0,18-4-7 16,-18 5-10-16,22-4-7 0,-6 3-13 0,0-1-4 15,4 2-3-15,0 0 3 0,0 0 0 0,1 0-2 16,3 0 3-16,-3 0-8 0,-2 22-4 0,2-22-5 15,-2 22-14-15,0-22 3 0,-5 34-3 16,-3-13-2-16,-4 3 10 0,-3 2-7 0,-4 2 7 16,0 3 4-16,0 1 8 0,-24-1 5 0,24 2 1 15,-35 0 4-15,35-1 1 0,-40-2 2 0,19-4-1 16,2-2 1-16,-1-3-4 0,4-2 2 0,0-5-5 16,1-1-20-16,3-4-31 0,3-3-54 0,9-2-52 15,-14-4-59-15,14 0-90 0,-7 0-151 0,7 0-77 16,0 0 78-16</inkml:trace>
  <inkml:trace contextRef="#ctx0" brushRef="#br0" timeOffset="246.01">12217 13479 2508 0,'6'0'45'0,"-3"0"30"0,-1 0 33 0,0 0 46 16,-1 0-5-16,0 0 4 0,-1 0-2 0,0 0-34 15,0 0-35-15,0 0-30 0,0 0-31 0,0 0 0 16,0 0 7-16,0 0-3 0,0 15 3 0,0-15-8 16,0 21-16-16,0-21-5 0,0 27 1 0,0-12-6 15,21 1 2-15,-21 1 4 0,0 0-16 0,0 0-20 16,0 0-39-16,0 2-44 0,0-2-37 0,0 0-42 16,0 1-32-16,0-4-29 0,0 1-41 15,-22-2-52-15,22-3-87 0,0-2-114 0,0-1 91 16</inkml:trace>
  <inkml:trace contextRef="#ctx0" brushRef="#br0" timeOffset="247.01">12422 13551 2479 0,'1'-1'46'0,"1"-2"27"0,-2 2 33 0,0 1 42 15,0-3-9-15,2 2 7 0,-2 0-4 0,0 1-16 16,0 0-24-16,0 0-22 0,0 0-20 15,0 0-14-15,0 0-2 0,0 0-2 0,5 0-4 0,-3 21-9 16,0-21-8-16,0 16-11 0,1-16-4 0,-1 22 3 16,2-10-3-16,-4 2 1 0,0 1-2 15,0 2-5-15,0-3-5 0,0 3-27 0,0 2-40 16,0-2-61-16,0-1-71 0,0 0-52 0,0 2-60 16,-20-3-64-16,20-1-118 0,0 2-191 0,0-6 101 15</inkml:trace>
  <inkml:trace contextRef="#ctx0" brushRef="#br0" timeOffset="248.01">7980 14367 2058 0,'0'0'53'15,"-1"0"25"-15,1-1 27 0,0 1 32 0,0 0-23 16,0 0-1-16,0-2-6 0,0 2-20 16,0 0-29-16,0 0-25 0,0 0-23 0,0-2-10 15,0 2-4-15,24-3 5 0,-24-1 0 0,22-1-6 16,-22-1-23-16,36-2-28 0,-17 2-43 0,3-2-42 15,-5 2-42-15,4-1-65 0,-1 5-67 0,-3-1-75 16,-1 3-131-16,-3 0 87 0,-1 0 110 0</inkml:trace>
  <inkml:trace contextRef="#ctx0" brushRef="#br0" timeOffset="249.01">7959 14653 2289 0,'-1'4'42'0,"-1"-3"17"15,2 0 18-15,0 2 8 0,0-3-45 0,0 0-12 16,0 0-21-16,0 0-11 0,32 0 5 16,-32-28-16-16,32 28-43 0,-11-18-76 0,3 18-123 15,2-25-174-15,2 25-166 0,3-28 76 0</inkml:trace>
  <inkml:trace contextRef="#ctx0" brushRef="#br0" timeOffset="250.01">8627 14201 1840 0,'0'-4'29'0,"0"2"11"0,0 2-7 15,0 0 19-15,0 0-5 0,0 0 12 0,0 0 26 16,20 23-3-16,-20-23-14 0,0 33-7 0,0-12-7 15,16 3-7-15,-16 6 1 0,0 1-10 0,9 3-5 16,-9-3-5-16,5 4-6 0,-5-6-5 0,4 2-4 16,-3-2 2-16,-1-5-5 0,3 0-3 0,-2-8-3 15,0 0-9-15,1-3 5 0,-1-5-3 0,-1-1-3 16,0-4-2-16,0-1-20 0,0-2-18 16,0 0-40-16,0 0-36 0,0 0-38 0,0 0-43 15,1-26-4-15,0 26-17 0,-1-25-14 0,2 25 4 16,-2-36-28-16,0 14-7 0,0 1 20 0,0-6 51 15,0 1 78-15</inkml:trace>
  <inkml:trace contextRef="#ctx0" brushRef="#br0" timeOffset="251.01">8671 14340 1465 0,'0'-14'48'16,"0"0"33"-16,0 1 38 0,-16 1 34 0,16 5-25 15,0-1 1-15,0 0-17 0,0 2-8 0,0 2 1 16,-8-4-15-16,8 3 0 0,0 0-4 0,0-2-11 16,0-2-2-16,0 1-14 0,0-2-21 0,24 2-8 15,-24-1-12-15,23 2-6 0,-23-2 6 16,27 0-7-16,-12 3-1 0,2 1-2 0,1 2-5 15,0 1 3-15,-4 1-5 0,0 1-3 0,0 0 2 0,-1 0-2 16,-4 0 0-16,-1 32 7 0,-2-32-7 0,0 27 1 16,-4-27-5-16,-2 34-6 0,0-16-6 15,0 3-3-15,0-2 6 0,0-1-8 0,0 0-4 16,-34 2-22-16,34-3-25 0,-34 1-27 0,13-2-28 16,1-2-30-16,-2 1-35 0,3-3-47 0,5-2-77 15,-1-1-88-15,15-4-69 0,-15 0 82 0</inkml:trace>
  <inkml:trace contextRef="#ctx0" brushRef="#br0" timeOffset="252.01">8857 14614 2133 0,'0'4'63'0,"0"-3"42"0,0 3 44 0,0-4 35 16,0 0-29-16,0 0-7 0,0 0-20 0,0 0-19 15,0 0-27-15,0 0-29 0,0 0-22 0,0 0-15 16,0 0-10-16,0 0-2 0,0-19-7 0,18 19 2 16,-18 0-3-16,13 0-4 0,-13 0 4 0,13 0-9 15,-3 0-5-15,-2 0-8 0,0 0-9 0,-3 0 2 16,-1 28 0-16,-3-28-4 0,1 25 5 0,-2-8 4 16,0-1-2-16,0 2 16 0,-28 0 5 15,28 0 3-15,0 1 5 0,-25-2 2 0,25 0-9 16,-19 0 8-16,19-2 4 0,0-3-3 0,-14 1 5 15,14-4-7-15,0-2-2 0,-11 0 8 0,11-2 4 16,0-1 6-16,0-3 8 0,0-1-1 0,0 0-3 16,24 0-4-16,-24 0-1 0,29 0-1 0,-9 0-3 15,1 0 1-15,3-24-10 0,3 24-1 0,5 0 2 16,-5-17-2-16,1 17-1 0,-6 0-3 0,-2 0 4 16,-2-12-4-16,-6 12 3 0,-2 0-2 0,-3 0 0 15,-2 0 4-15,-4 0-5 0,0 0 1 0,-1 0-12 16,0 0-15-16,0 0-21 0,0 0-41 0,0 0-47 15,0 0-61-15,0 0-87 0,0 0-130 0,0 0-161 16,0 0 13-16,0 0 111 0</inkml:trace>
  <inkml:trace contextRef="#ctx0" brushRef="#br0" timeOffset="253.01">9297 14437 1817 0,'0'0'32'0,"0"0"40"0,0 0 22 0,17 0 20 15,-17 0-5-15,0 0-15 0,0 0-14 0,0 0-10 16,0 0-18-16,0 0-18 0,0 0-2 0,0 0-4 16,0 0 0-16,0 0 9 0,0 0 2 0,0 15 0 15,0-15-11-15,9 18-10 0,-9-8-4 0,0 3-6 16,0 1 5-16,0-3-4 0,0 4-6 15,0-2 2-15,0 2-12 0,0-3-17 0,0 2-36 16,0-2-64-16,0-2-68 0,0 0-83 0,-20 1-100 16,20-4-122-16,0-2-23 0,0-2 102 0</inkml:trace>
  <inkml:trace contextRef="#ctx0" brushRef="#br0" timeOffset="254.01">9643 14229 1204 0,'0'-2'46'0,"0"2"42"0,0-2 32 0,-20 2 25 0,20-1-27 16,0-1-18-16,0 0-8 0,0 2 1 15,0-1 10-15,0-1 4 0,0-1 2 0,0 1 2 16,0 1-9-16,0-1 9 0,0 0-6 0,0 1-3 16,0 0-1-16,0 0-9 0,0 1-4 0,0 0-10 15,0 0-7-15,0 0-19 0,0 0-11 0,0 0-15 16,0 0-8-16,0 0-6 0,0 0-3 0,0 0 13 16,0 0-3-16,0 20 1 0,0-20-2 0,0 22-13 15,0-22 2-15,0 36-2 0,0-17-5 0,0-4 2 16,0 2-2-16,0 0 0 0,0-1 0 15,0 0 2-15,17 0-2 0,-17-1-9 0,0 0-38 0,0 0-59 16,11-1-71-16,-11-3-73 0,0 0-54 16,7-2-58-16,-7 0-91 0,4-2-136 0,-1-2 56 15,-1 1 115-15</inkml:trace>
  <inkml:trace contextRef="#ctx0" brushRef="#br0" timeOffset="255.01">9891 14539 2282 0,'14'0'57'0,"-1"0"45"0,-1-15 39 0,-1 15 52 0,0 0-8 15,-1-10-15-15,1 10-16 0,-2 0-33 16,0 0-33-16,-1 0-25 0,-1 0-13 0,-2 0-13 16,-2 0-12-16,-3 0-1 0,0 31-6 0,0-31-7 15,0 28-5-15,-32-10-4 0,32 4-4 0,-31-2 6 16,11 2-3-16,1-2 0 0,-3 0 0 0,2 0-3 15,-1-1 1-15,2-2-4 0,1-2-8 0,0-2-10 16,4 0-10-16,1-3-19 0,-1 0-18 0,4-2-19 16,3-3-21-16,-1-1-12 0,3-1-14 0,3-2-16 15,-2-1-25-15,3 0-38 0,0 0-45 0,1 0-110 16,0 0-124-16,0 0-44 0,0-27 83 16</inkml:trace>
  <inkml:trace contextRef="#ctx0" brushRef="#br0" timeOffset="256.01">10334 14214 1733 0,'0'-3'24'0,"1"1"42"16,3-2 28-16,-4 1 42 0,0 2 15 0,1 0-8 15,-1-4 4-15,0 5-11 0,0-1-11 16,0 1-5-16,0-1-12 0,0 1-15 0,0 0-16 16,0 0-26-16,0 0-15 0,0 0-14 0,0 0-10 15,0 0 1-15,0 0-6 0,0 0-2 0,-19 21-1 16,19-21-4-16,0 24-2 0,-16-11 1 0,16 5 3 16,-15 0-5-16,15-1 6 0,-14 5 2 0,7-3-3 15,2 0 3-15,0 1-6 0,2-1-2 0,1-2 0 16,2 0 4-16,0 0 2 0,0-3 4 0,0-2 0 15,0 0 1-15,30-7 5 0,-30 2-4 0,23-3 0 16,-23-3-3-16,27-1-4 0,-10 0 0 0,-3 0-5 16,1 0-1-16,-1-29-6 0,-2 29 0 15,0-23-2-15,-1 23-7 0,-11-29 0 0,7 14-7 16,-7 1 0-16,0 1-5 0,0-1-4 0,0-1 3 16,0-2-1-16,-30 3 14 0,30-4 8 0,-21 1 2 15,21 1 11-15,-20-2-4 0,20 4-1 0,-14 4-22 16,14 2-42-16,0 2-61 0,-10 4-50 0,10 2-45 15,0 0-45-15,0 0-57 0,0 26-149 0,0-26-47 16,0 24 86-16</inkml:trace>
  <inkml:trace contextRef="#ctx0" brushRef="#br0" timeOffset="257.01">10608 14468 2289 0,'0'5'30'0,"0"1"16"16,2-2 18-16,-2 0 23 0,0 1-2 0,0-3 14 16,0 1 16-16,0 4 3 0,0 1-17 0,0 3-18 15,0-1-24-15,-27 3-19 0,27 3-8 0,0-1-10 16,-24 2-8-16,24 1-9 0,-20-2-6 0,20 1 0 16,-18 0-8-16,7 0-30 0,3-1-46 0,0 0-63 15,-2-2-71-15,2-3-50 0,2 0-68 0,0-3-104 16,2-1-137-16,3-5 62 0,-1 0 119 0</inkml:trace>
  <inkml:trace contextRef="#ctx0" brushRef="#br0" timeOffset="258.01">10927 14236 1500 0,'0'-3'63'0,"0"-1"40"0,0 0 33 0,0 1 21 15,0-1-22-15,0 0-6 0,-10 1 1 0,10 1 10 16,0-1-8-16,0 2-2 0,0-2 0 0,0 2 1 15,0 0-4-15,0 1-8 0,0-3-6 0,0 1-6 16,0 2-12-16,0 0-1 0,0-1-16 0,0 1-12 16,0 0-15-16,0 0-18 0,0 0-17 0,0 0-15 15,0 0-3-15,0 0 1 0,0 20 3 16,0-20 6-16,0 27 3 0,0-27-4 0,0 35 0 16,0-15-2-16,0 0-7 0,-23 0 1 0,23 1 1 15,0 2-2-15,0-4 5 0,0 2-4 0,0-2 0 16,0-1-1-16,0 4-16 0,0-4-29 0,0-3-51 15,0-1-66-15,0-1-62 0,0-1-48 0,0-2-33 16,20-3-26-16,-20 0-55 0,0-1-92 0,0-3-102 16,13 0 93-16</inkml:trace>
  <inkml:trace contextRef="#ctx0" brushRef="#br0" timeOffset="259.01">11060 14600 2311 0,'0'0'52'16,"9"0"27"-16,-9 0 28 0,0 0 34 0,0 0-17 16,0 0-1-16,0 0 2 0,0 0-14 0,0 0-15 15,0 0-13-15,0 0-29 0,0 0-19 0,0 0-20 16,0 0-15-16,-20 23 0 0,20-23 4 0,-13 20 5 16,13-6 0-16,-19 3 2 0,8-1-5 0,-3 2-4 15,1 0 3-15,0 3-5 0,-1-2 0 0,0-2 0 16,3 0 2-16,-1-1-4 0,2 0-2 0,2-5 0 15,3 1-4-15,0-3-9 0,2-1-19 16,1-3-36-16,2-3-32 0,0-1-30 0,0-1-17 16,0 0-3-16,0 0-25 0,0 0-47 0,0 0-77 15,0 0-100-15,0 0-128 0,0-22 33 0,0 22 117 16</inkml:trace>
  <inkml:trace contextRef="#ctx0" brushRef="#br0" timeOffset="260.01">11486 14308 1945 0,'11'-12'44'0,"-11"12"40"16,0 0 26-16,0-9 31 0,0 9-21 0,0-3-10 15,0 1-3-15,0 2-12 0,0 0-16 0,0 0-17 16,0 0-20-16,0 0-14 0,0 0-6 0,0 0-9 15,0 26 2-15,-21-26 0 0,21 18 1 0,0-18 1 16,-20 28-6-16,20-11 1 0,-17 1-4 0,17 1 3 16,-13 2 5-16,13 0 6 0,-5 0 10 0,5 1 1 15,0-1-3-15,0-3-4 0,0-4-6 0,0 1-2 16,35-4 2-16,-35-4 1 0,24 1 0 0,-24-6-2 16,30-2-8-16,-30 0-7 0,27 0-7 0,-13 0 0 15,-1-23 3-15,-1 23-4 0,1-25 8 16,-4 25-5-16,-2-29 0 0,2 29 1 0,-3-29-3 15,-4 11 0-15,-2 0 3 0,0 2-4 0,0 0-5 16,0 2-11-16,0-1-15 0,-31 2-13 0,31 2-13 16,0 1-28-16,-22 2-45 0,22 4-47 0,0-2-78 15,0 2-53-15,-17 4-53 0,17 0-92 0,0 0-60 16,-11 0 92-16</inkml:trace>
  <inkml:trace contextRef="#ctx0" brushRef="#br0" timeOffset="261.01">11805 14541 1880 0,'8'2'22'0,"-3"1"20"0,0 1 39 0,-1 0 35 15,-2-3 6-15,-2 2 13 0,0 4-11 0,0 0-11 16,0 0-9-16,0 5-7 0,0 1-6 0,-24 1-12 16,24 4-12-16,-23-2-26 0,23 2-22 0,-24 1-13 15,24 0-7-15,-24-2 3 0,24-3-4 0,-21 1-2 16,21-3-20-16,-16 1-44 0,16-1-46 0,-11-6-57 15,11 2-51-15,0-4-35 0,0-1-66 0,0-3-122 16,0 0-92-16,0 0 75 0</inkml:trace>
  <inkml:trace contextRef="#ctx0" brushRef="#br0" timeOffset="262.01">12018 14408 2267 0,'4'-6'42'0,"-1"3"26"16,-3-2 20-16,4 2 23 0,-4-2-19 0,0 3-2 16,0 2-2-16,0 0-7 0,0 0-12 0,0 0-18 15,0 0-9-15,0 0-13 0,0 0-2 0,0 20-2 16,0-20-5-16,0 21-4 0,0-21-13 0,0 32-5 16,0-16 2-16,0 5 0 0,0-3 2 15,0 2 2-15,0-2-5 0,0-1-2 0,0-2 2 16,0 0 0-16,25-2 4 0,-25-2 0 0,29-2 8 15,-10-3-5-15,2-3 1 0,4-3-1 0,0 0-6 16,3 0 3-16,-3 0-4 0,1-23 1 0,-6 23 3 16,-1-22-2-16,-5 22 0 0,-2-31 2 0,-3 14-2 15,-5 0-5-15,-3-3-2 0,-1-1-2 0,0-1-6 16,0-1 5-16,-34 5 0 0,34 1-1 0,-36 2 3 16,14 2-9-16,-2 5-20 0,0 3-28 0,-1 2-36 15,1 3-41-15,-1 0-43 0,0 0-56 0,3 0-69 16,1 0-110-16,4 0-153 0,4 0 80 15,1 21 107-15</inkml:trace>
  <inkml:trace contextRef="#ctx0" brushRef="#br0" timeOffset="263.01">8206 15344 2311 0,'0'0'48'0,"-17"0"22"16,17 0 22-16,0 0 34 0,0 0-24 15,0 0 7-15,-11 0 4 0,11 0-9 0,0 0-6 16,0 0-10-16,0 0-12 0,0 0-21 0,0 0-15 15,0 0-19-15,0 0-15 0,0 0-2 0,0 0-4 16,0 0 5-16,0 0-3 0,0 0 0 0,0 0 0 16,25 0-4-16,-25 0-4 0,27 0-39 0,-9 0-42 15,2-19-41-15,1 19-47 0,2-11-15 0,-3 11-21 16,1-9-23-16,-1 9-35 0,-3-6-53 0,0 6-84 16,-3 0-99-16,-2 0 88 0</inkml:trace>
  <inkml:trace contextRef="#ctx0" brushRef="#br0" timeOffset="264.01">8283 15486 1972 0,'-4'4'48'0,"4"1"33"0,-2 0 28 16,2-1 23-16,0-1-21 0,0-1 4 0,0 0 4 16,0-2 3-16,0 0 6 0,0 0 2 0,0 0-3 15,0 0 1-15,0 0-24 0,21 0-32 0,-21 0-28 16,23 0-26-16,-23 0-16 0,29-24-7 0,-11 24-4 15,0 0-22-15,0-21-37 0,-1 21-54 0,-2-14-61 16,0 14-48-16,-4-11-44 0,-1 11-74 0,-2 0-96 16,1-7-146-16,-2 7 48 0,-4 0 128 15</inkml:trace>
  <inkml:trace contextRef="#ctx0" brushRef="#br0" timeOffset="265.01">8987 15282 1147 0,'0'0'29'0,"0"0"23"0,0 0 17 0,-14 0 16 16,14 0-17-16,0 0-6 0,0 0-1 0,-10 0-5 16,10 0-2-16,0 0-7 0,-5 0 1 0,5 0-2 15,0 0 0-15,-3 0 4 0,3 0-8 0,-1 0 5 16,1 0-2-16,0 0-3 0,0 0 2 0,0 0-8 16,0 0 2-16,0 0 0 0,0 0-5 15,0 0 3-15,0 0-3 0,0 0 1 0,0 0 0 16,0 0-2-16,0 0 0 0,0 0-1 0,0 0-3 15,0 0-1-15,0 0-2 0,0 0-1 0,0 0-2 16,0 0 4-16,0 0-4 0,0 0-6 0,0 0 2 16,0 0-3-16,0 0 3 0,0 0 2 0,0 0 0 15,0 0-2-15,0 0-2 0,0 0-3 0,0 0-1 16,0 0 0-16,0 0 0 0,0 0 4 0,0 0-2 16,0 0 1-16,0 0-2 0,0 0 3 0,0 0 2 15,0 0-2-15,0 0 8 0,0 0-6 0,0 0 1 16,0 0-1-16,0 0-8 0,0 0 4 0,0 0 1 15,0 0-3-15,0 0 2 0,0-15-2 16,0 15-5-16,0 0-1 0,0 0-2 0,0 0 0 16,0 0-1-16,0 0-1 0,0 0 4 0,0 0-5 15,0-8 7-15,0 8 0 0,0 0-1 0,0 0 5 16,0-2-3-16,0 2 1 0,0 0-4 0,0-2-1 16,0 2-3-16,0 0 0 0,0 0 3 0,0-1-3 15,0 1 3-15,0 0-5 0,0 0-1 0,0 0 5 16,0 0-1-16,0 0 5 0,0 0 0 0,0 0 0 15,0 0 2-15,0 0 6 0,0 0-3 0,0 0 1 16,0 0-4-16,0 0-4 0,0 0-2 0,0 0 0 16,0 0 0-16,0 0-2 0,0 0 6 0,0 0 0 15,0 0-4-15,0 0 0 0,0 0-4 16,0 0-4-16,0 0 6 0,0 0 0 0,0 0-2 16,0 0 2-16,0 0-3 0,0 0 1 0,0 0 2 15,0 0-2-15,0 0 1 0,0 0-3 0,0 0 2 16,0 0 2-16,0 0 0 0,0 0-2 0,0 0-2 15,0 0 0-15,0 0 0 0,0 0 4 0,0 0-2 16,0 0 0-16,0 0 0 0,0 0 0 0,0 0 2 16,0 0-2-16,0 0 3 0,0 0-3 0,0 0 0 15,0 0 2-15,0 0-3 0,0 0 1 0,0 0 2 16,0 0 0-16,0 0-4 0,0 0 2 0,0 0-1 16,0 0 1-16,0 0 2 0,0 0-4 0,0 0 3 15,0 0-1-15,0 0 1 0,0 0 3 16,0 0-6-16,0 0 0 0,0 0 1 0,0 0-1 15,0 0 2-15,0 0 0 0,0 0 3 0,0 0 1 16,0 0-4-16,0 0 0 0,0 0-2 0,0 0 0 16,0 0 2-16,0 0 4 0,0 0-4 0,0 0-2 15,0 0 4-15,0 0-2 0,0 0 2 0,0 0 0 16,0 0-4-16,0 0 2 0,0 0 2 0,0 0 0 16,0 0 2-16,0 0-8 0,0 0 2 0,0 0 0 15,0 0 2-15,0 0 4 0,0 0-2 16,0 0-2-16,0 0 4 0,0 0-4 0,0 0 0 0,0 0 2 15,0 0-2-15,0 0 0 0,0-18-2 16,0 18 2-16,0 0 2 0,0 0-2 0,0 0 4 16,0 0-4-16,0 0-2 0,0 0 4 0,0 0 0 15,0 0 2-15,0 0-8 0,0 0 6 0,0 0-2 16,0 0 0-16,0 0 4 0,0 0-2 0,0 0 2 16,0 0 2-16,0 0 0 0,0 0-4 0,0 0-2 15,0 0 0-15,0 0 0 0,0 0 2 0,0 0 0 16,0 0 0-16,0 0 0 0,0 0 3 0,0 0-3 15,0 0-2-15,0 0 0 0,0 0-2 0,0 0 2 16,0 0 0-16,0 0 2 0,0 0-2 0,0 0 0 16,0 0 0-16,0 0-4 0,0 0 4 15,0 0 0-15,0 0 2 0,0 0 1 0,0 0-3 16,0 0 4-16,0 0-4 0,0 0 1 0,0 0 0 16,0 0-3-16,0 0 0 0,0 0 0 0,0 0 3 15,0 0-3-15,0 0 2 0,0 0 1 0,0 0-3 16,0 0 2-16,0 0 0 0,0 0-1 0,0 0 3 15,0 0-2-15,0 0 0 0,0 0 0 0,0 0-2 16,0 0 2-16,0 0 0 0,0 0 0 0,0 0 0 16,0 0 0-16,0 0-3 0,0 0 3 0,0 0-2 15,0 0 2-15,0 0 4 0,0 0-6 0,0 0 5 16,0 0-3-16,0 0-2 0,0 0 4 0,0 0-2 16,0 0 0-16,0 0 2 0,0 0-2 15,0 0 0-15,0 0 0 0,0 0-2 0,0 0 2 16,0 0 0-16,0 0 2 0,0 0-2 0,0 0 2 15,0 0-2-15,0 0-2 0,0 0 2 0,0 0-4 16,0 0 4-16,0 0-2 0,0 0 4 0,0 0-2 16,0 0-2-16,0 0 4 0,0 0-4 0,0 0 4 15,0 0-4-15,0 0-1 0,0 0 1 0,0 0-2 16,0 0 4-16,0 0 0 0,0 0-2 0,0 0 2 16,0 0 2-16,0 0-2 0,0 0 0 0,0 0-2 15,0 0 2-15,0 0 0 0,0 0 2 0,0 0 0 16,0 0-4-16,0 0 2 0,0 0-2 0,0 0 2 15,0 0 2-15,0 0-2 0,0 0 2 16,0 0 0-16,0 0-2 0,0 0 0 0,0 0-2 16,0 0 2-16,0 0 2 0,0 0-2 0,0 0 5 15,0 0-3-15,0 0 0 0,0 0-2 0,0 0 0 16,0 0 0-16,0 0-4 0,0 0 6 0,0 0-2 16,0 0-2-16,0 0 4 0,0 0 0 0,0 0-2 15,0 0 4-15,0 0-2 0,0 0-4 0,0 0 4 16,0 0-4-16,0 0 0 0,0 0 2 0,0 0-2 15,0 0 2-15,0 0 2 0,0 0-2 0,0 0 2 16,0 0-2-16,0 0-2 0,0 0 2 0,0 0-2 16,0 0 2-16,0 0 0 0,0 0 0 15,0 0 0-15,0 0 0 0,0 0 0 0,0 0 2 16,0 0-2-16,0 0 0 0,0 0-5 0,0 0 3 16,0 0-2-16,0 0 4 0,0 0 0 0,0 0-2 15,0 0 4-15,0 0-6 0,0 0 2 0,0 0 2 16,0 0-2-16,0 0 2 0,0 0 4 0,0 0-6 15,0 0 2-15,0 0 0 0,0 0-4 0,0 0 4 16,0 0 0-16,0 0 0 0,0 0 4 0,0 0-4 16,0 0 2-16,0 0-2 0,0 0-2 0,0 0 2 15,0 0-2-15,0 0 4 0,0 0 2 0,0 0-4 16,0 0 0-16,0 0-2 0,0 0 0 16,0 0 4-16,0 0 0 0,0 0 0 0,0 0-4 15,0 0 0-15,0 0 0 0,0 0 2 0,0 0 0 16,0 0 1-16,0 0 0 0,0 0-3 0,0 0 2 15,0 0 0-15,0 0 0 0,0 0 0 0,0 0 0 16,0 0 1-16,0 0-3 0,0 0 4 0,0 0-1 16,0 0-1-16,0 0 2 0,0 0-4 0,0 0 2 15,0 0 2-15,0 0-2 0,0 0 0 0,0 0 0 16,0 0 0-16,0 0 3 0,0 0-6 0,0 0 5 16,0 0-4-16,0 0-2 0,0 0 6 0,0 0-4 15,0 0 4-15,0 0 0 0,0 0 0 0,0 0-2 16,0 0 0-16,0 0 0 0,0 0-2 15,0 0 2-15,0 0 0 0,0 0 0 0,0 0 0 16,0 0-2-16,0 0 0 0,0 0 1 0,0 0 2 16,0 0-1-16,0 0 0 0,0 0 0 0,0 0-2 15,0 0 4-15,0 0-2 0,0 0 2 0,0 0-4 16,0 0 2-16,0 0 2 0,0 0-4 0,0 0 4 16,0 0-6-16,0 0 0 0,0 0 4 0,0 0-2 15,0 0 2-15,0 0 0 0,0 0-2 0,0 0 6 16,0 0-4-16,0 0 0 0,0 0 2 0,0 0-6 15,0 0 6-15,0 0 0 0,0 0-6 0,0 0 4 16,0 0 0-16,0 0 0 0,0 0 2 0,0 0-2 16,0 0-2-16,0 0 4 0,0 0-4 0,0 0 2 15,0 0 2-15,0 0-6 0,0 0 6 16,0 0-2-16,0 0-2 0,0 0 4 0,0 0 0 16,0 0 0-16,0 0 2 0,0 0-4 0,0 0-2 15,0 0 4-15,0 0-6 0,0 0 4 0,0 0 2 16,0 0-4-16,0 0 4 0,0 0-2 0,0 0 0 15,0 0 0-15,0 0 2 0,0 0 1 0,0 0-3 16,0 0 0-16,0 0-3 0,0 0 1 0,0 0 0 16,0 0 0-16,0 0 2 0,0 0-2 0,0 0 2 15,0 0-2-15,0 0 4 0,0 0-2 0,0 0 0 16,0 0 4-16,0 0-6 0,0 0 4 16,0 0 0-16,0 0-2 0,0 0-2 0,0 0 4 15,0 0-2-15,0 0 0 0,0 0 2 0,0 0-4 0,0 0 2 16,0 0 1-16,0 0 1 0,0 0-5 15,0 0 5-15,0 0-2 0,0 0-2 0,0 0 6 16,0 0-6-16,0 0 2 0,0 0 0 0,0 0 0 16,0 0-2-16,0 0 4 0,0 0-2 0,0 0-2 15,0 0 4-15,0 0-4 0,0 0 2 0,0 0 0 16,0 0 0-16,0 0 0 0,0 0 0 0,0 0 0 16,0 0-2-16,0 0 2 0,0 0 0 0,0 0 2 15,0 0 0-15,0 0 0 0,0 0-4 0,0 0 0 16,0 0 2-16,0 0-2 0,0 0 4 15,0 0-4-15,0 0 0 0,0 0 4 0,0 0-2 16,0 0 2-16,0 0-2 0,0 0-4 0,0 0 2 16,0 0 0-16,0 0 6 0,0 0-2 0,0 0 0 15,0 0 2-15,0 0-8 0,0 0 4 0,0 0-2 16,0 0-2-16,0 0 4 0,0 0 2 0,0 0 0 16,0 0 0-16,0 0-2 0,0 0 0 0,0 0-2 15,0 0 2-15,0 0 2 0,0 0-6 0,0 0 6 16,0 0-2-16,0 0 2 0,0 0 0 0,0 0-1 15,0 0-1-15,0 0 0 0,0 0 0 0,0 0-3 16,0 0 3-16,0 0-2 0,0 0 4 16,0 0 2-16,0 0-2 0,0 0 0 0,0 0-4 0,0 0 2 15,0 0-2-15,0 0 0 0,0 0 3 0,0 0-4 16,0 0 3-16,0 0 2 0,0 0-2 16,0 0 2-16,0 0-2 0,0 0-2 0,0 0 0 15,0 0 0-15,0 0 4 0,0 0-2 0,0 0 2 16,0 0-4-16,0 0 0 0,0 0 0 0,0 0 0 15,0 0 2-15,0 0 0 0,0 0 2 0,0 0-2 16,0 0 2-16,0 0 0 0,0 0-2 0,0 0 2 16,0 0-2-16,0 0-4 0,0 0 6 0,0 0 0 15,0 0-2-15,0 0 4 0,0 0-4 0,0 0 0 16,0 0 0-16,0 0-2 0,0 0 2 0,0 0-2 16,0 0 2-16,0 0 2 0,0 0-2 15,0 0 2-15,0 0-2 0,0 0-2 0,0 0 0 16,0 0 0-16,0 0 2 0,0 0 0 0,0 0 2 15,0 0-2-15,0 0 0 0,0 0 2 0,0 0-4 16,0 0 3-16,0 0-1 0,0 0-3 0,0 0 5 16,0 0-2-16,0 0 0 0,0 0 0 0,0 0-2 15,0 0 4-15,0 0-2 0,0 0 0 0,0 0 0 16,0 0-2-16,0 0 4 0,0 0-2 0,0 0 0 16,0 0 1-16,0 0-4 0,0 0 5 0,0 0-2 15,0 0 0-15,0 0 0 0,0 0-2 0,0 0 4 16,0 0-1-16,0 0 0 0,0 0-1 0,0 0-2 15,0 0 2-15,0 0 0 0,0 0 0 16,0 0 0-16,0 0 0 0,0 0-2 0,0 0 2 16,0 0 0-16,0 0 0 0,0 0-4 0,0 0 2 15,0 0-2-15,0 0 2 0,0 0 2 0,0 0-8 16,0 0 2-16,0 0 0 0,0 0 4 0,0 0 4 16,0 0 0-16,0 19-5 0,0-19 1 0,0 0 2 15,0 24-1-15,0-24 5 0,0 26 0 0,0-11-4 16,0-1 0-16,0 3-1 0,0 2 0 0,0-2 5 15,15 3-1-15,-15-3-6 0,0 2 0 0,0-1-2 16,0-2 2-16,0 2 1 0,0-2-2 0,0 1-1 16,0-5-3-16,0 2 4 0,0-1 0 15,-22 2 3-15,22-3 0 0,0-1 3 0,0 0-4 16,0 0 5-16,-15 3 0 0,15-3-1 0,0-2-1 16,0-4-2-16,0 0 1 0,-6-1-2 0,6 0 6 15,0-4-1-15,0 0 1 0,0 0 0 0,0 0-1 16,0 0-1-16,0 0-3 0,0 0-1 0,0 0-13 15,0 0-33-15,0 0-59 0,0 0-74 0,0 0-100 16,0-17-162-16,0 17-252 0,0 0 26 0,0-13 111 16</inkml:trace>
  <inkml:trace contextRef="#ctx0" brushRef="#br0" timeOffset="266.01">10077 10855 1657 0,'0'0'22'0,"0"-2"13"16,0 2 23-16,0 0 24 0,0 0-5 0,0 0 13 15,0-2-3-15,0 2-7 0,0 0 6 0,0-2-1 16,0 2-7-16,0 0-2 0,0-3-5 0,0 3-12 15,0 0 6-15,0-2-3 0,0 2-4 0,0-1-1 16,0 1 5-16,0-1-7 0,0 1 1 0,0-3-3 16,0 3-13-16,0-3 4 0,0 3-5 0,0 0-2 15,0 0-1-15,0-1-6 0,0 1-4 0,0 0-3 16,0 0 3-16,0 0-3 0,0 0 3 0,0 0 3 16,0 0-8-16,0 0 4 0,0 0-4 15,0 0-8-15,0 0-3 0,0 0-3 0,0 0-2 16,0 0 3-16,0 0-3 0,0 0-3 0,0 18 3 15,0-18 2-15,0 15 2 0,0-3-3 0,0-2 1 16,-17 4-5-16,17 2-1 0,0-1 4 0,-14 2-1 16,14 0 0-16,-10 1-2 0,10 0 0 0,-11 0-3 15,7 2 1-15,0-2 2 0,2 2 2 0,1 0-3 16,-1 1 1-16,1-1-3 0,0 0-1 0,1-2 0 16,0 2 2-16,0-3 0 0,0 0 0 0,0-2-1 15,0-2 3-15,0 1 0 0,0-3-2 0,0 0 5 16,0-3-5-16,0-1-3 0,0-2-15 0,0-1-40 15,0-1-61-15,0 0-86 0,0-1-94 16,-15 0-156-16,15-2-278 0,0 0 21 0,-14 0 114 16</inkml:trace>
  <inkml:trace contextRef="#ctx0" brushRef="#br0" timeOffset="267.01">14299 11405 1990 0,'-4'0'6'0,"3"0"1"0,-2 0 0 0,2 0 4 16,-3 0-8-16,2 0 1 0,-1 0 0 15,3 0-4-15,0 0 1 0,0 0-1 0,0 0 3 0,0 0 4 16,0 0 0-16,0 0-6 0,0 0-1 16,0 0 0-16,0 0-1 0,29 0 18 0,-29 0-8 15,35 0-3-15,-11 0 0 0,4 0-7 0,4 0 3 16,7 0 3-16,3 0-1 0,3 0-6 0,4 0-2 15,6 0-2-15,3 0-1 0,0 0 4 0,5 0 2 16,3 0-1-16,3 0 4 0,8 0-7 0,-1 0 4 16,9 0-3-16,1 0-1 0,6 0 4 0,5 0-4 15,8 0 3-15,3 17-1 0,8-17 2 0,3 0 2 16,5 0-3-16,9 14 2 0,3-14 1 16,-1 11-5-16,7-11 6 0,4 12-3 0,3-6 1 0,4 1 5 15,0 1-1-15,3-1-6 0,1 3 19 16,5-2-4-16,-5 4 4 0,2-3 3 0,0 3-6 15,3-1 1-15,0 0-2 0,-3 1 4 0,1 0-11 16,4-1 0-16,-5 1 0 0,3 2-3 0,0-2 6 16,0-1-1-16,-1 1-2 0,4 0-6 0,-1 0-2 15,0 1 1-15,2-1 2 0,1 1 5 0,-1 0-5 16,2-1-3-16,0 1 2 0,-1-1 1 0,1 0 1 16,-4 2 3-16,5-3-2 0,-8 2-3 0,4 0-4 15,-4-1-1-15,1 0-1 0,-2 1 6 0,2-1 8 16,-3-3-2-16,5 3-4 0,-4 0-1 15,-1-4-4-15,0 1 2 0,2-4 8 0,-3 3-11 16,-1-1 4-16,0 0-1 0,-2 0-8 0,1 0 10 16,-3 1 0-16,-2-1-4 0,-2 3 7 0,0-4-1 15,-2 2-4-15,-1-3 1 0,-6 2 0 0,1-3-5 16,-2 2 3-16,-4-1 2 0,-2-1 1 0,-3-1 0 16,2 0 0-16,-4 1 0 0,1 0-11 0,-3 0 1 15,0 0-4-15,1-1 3 0,1 2 0 0,-1 0 8 16,-4-2-3-16,1 3-8 0,0-4 6 0,-1 3-3 15,3 0 2-15,-7-1 6 0,3 0-3 0,-4 0 2 16,1-1-1-16,-3-1-4 0,-4 1 2 0,-2-1-2 16,-9 0 4-16,4 0 10 0,-3-2-3 0,-3 5-4 15,2-3-2-15,-4 2-3 0,2-2 8 16,-2 3-2-16,8-2 2 0,-7 3-7 0,3-1 3 16,0 0 3-16,3 2-2 0,-7-2 6 0,2 2-9 15,3 0 2-15,-2 0-3 0,0 0 2 0,-1 1-7 16,-2 0 2-16,-2 1 1 0,-1-2-1 0,-1 1 4 15,-6 0 5-15,-3 1 1 0,-5-2-2 0,-3 0 11 16,-3 1-2-16,-4-3 5 0,-3 2 7 0,-3-1 1 16,-7-1 1-16,-5-2 2 0,2 2-2 0,-2-1-3 15,-3 0-3-15,1-2 0 0,-2 1-6 0,-1 0 7 16,5-2-4-16,-2 1-1 0,0 1-2 0,0-1-8 16,-1 1-1-16,-1-1-4 0,1 0 5 0,-1 2-4 15,-3 1 2-15,1-2-2 0,-1 2-2 16,-3 0 1-16,-2 0-3 0,-5-2 3 0,-5 0-2 15,-3 0 1-15,-7-1 4 0,-3 1-10 0,-6-2-24 16,-5 1-82-16,-5-2-162 0,0 0-241 0,0 0-23 16,-25 0 81-16</inkml:trace>
  <inkml:trace contextRef="#ctx0" brushRef="#br0" timeOffset="268.01">13470 12557 1643 0,'0'-7'43'0,"-12"0"48"16,12-1 26-16,0-1 40 0,0 1-13 0,0 1-20 15,0-3-4-15,0 2-18 0,-4 1-11 0,4 2-2 16,-2-1-9-16,0 3-11 0,1 0-12 0,-1 1-22 16,2 1-13-16,-2-2-8 0,0 3-7 0,2 0-2 15,0 0-1-15,0 0-3 0,-2 0 1 0,0 0-4 16,2 26 3-16,-2-26 0 0,-1 27 1 16,3-8 1-16,-3 1 0 0,3 4-1 0,0 0-1 15,0 5 1-15,0 0 0 0,0 3 4 0,0 1-4 16,0 1 1-16,0 3-1 0,0 0-2 0,21 3 2 15,-21 0-2-15,0 1 0 0,0 4 8 0,0-4-1 16,16 4 0-16,-16 2 2 0,0 3-8 0,0 1 1 16,0-2-2-16,0 6 2 0,0-3 4 0,0 5-2 15,0-3-2-15,-25-1-1 0,25-1-2 16,0 0-1-16,-20-6 4 0,20 4 1 0,0-2 2 0,-14-2 4 16,14-2 1-16,0-3-3 0,-11 1 6 0,11-1 2 15,-7 0 6-15,7-2 3 0,0-1-5 16,-4 1-1-16,4 2 1 0,0-5 4 0,-3 1-4 15,3 2 1-15,0-3-8 0,0 4-7 0,0 0 2 16,0 1-1-16,0-1-2 0,0 3 4 0,0 1-4 16,0 1-3-16,0 0 2 0,0 2-5 0,0-2 5 15,0 0-1-15,0 0 0 0,0-1 1 0,0 1-6 16,0-3 7-16,0-1-4 0,-22-2 2 0,22-3 2 16,0-2-7-16,-18-2 6 0,18-3-2 0,-16-3 0 15,16 0 12-15,-8-4 5 0,8-2 6 0,0-2 1 16,-7 0-9-16,7-3-10 0,0-1 1 0,0-3 0 15,0-1 2-15,0 1 0 0,0-5-5 0,0 2-4 16,0-3 0-16,0-1-2 0,22 3 0 0,-22 0 2 16,0 0 0-16,0 4 5 0,14-1-1 0,-14 3 1 15,0 2-3-15,0 0-2 0,0-2 1 16,0 1-1-16,0 1-3 0,0-3 1 0,0 1 1 16,-25-4-1-16,25 1 2 0,0-2 5 0,0 0-8 15,-16-1-1-15,16-2-3 0,0-2-7 0,0-3 7 16,0 0 3-16,0 0 1 0,0 0 3 0,0 0-2 15,0 1 2-15,0 0 2 0,0 1 1 0,0 2-3 16,0 0-12-16,0 0-13 0,0 2-8 0,0 1-30 16,0 0-32-16,0 3-36 0,0-3-63 0,0 0-52 15,0 0-86-15,0-3-165 0,-20-3-151 0,20-1 84 16</inkml:trace>
  <inkml:trace contextRef="#ctx0" brushRef="#br0" timeOffset="269.01">14249 12959 909 0,'0'-8'35'0,"2"2"34"16,-2-2 42-16,3 0 27 0,-2 1 3 0,0 0-18 16,-1 0-1-16,3 1-4 0,-1 2-2 0,-2 0 18 15,2 1-10-15,-2 1 1 0,0 0-13 0,0-1-11 16,2 3-8-16,-2-1-7 0,0-1-9 0,0 0-15 16,0 2-21-16,0 0-13 0,0 0-14 0,0 0-5 15,0 0 4-15,0 0 2 0,0 0 10 16,0 0 0-16,0 26 1 0,0-26-4 0,0 29-7 15,0-9 7-15,0 3-5 0,23 4 4 0,-23 0-6 16,0 0-4-16,0 4-4 0,0-2-3 0,0 4 2 16,0-1-5-16,0-1 2 0,0-1 1 0,0-1-2 15,0 0 4-15,-20-1-1 0,20-4-2 0,0-5-7 16,0-3 1-16,0-1 3 0,0-5 0 0,0-3 7 16,0-3 1-16,0-4 0 0,0 0-4 0,0 0-7 15,22 0-7-15,-22-28-5 0,0 28-5 0,0-32-10 16,13 13-10-16,-13-7-12 0,0 1-1 0,0-5 8 15,0 2 3-15,0 0 10 0,0-2 0 16,0 1 6-16,0 0 11 0,-24 1 3 0,24 2 12 16,0 2 2-16,0 0-1 0,0 5 1 0,-14-1 3 15,14 3 6-15,0 2 8 0,0 1 5 0,0 2 5 16,0-1 5-16,0 1 4 0,0 2 5 0,0-1-6 16,0-1-8-16,28 0-10 0,-28 2-6 0,19-2-7 15,-19 3 0-15,23-1-5 0,-7 0-2 0,2 2 3 16,-2 2-5-16,-1 0 4 0,3 2-5 0,0 2-3 15,0 2 1-15,-2 0 1 0,-2 0 4 0,1 0-1 16,-2 0 1-16,-2 29-1 0,-1-29-1 16,-1 26 2-16,-5-9 6 0,-1 0-6 0,-2 3 0 0,-1 3-2 15,0-1 1-15,0 0 4 0,0 1-8 16,-33 0-16-16,33-3-29 0,-23-1-40 0,23 0-44 16,-26-1-40-16,26-2-64 0,-25-1-64 0,11-3-93 15,14-2-124-15,-20-2 50 0,9-2 102 0</inkml:trace>
  <inkml:trace contextRef="#ctx0" brushRef="#br0" timeOffset="270.01">14553 13237 2398 0,'2'2'38'0,"1"-2"14"0,-1 0 20 0,-2 0 22 16,2 0-13-16,-2 0 21 0,0 0 2 0,0 0-7 15,0-17-10-15,0 17-30 0,0 0-21 0,0 0-17 16,0 0-13-16,0 0-7 0,0-13-1 0,0 13-1 16,28 0-1-16,-28 0 0 0,29 0-6 0,-29 0 2 15,34 0-7-15,-18 0-6 0,1 0 3 0,-4 0-10 16,1 0 3-16,-4 25 2 0,-2-25 3 0,-2 17 7 16,-6-17 2-16,9 22 3 0,-9-10 2 0,0 3-1 15,0-3 4-15,0 4 0 0,0 2 4 0,-33-4-1 16,33 2 1-16,-27-1 0 0,27 0 1 0,-27 0 0 15,27-3-1-15,-25-1 4 0,25-1-6 16,-13-2-1-16,13-3-7 0,0 2 3 0,0-5-2 0,0 1 11 16,0-1 5-16,0 0-3 0,0-2 2 15,36 0-8-15,-36 0 2 0,37 0-6 0,-16 0 5 16,1 0-4-16,0 0-1 0,-3 0 1 0,-1 0 1 16,-4 0 3-16,-2 0-3 0,-2 20 2 0,-10-20 1 15,7 0-2-15,-7 27 4 0,0-27 2 0,0 24-4 16,0-10 5-16,-34-2-1 0,34 4-4 0,-33-3-1 15,12 2-5-15,2-3 2 0,-4 0 1 0,2 0 2 16,-4-1 2-16,5-2-5 0,0-2-7 0,2-1-13 16,2 0-22-16,0-4-37 0,6-2-44 15,-1 0-59-15,3 0-53 0,4 0-82 0,3-24-97 16,1 24-121-16,0-31 76 0</inkml:trace>
  <inkml:trace contextRef="#ctx0" brushRef="#br0" timeOffset="271.01">15028 13058 2289 0,'5'-3'37'0,"-2"-1"24"0,-3-1 18 16,0 5 28-16,0-3-15 0,0 1-10 0,0-1-3 16,0 0-10-16,0 2-8 0,0 1-10 15,0-2-11-15,0 2-24 0,0-1-12 0,0 0-2 16,0 1-2-16,0 0 6 0,0-1-4 0,0-2-4 15,25 1-3-15,-25 0-9 0,31-1-24 0,-11 1-27 16,-2-1-32-16,-1 1-42 0,1 1-26 0,-7-1-22 16,-1 2-12-16,-10 0 4 0,11 0-14 0,-11 0-37 15,0 0-55-15,0 30-77 0,0-30 21 0,-30 24 88 16</inkml:trace>
  <inkml:trace contextRef="#ctx0" brushRef="#br0" timeOffset="272.01">14943 13300 1886 0,'0'8'67'0,"0"-1"29"0,0-2 21 0,0 1 18 16,0-4-43-16,0 0-1 0,0-1 8 0,0-1 21 16,0 0 14-16,0 0 11 0,0 0-1 0,0 0-16 15,0 0-30-15,22 0-36 0,-22 0-31 0,19 0-25 16,-5-22-10-16,4 22-16 0,1 0-54 0,1-17-64 16,2 17-83-16,-3 0-82 0,0-17-63 0,-1 17-92 15,-4-11-137-15,-1 11 54 0,-4-9 118 0</inkml:trace>
  <inkml:trace contextRef="#ctx0" brushRef="#br0" timeOffset="273.01">14589 13300 1353 0,'-22'0'33'16,"22"0"31"-16,0 0 6 0,0-3 12 0,0 3-8 15,0 0-14-15,-12 0 16 0,12 0 6 0,0 0-17 16,0 0-9-16,0 0-4 0,0 0-10 0,0 0 1 16,0 0-1-16,0 0-11 0,0 0-11 0,0 0-4 15,0 0 1-15,18 0 0 0,-18-17 5 0,0 17 2 16,0 0-4-16,20 0-1 0,-20 0-4 16,0-11-5-16,10 11-2 0,-10 0 0 0,0 0-3 15,4 0 3-15,-4 0-1 0,0 0 1 0,0 0-2 16,4 0-1-16,-4 0-3 0,0 0-6 0,0 0 5 15,2 0 3-15,2 0 5 0,-4 0 11 0,1 0 7 16,0 0-1-16,0 0 3 0,0 0 1 0,1 0-6 16,-2 0 16-16,2 0 2 0,-2 0-2 0,0 0-2 15,0 0-11-15,0 0-3 0,0 0-4 16,0 0 0-16,0 0-3 0,0 0-3 0,0 0-4 16,0 16 0-16,0-16-3 0,0 0-2 0,0 17 0 0,-20-17-1 15,20 20-2-15,0-10 1 0,-21 4 0 16,21-2 1-16,-17 2 1 0,5 3-2 0,1-2 1 15,0 4-1-15,-5 1 0 0,3-1 0 0,-2-2-1 16,0 2-2-16,-1 1-3 0,1-1 6 0,1-2-3 16,-1-2 1-16,6-1 2 0,-3 3-4 0,3-6 2 15,3 0 3-15,-2-2-4 0,4-1 0 0,0-1 3 16,2-2-6-16,-2-1 7 0,4-1-1 0,0-3-5 16,0 2 2-16,0 0 0 0,0-1 3 0,0-1 5 15,0 1-2-15,0 0-2 0,0 2 4 16,22-3-6-16,-22 3 5 0,0-2-3 0,27 0-3 0,-27 1 2 15,24 0-2-15,-10 1 3 0,3-1-2 16,0 0 0-16,0 0 0 0,3-1 2 0,-1 1-3 16,2-2 3-16,0 0-2 0,2 0-2 0,0 0-5 15,1 0 5-15,1 0-2 0,-1 0 2 0,0 0 0 16,-2-18-1-16,-2 18-3 0,0 0 0 0,-4 0 4 16,0 0-1-16,-6-13 3 0,-2 13 1 0,-2 0-2 15,-3 0-1-15,-1 0 2 0,0 0-9 0,-2 0-4 16,0 0-14-16,0 0-24 0,0 0-27 0,0 0-44 15,0 0-36-15,0 0-42 0,-22 0-59 0,22 0-69 16,0 0-87-16,-22 0-104 0,22 0 91 16</inkml:trace>
  <inkml:trace contextRef="#ctx0" brushRef="#br0" timeOffset="274.01">14638 13427 1886 0,'0'-6'29'0,"-2"1"33"0,0-2 11 0,2 2 29 16,0-2 0-16,-2 1-11 0,2 1 9 0,0 1-7 15,0 0-20-15,0 1-16 0,0 0-13 0,0-1-16 16,0 1-2-16,0 0 3 0,0-1 5 0,0 0-2 16,0 0 2-16,23 0-4 0,-23 1-7 0,0-1-2 15,15 1-4-15,-15 0 5 0,0 2 2 16,0 0 4-16,12 1 5 0,-12 0 0 0,0 0-5 15,0 0-2-15,4-1-5 0,-4 0-2 0,2 1 3 16,-2 0-5-16,2-1-2 0,-2 1-4 0,2-2-3 16,-2 2-2-16,0 0-2 0,1 0-2 0,-1 0 1 15,0 0 2-15,0 0-4 0,0-2 1 0,0 1-1 16,0 0-6-16,1-2 2 0,-1 2 3 0,2-2 0 16,-2 2 2-16,1-2-3 0,-1 1-1 0,0-1-1 15,0 1 0-15,0 0 3 0,0 0 0 0,0 2-3 16,2 0 1-16,-2 0-2 0,0 0 0 15,0 0 2-15,0 0 0 0,0 0 2 0,0 0-3 16,0 0 3-16,0 0 1 0,0 0-1 0,0 0 2 16,0 0-5-16,0 0 1 0,0 0-1 0,0 0 2 15,0 0-1-15,0 0 1 0,0 0-2 0,0 0 2 16,0 0-1-16,0 0 3 0,0 26 4 0,0-26 0 16,0 22 0-16,0-6-2 0,0 1-1 0,0 3-3 15,0 0 4-15,0 2 2 0,0 1 1 0,18 1-5 16,-18 1 0-16,0 2-2 0,0-1-1 0,9 2 2 15,-9 0 1-15,0-2-1 0,0 1 0 0,8 0 3 16,-8-1-1-16,3 1 2 0,0-3-2 16,-1 2 0-16,-2-3-2 0,0 1 1 0,0-3-1 15,0 0 4-15,0 0-3 0,0-1-2 0,0-3 5 16,0-2-7-16,0-1 9 0,0-1-6 0,0-1 2 16,0-4 2-16,0-1-4 0,0 0 2 0,0-2 0 15,0-1-1-15,0-2-5 0,0 0-5 0,0-1-18 16,0 1-22-16,0-2-19 0,0 0-34 0,0 0-49 15,0 0-42-15,0 0-42 0,0 0-38 0,0-21-42 16,0 21-53-16,0-21-100 0,0 21 18 0,0-27 107 16</inkml:trace>
  <inkml:trace contextRef="#ctx0" brushRef="#br0" timeOffset="275.01">14611 13481 1064 0,'0'-6'21'15,"0"-2"19"-15,0 3 18 0,0-3 10 0,0 1-4 16,23 0-8-16,-23-1-5 0,0 1 12 0,14 0 11 16,-14-2 8-16,0 4 7 0,13-2 5 0,-13 0-5 15,9 1 10-15,-9 2 3 0,4-1-12 16,-4-1-12-16,8 1-16 0,-7 1-8 0,-1 2-6 15,1-1 0-15,-1 1 4 0,0-1-6 0,0 1-1 16,0 2-6-16,0 0-10 0,0-2-3 0,0 2-1 16,0 0-1-16,1 0 0 0,-1 0-3 0,0 0-5 15,0 0-2-15,0 0-4 0,0 0-5 0,0 0 1 16,0 0-3-16,0 0 1 0,0 23-2 0,0-23 0 16,-26 20 2-16,26-5-3 0,-25-1 2 0,25 3-1 15,-31 2-5-15,12 1 3 0,0-4 0 0,0 3-3 16,2-3 7-16,0 2 0 0,-1-2-3 0,3-2 1 15,2-2-1-15,-1 0-2 0,5-3-1 0,1-1 3 16,0-2-1-16,5 0-2 0,-1-5 6 16,2 3-6-16,0-4 2 0,2 2 3 0,0 0-3 15,0-1 4-15,0 1-5 0,0-1 3 0,0 1 0 16,0-2-5-16,0 2 7 0,0 1-2 0,23-3-2 16,-23 0 4-16,0 0-1 0,0 0 2 0,15 0 2 15,-15 0-2-15,0 0-2 0,14 0 0 0,-7 0-2 16,1 0 1-16,3 0 0 0,3-17-3 0,-1 17 0 15,6 0 1-15,-1-17 0 0,-3 17-3 0,6 0 0 16,-4-15 3-16,4 15-2 0,-3 0 5 0,-2-10 1 16,1 10-4-16,-3-4 1 0,-2 4-3 0,-1-3-1 15,-3 1 0-15,0 2-5 0,-4 0-6 16,0 0-9-16,0 0-18 0,-3 0-17 0,1 0-15 16,0 0-19-16,-2 0-19 0,5 0-30 0,-4-3-30 0,0 1-49 15,1 0-90-15,0-3-107 0,0 0-60 16,-2-2 78-16</inkml:trace>
  <inkml:trace contextRef="#ctx0" brushRef="#br0" timeOffset="276.01">14670 13353 1522 0,'0'-7'48'0,"0"4"29"0,0-2 26 0,16-1 31 0,-16 2-22 15,0-1-4-15,11 0-1 0,-11 2-13 16,0 2-9-16,0-2-7 0,4 3-16 0,-4 0-16 16,0-2-8-16,0 2-14 0,0 0-1 0,0 0-3 15,0 0-5-15,0 0 0 0,0 0-4 0,0 0 5 16,0 0 1-16,0 0 2 0,0 0-2 0,0 0-2 16,0 24-8-16,0-24-3 0,25 22 3 0,-25-22-4 15,0 26 3-15,16-8 0 0,-16-1-2 0,0 0 4 16,0 2 1-16,11 3-3 0,-11-2 2 0,0 6-3 15,7-2-2-15,-7 1 3 0,2 3-2 16,-2 1 2-16,2 0-2 0,-2 2 1 0,0-1-2 0,0-1 2 16,0 2-1-16,0-4 0 0,0 0-4 0,0-2-3 15,0 0 1-15,0-3-3 0,0-1 7 16,0-3-3-16,0-1 3 0,0-3-1 0,0-2-2 16,0 0 1-16,0-4-1 0,0-2 2 0,0-2 3 15,0 0-1-15,0-1-2 0,0-3 3 0,0 0 3 16,0 0-2-16,0 0 2 0,0 0-4 0,0 0-10 15,0 0-21-15,0 0-52 0,0 0-63 0,0-22-69 16,0 22-124-16,0 0-148 0,0-23-110 0,-22 23 75 16</inkml:trace>
  <inkml:trace contextRef="#ctx0" brushRef="#br0" timeOffset="277.01">15600 12835 985 0,'0'0'20'0,"0"0"12"16,0 0 17-16,0 0-5 0,0 0-7 0,0 0 5 15,0 0-7-15,0 0 21 0,0 0 0 0,0 0-4 16,0 0 0-16,0 0-3 0,0 0-3 0,0 0-9 16,0 0 2-16,0 0-8 0,0 0-4 0,0 0 3 15,0 0-1-15,0 0-6 0,0 0-5 0,0 0-6 16,0 0-5-16,0 0 1 0,0 0-1 0,0 0 0 16,0 0-3-16,0 0 3 0,0 0 4 0,0 0 3 15,0 0 0-15,0 0 0 0,0 0-6 0,0 0-4 16,0 0-4-16,0 0 1 0,0 0 0 15,0 0-1-15,0 0 6 0,0 0-6 0,0 0-1 16,0 0 5-16,0 0-11 0,0 0 4 0,0 0 3 16,0 0 0-16,0 0 4 0,0 0-4 0,0 0 4 15,0 0-1-15,0 0-3 0,0 0 3 0,0 0-3 16,0 0-7-16,0 0 7 0,0 0 0 0,0 0 3 16,0 0 3-16,0 0-2 0,0 0-4 0,0 0-3 15,0 0 0-15,0 0 0 0,0 0 6 0,0 0 1 16,0 0-1-16,0 0-3 0,0 0-3 0,0 0-1 15,0 0 1-15,0 0 3 0,0 0-4 0,0 0 5 16,0 0-2-16,0 0 4 0,0 0 4 0,0 0-5 16,0 0-1-16,0 0-5 0,0 0 4 15,0 0 0-15,0 0 0 0,0 0 1 0,0 0-8 16,0 0 7-16,0 0 1 0,0 0-1 0,0 0 4 16,0 0-7-16,0 0 3 0,0 0 2 0,0 0-2 15,0 0 0-15,0 0 0 0,0 0 0 0,0 0 0 16,0 0 3-16,0 0-3 0,0 0-3 0,0 0 6 15,0 0-3-15,0 0 0 0,0 0 0 0,0 0 0 16,0 0 3-16,0 0 0 0,0 0 0 0,0 0-3 16,0 0-6-16,0 0 7 0,0 0-4 0,0 0 2 15,0 0 7-15,0 0-9 0,0 0 2 0,0 0-2 16,0 0-2-16,0 0 8 0,0 0-3 0,0 0 3 16,0 0-3-16,0 0-3 0,0 0 3 0,0 0-3 15,0 0 5-15,0 0 2 0,0 0-1 16,0 0-2-16,0 0-4 0,0 0 3 0,0 0-6 15,0 0 6-15,0 0 3 0,0 0-3 0,0 0 6 16,0 0-3-16,0 0-3 0,0 0-1 0,0 0 1 16,0 0 0-16,0 0-1 0,0 0 1 0,0 0 1 15,0 0-1-15,0 0-2 0,0 0-1 0,0 0 0 16,0 0 0-16,0 0 3 0,0 0 3 0,0 0 0 16,0 0-3-16,0 0 3 0,0 0-3 0,0 0 1 15,0 0 2-15,0 0-7 0,0 0 4 0,0 0 4 16,0 0-4-16,0 0 0 0,0 0 0 15,0 0-7-15,0 0 7 0,0 0 3 0,0 0-2 16,0 0 6-16,0 0-4 0,0 0 1 0,0 0-1 16,0 0-3-16,0 0 0 0,0 0 1 0,0 0 6 15,0 0 7-15,0 0 3 0,0 0-3 0,0 0 1 16,0 0-9-16,0 0-1 0,0 0 7 0,0 0-6 16,0 0 1-16,0 0-1 0,0 0-5 0,0 0 0 15,0 0 6-15,0 0 2 0,0 0-1 0,0 0 2 16,0 0-6-16,0 0 2 0,0 0 1 0,0 0 4 15,0 0 8-15,0 0-4 0,0 0 0 0,0 0-3 16,0 0-5-16,0 0 0 0,0 0 2 0,0 0-5 16,0 0-3-16,0 0 3 0,0 0 1 0,0 0 3 15,0 0 1-15,0 0 0 0,0 0-4 16,0 0-3-16,0 0 2 0,0 0 0 0,0 0 0 16,0 0 1-16,0 0-2 0,0 0-6 0,0 0 5 15,0 0 3-15,0 0-5 0,0 0 3 0,0 0 0 16,0 0-11-16,0 0 7 0,0 0 2 0,0 0-1 15,0 0 3-15,0 0-2 0,0 0-1 0,0 0 1 16,0 0 3-16,0 0 0 0,0 0 1 0,0 0-3 16,0 0-2-16,0 0-3 0,0 0 2 0,0 0-1 15,0 0 4-15,0 0 4 0,0 0-7 0,0 0 1 16,0 0-2-16,0 0-1 0,0 0 6 0,0 0 0 16,0 0-1-16,0 0 1 0,0 0-5 15,0 0-1-15,0 0 1 0,0 0 5 0,0 0-3 16,0 0 3-16,0 0 6 0,0 0-14 0,0 0 7 15,0 0-6-15,0 0-4 0,0 0 8 0,0 0 6 16,0 0-3-16,0 0-3 0,0 0 2 0,0 0-8 16,0 0 4-16,0 0 4 0,0 0 4 0,0 0-7 15,0 0 1-15,0 0 5 0,0 0-7 0,0 0 3 16,0 0 1-16,0 0-10 0,0 0 2 0,0 0 4 16,0 0 5-16,0 0 0 0,0 0 5 0,0 0-8 15,0 0-4-15,0 0 2 0,0 0-3 0,0 0 5 16,0 0 7-16,0 0-5 0,0 0 1 15,0 0 5-15,0 0-16 0,0 0 9 0,0 0-4 16,0 0 0-16,0 0 3 0,0 0-1 0,0 0 0 16,0 0 1-16,0 0 6 0,0 0-8 0,0 0 3 15,0 0 3-15,0 0 2 0,0 0 4 0,0 0 0 16,0 0-7-16,0 0 0 0,0 0 0 0,0 0-2 16,0 0-1-16,0 0 3 0,0 0 2 0,0 0 0 15,0 0-2-15,0 0 0 0,0 21-3 0,0-21 2 16,0 20 3-16,0-5-5 0,0 2 5 0,0 0-1 15,0 5-6-15,0-1 6 0,0-2 0 16,0 5-8-16,0-1 12 0,0-2-4 0,0 0-4 16,0-1 8-16,0 0-3 0,0-2-4 0,0 3 0 15,0-1 3-15,0-2-4 0,0 1 4 0,0 1-1 16,0-1-4-16,0-2-2 0,0 2 4 0,0-2 0 16,0-4 5-16,15-1 1 0,-15 0-5 0,0-3 3 15,0-1-8-15,0-4 3 0,0-2 4 0,0 2 0 16,0-3 1-16,11-1-9 0,-11 0-24 0,0 0-30 15,0 0-29-15,0 0-48 0,0 0-49 0,0 0-62 16,0 0-48-16,0-19-47 0,0 19-59 0,0-18 90 16</inkml:trace>
  <inkml:trace contextRef="#ctx0" brushRef="#br0" timeOffset="278.01">15623 12934 1687 0,'0'-7'52'0,"0"2"37"16,0-2 35-16,0 1 34 0,0-1-29 0,0 2-14 16,0 1-13-16,0 0-13 0,0-1-5 0,0 2-7 15,0 1-7-15,0-1-23 0,0-1-17 0,0 1-13 16,0 0-18-16,0 1 2 0,15-3-1 0,-15 3 0 16,15-2 2-16,-15 2-3 0,15-2-3 0,-3 2 1 15,-1 0-1-15,2-1 3 0,1 1 1 16,1 0-1-16,0 1 0 0,-1 0-4 0,3 1 2 15,-3 0-1-15,1 0 0 0,-1 0 2 0,-3 0-7 16,-2 0-2-16,-1 25-2 0,-2-25 1 0,-2 20 3 16,-4-20 7-16,0 24-5 0,0-9 2 0,0 1-1 15,-36 1-7-15,36 0 4 0,-35 0-9 0,13 0-1 16,1 0-3-16,-2-2-17 0,3-1-24 0,2 0-26 16,1-4-29-16,3 0-28 0,1-2-37 0,3-1-36 15,4 0-55-15,1-3-43 0,5 1-79 0,0-2 34 16,0-1 93-16</inkml:trace>
  <inkml:trace contextRef="#ctx0" brushRef="#br0" timeOffset="279.01">15764 13227 1664 0,'3'-20'58'0,"-1"20"46"16,3 0 38-16,-4 0 20 0,2-16-36 0,-2 16-36 15,-1 0-22-15,0 0-17 0,0 0-21 0,1 0-12 16,-1 0-12-16,0 0 5 0,0 0-3 0,0 0 9 16,0 27-3-16,0-27-5 0,0 23-3 0,0-23-6 15,0 27-4-15,0-12 0 0,0-15 4 0,0 22 2 16,0-12 2-16,22 1-3 0,-22-2-3 16,0 2 0-16,20-6 6 0,-20-1 4 0,15-1-1 15,-5-1-1-15,0 0-4 0,3-2 1 0,1 0 2 16,0 0-3-16,1 0 1 0,1-23-2 0,-1 23-2 15,1-19 6-15,-2 19-4 0,0-20-1 0,-3 20 7 16,-1-22-8-16,-1 22 6 0,-3-14 4 0,-2 14-2 16,0 0 11-16,-4 0-9 0,0 0 2 0,0 0 1 15,0 0-4-15,0 0 7 0,0 21-6 0,0-21-3 16,-24 27-7-16,24-27 2 0,0 34-3 0,-19-16 5 16,19-2 2-16,0 1-2 0,0-3 0 0,-13 1-5 15,13-3 3-15,0 1 0 0,0-2 0 16,0 2 0-16,0-3-2 0,0 1-1 0,0 1-1 15,0 0 1-15,21-2 0 0,-21 3-21 0,0-1-48 16,0-1-71-16,0 1-86 0,0-2-84 0,0-1-87 16,0 0-113-16,0-3 55 0,0-1 106 0</inkml:trace>
  <inkml:trace contextRef="#ctx0" brushRef="#br0" timeOffset="280.01">16210 12925 385 0,'0'0'27'0,"0"0"25"16,0 0 10-16,0 0 11 0,0 0-16 0,0-12-25 15,0 12 2-15,0 0-7 0,0 0-9 0,0 0-3 16,0 0-7-16,0 0 10 0,0 0 4 0,0 0 5 16,0 0 7-16,0 0-3 0,0 0-7 0,0 0 3 15,0 0-2-15,0 0-9 0,0 0 0 0,0 0 7 16,0 0-10-16,0 0-1 0,0 0 4 15,0 0-7-15,0 0 7 0,0 0-7 0,0 0-1 0,0 0-3 16,0 0-1-16,0 0 5 0,0 0-1 16,0 0-4-16,0 0 1 0,0 0 3 0,0 0-4 15,0 0 5-15,0 0-1 0,0 0 1 0,0 0 3 16,0 0 1-16,0 0 0 0,0 0-4 0,0 0-5 16,0 0 9-16,0 0-4 0,0 0 0 0,-14 0 8 15,14 0-8-15,0 0-9 0,0 0 4 0,0 0-8 16,0 0-1-16,0 0 5 0,0 0 1 0,0 0-1 15,0 0 4-15,0 0 0 0,0 0-4 0,0 0-4 16,0 0-5-16,0 0 9 0,0 0 5 0,0 0-5 16,0 0 8-16,0 0-3 0,0 0-14 15,0 0 13-15,0 0-4 0,0 0-8 0,0 0 12 16,0 0-4-16,0 0-5 0,0 0 10 0,0 0-5 16,0 0 0-16,0 0 0 0,0 0 0 0,0 0 4 15,0 0 1-15,0 0-1 0,0 0 1 0,0 0-5 16,0 0 0-16,0 0 0 0,0 0 0 0,0 0 4 15,0 0 9-15,0 0 1 0,0 0-1 0,0 0 0 16,0 0-4-16,0 0 8 0,0 0 0 0,0 0-9 16,0 0-3-16,0 0-1 0,0 0 1 0,0 0 3 15,0 0 1-15,0 0-9 0,0 0 8 16,0 0 0-16,0 0 0 0,0 0 5 0,0 0-1 0,0 0-7 16,0 0 3-16,0 0-4 0,0 0-8 0,0 0 8 15,0 0-4-15,0 0 0 0,0 0-4 16,0 0 4-16,0 0 0 0,0 0 4 0,0 0 4 15,0 0-4-15,0 0 0 0,0 0-4 0,0 0 5 16,0 0-1-16,0 0 4 0,0 0 0 0,0 0 3 16,0 0-2-16,0 0-1 0,0 0 7 0,0 0-2 15,0 0 2-15,0 0 5 0,0 0-1 0,0 0-3 16,0 0 3-16,0 0-4 0,0 0-7 0,0 0 3 16,0 0 4-16,0 0 3 0,0 0 0 0,0 0-4 15,0 0-8-15,0 0-6 0,0 0 7 0,0 0-6 16,0 0 7-16,0 0 2 0,0 0-10 15,0 0 11-15,0 0-5 0,0 0-3 0,0 0 8 16,0 0-11-16,0 0-6 0,0 0 7 0,0-22-8 16,0 22 10-16,0 0 4 0,0 0-7 0,0 0 3 15,0 0-6-15,0 0 4 0,0 0-1 0,0 0 0 16,0 0 4-16,0 0-5 0,0 0 4 0,0 0-3 16,0 0 0-16,0 0 0 0,0 0-3 0,0 0 3 15,0 0-3-15,0 0 6 0,0 0-3 0,0 0 3 16,0 0-3-16,0 0 0 0,0 0-1 0,0 0-2 15,0 0 6-15,0 0-6 0,0 0 3 16,0 0 3-16,0 0 0 0,0 0-2 0,0 0 2 16,0 0-6-16,0 0 0 0,0 0 0 0,0 0-4 15,0 0 10-15,0 0-2 0,0 0 2 0,0 0 0 16,0 0-10-16,0 0 7 0,0 0-3 0,0 0 3 16,0 0 7-16,0 0-7 0,0 0 3 0,0 0-3 15,0 0-7-15,0 0 7 0,0 0-3 0,0 0-4 16,0 0 10-16,0 0-7 0,0 0 7 0,0 0 0 15,0 0-6-15,0 0 2 0,0 0-2 0,0 0 3 16,0 0 1-16,0 0 0 0,0 0-1 0,0 0-4 16,0 0 0-16,0 0 7 0,0 0-7 0,0 0 8 15,0 0-8-15,0 0-6 0,0 0 6 0,0 0-3 16,0 0 7-16,0 0-1 0,0 0 5 16,0 0-4-16,0 0 0 0,0 0 0 0,0 0-1 15,0 0 1-15,0 0 0 0,0 0 0 0,0 0-3 16,0 0 3-16,0 0 0 0,0 0-3 0,0 0 3 15,0 0 0-15,0 0-4 0,0 0 4 0,0 0 0 16,0 0-3-16,0 0 6 0,0 0 1 0,0 0-4 16,0 0-1-16,0 0-2 0,0 0 3 0,0 0 0 15,0 0 4-15,0 0-1 0,0 0-3 0,0 0 4 16,0 0-4-16,0 0 4 0,0 0-1 0,0 0-7 16,0 0 12-16,0 0-11 0,0 0 3 0,0 0 7 15,0 0-10-15,0 0 6 0,0 0 5 16,0 0-5-16,0 0 4 0,0 0 0 0,0 0-7 15,0 0 7-15,0 0 0 0,0 0 0 0,0 0 1 16,0 0-1-16,0 0 2 0,0 0 8 0,0 0 1 16,0 0-7-16,0 0 5 0,0 0-5 0,0 0-4 15,0 0 6-15,0 0-8 0,0 0 2 0,0 0 3 16,0 0-2-16,0 0 3 0,0 0 2 0,0 0 1 16,0 0 1-16,0 0 2 0,0 0-4 0,0 0-1 15,0 0-1-15,0 0 0 0,0 0 0 0,0 0-1 16,0 0 6-16,0 0-6 0,0 0-5 0,0 0 4 15,0 0-9-15,0 0 0 0,0 0 2 0,0 0-5 16,0 0 0-16,0 0 0 0,0 0 2 0,0 0 4 16,0 0-1-16,0 0 6 0,0 0 0 15,0 20-5-15,0-20 1 0,0 23-10 0,0-23 10 16,0 30 1-16,0-11 2 0,0-2 3 0,0 2-9 16,0 3 7-16,0 0 4 0,0-1 0 0,0-1 6 15,0 1-8-15,0-2-13 0,0 3 7 0,0-1-6 16,0-1 0-16,0-2 12 0,0 1-6 0,0 1-2 15,0-1-2-15,0-2-2 0,0-3 0 0,0-2 4 16,0 1-3-16,0-2 1 0,0-3-5 0,0 1-7 16,0-4-8-16,0 0-22 0,0-4-25 0,0 2-13 15,0-3-16-15,0 0-9 0,0 0-5 0,0 0-19 16,0 0-55-16,0 0-61 0,0 0-108 0,0-18-12 16,0 18 80-16</inkml:trace>
  <inkml:trace contextRef="#ctx0" brushRef="#br0" timeOffset="281.01">16160 12954 1045 0,'0'-4'41'0,"0"1"45"0,0-2 26 0,0 4 16 15,0-1-29-15,0 0-25 0,0-1-17 0,0 1 2 16,0 2 2-16,8-3-5 0,-8 1 16 0,5 0-4 16,-2 2 0-16,2-3 2 0,2 3-9 0,1-3-8 15,1 2-12-15,2-2-14 0,1 1-14 0,0-1-6 16,-1 2 0-16,4 1-2 0,-4 0 0 0,3 0 3 16,-1 0-2-16,1 0 0 0,-1 0-1 0,0 0-1 15,1 25 3-15,-1-25-2 0,-1 22 0 0,1-22-2 16,-3 34-2-16,0-18 0 0,-4 4 1 0,-1 2 0 15,-2 2-3-15,-2-3 2 0,-1 4-1 0,0 0-2 16,0-1 3-16,-23 2-3 0,23 1 7 0,-26-5-3 16,26 4-1-16,-26 1-1 0,26-7-5 15,-28 1 5-15,28-2-2 0,-22-3 5 0,22-3 1 16,-16-1-3-16,16-4-19 0,-12-1-36 0,12 0-50 16,-9-4-64-16,9 2-68 0,-6-4-68 0,4 1-68 15,-4-1-54-15,3-1 88 0</inkml:trace>
  <inkml:trace contextRef="#ctx0" brushRef="#br0" timeOffset="282.01">16592 13232 1409 0,'0'0'48'0,"0"0"26"16,0 0 33-16,0-2 16 0,0 2-23 0,0-1-5 16,0-1-8-16,0 0 2 0,0 2-11 0,0 0-7 15,-15-3-9-15,15 3-9 0,0 0-6 0,0 0-9 16,0 0-10-16,0 0-5 0,0 0-8 0,0 0-1 16,0 0 0-16,0 0-2 0,0 0 3 0,0 0-2 15,0 0-1-15,0 0-3 0,0 0 0 16,0 0-2-16,0 0-6 0,0 0 5 0,0 0-1 15,0 0 4-15,0 0 1 0,0 24-3 0,0-24-3 16,0 20-3-16,0-20 1 0,0 26-3 0,0-13 0 16,0 0-3-16,0 1 6 0,0 0-3 0,0-2 4 15,0-2 5-15,0 0-4 0,0 1 3 0,0-1-3 16,0-1-5-16,23-1-2 0,-23-1 5 0,15 0-5 16,-15 1 8-16,16-2 0 0,-16 0-5 0,18-2 1 15,-6 1-2-15,-2-2 0 0,1 1 1 0,0 2 0 16,-2-2-2-16,3-1-2 0,-4 3-2 15,0 0 6-15,-2 0 2 0,1 2 2 0,-1 1 4 0,-4 2-8 16,-1-2 2-16,-1 0 1 0,0 2-1 0,0 1-2 16,0-3-4-16,-27 4-1 0,27-4-1 15,-24 3 5-15,24-3-3 0,-27-1-6 0,27 1-7 16,-28-3-16-16,16 1-21 0,12-4-19 0,-22 1-14 16,11-1-14-16,2-3-12 0,1 0-19 0,1 0-23 15,1 0-39-15,-3 0-30 0,2 0-16 0,2-23-22 16,0 23-32-16,1-24 10 0,1 9 59 0</inkml:trace>
  <inkml:trace contextRef="#ctx0" brushRef="#br0" timeOffset="283.01">16556 13332 1262 0,'0'-4'49'0,"14"-1"36"0,-14 1 43 0,0 2 33 16,0-3-18-16,0 1-14 0,0-2-28 0,0 4-29 15,0-3-32-15,5-3-23 0,-1 1-6 0,1-1-8 16,2 0 0-16,1-3-1 0,2-1-14 15,4-2-3-15,0-1-26 0,5 2-37 0,-3 2-47 16,2-1-72-16,2 2-72 0,-1 3-63 0,-1-1-88 16,-1 2 82-16</inkml:trace>
  <inkml:trace contextRef="#ctx0" brushRef="#br0" timeOffset="284.01">16814 13046 1756 0,'0'-7'53'15,"0"-1"35"-15,4 3 25 0,-4 1 24 0,2 0-33 16,-1 0-21-16,-1 4-11 0,0 0-8 0,0-2-13 16,2 2-11-16,-1 0-11 0,0 0-14 0,-1 0-1 15,2 0 2-15,-1 0 1 0,1 22 4 0,4-22-12 16,-2 21-6-16,0-21-4 0,0 29-2 0,1-14 6 15,0 2 2-15,1-3 1 0,-2 3-5 0,-1 0-2 16,4-2-1-16,-2 0 4 0,0-1 0 0,-1 3 1 16,2-5-16-16,-3 2-32 0,2-1-32 15,1-5-43-15,-1 3-24 0,-3-7-29 0,4 1-26 16,-2-1-19-16,0-3-26 0,-3-1-14 0,1 0-72 16,-2 0-8-16,0 0 67 0</inkml:trace>
  <inkml:trace contextRef="#ctx0" brushRef="#br0" timeOffset="285.01">16746 12992 1525 0,'-1'-7'47'0,"-1"2"38"0,2-2 36 0,0 2 31 0,0 1-18 16,0-3-11-16,0 1-22 0,0 2-19 0,22-1-21 16,-22 0-29-16,0 0-9 0,26 0-17 0,-26 0-4 15,23 2 0-15,-10 1-3 0,1-1 4 0,-1 2-4 16,2 1-3-16,0 0 0 0,-1 0-1 15,-3 0 8-15,1 24-3 0,0-24-6 0,-2 23-4 16,-1-23-17-16,2 30 9 0,-3-14-3 0,0 2 0 16,1 1 8-16,-3 1-5 0,-1 1 11 0,-4-1 6 15,1-3 0-15,-2 2-3 0,0 3-4 0,0-5-7 16,0 2-8-16,-28 1-9 0,28-4-18 0,0 4-33 16,-26-2-30-16,26-3-37 0,-17-2-45 0,17 1-34 15,-14-4-34-15,14-3-68 0,-11 1-3 0,11-4 74 16</inkml:trace>
  <inkml:trace contextRef="#ctx0" brushRef="#br0" timeOffset="286.01">17256 13230 1721 0,'3'0'67'0,"-1"0"48"0,-1 0 24 16,0 0 22-16,-1 0-53 0,0 0-33 0,0 0-13 15,0 0-10-15,0 0-4 0,0 0-5 0,0-16-4 16,0 16-18-16,0 0-7 0,-17 0-12 0,17 0-7 16,0 0 5-16,0 0 2 0,-17 20-6 15,17-20 4-15,-11 21-1 0,11-21-4 0,-11 30 10 0,4-11-1 16,3 0 0-16,-2 1-4 0,4 1 2 16,-3 2-1-16,4-1-1 0,1 1 2 0,0-1-2 15,0-1 2-15,0-2-3 0,0-1-4 0,0-1 3 16,23-4 2-16,-23-1 0 0,0-4 10 0,24-2-3 15,-24 1 1-15,19-7-1 0,-19 0-8 0,23 0 2 16,-11 0-6-16,2 0-4 0,-2 0 1 0,3-27-3 16,-3 27 2-16,-1-23 8 0,-2 23-1 0,-1-27-1 15,-3 13-6-15,-1-3-2 0,0 4 3 16,0-1 2-16,-4 3-1 0,0 0-5 0,0 4-9 16,0 7-6-16,0 0-5 0,-35 0-10 0,35 0-10 15,-35 0-27-15,14 29-31 0,-3-29-33 0,0 26-45 16,-1-26-39-16,4 25-46 0,2-25-36 0,3 20-69 15,4-20 57-15,3 14 88 0</inkml:trace>
  <inkml:trace contextRef="#ctx0" brushRef="#br0" timeOffset="287.01">17471 12985 1703 0,'0'-5'41'15,"0"2"21"-15,0-2 18 0,0 1 24 0,0 1-12 16,0-1 5-16,0 0 2 0,21 1-11 0,-21 0-19 16,19-1-15-16,-19 2-15 0,16-1-8 0,-16 2-10 15,15 1-4-15,-15 0 4 0,9 0-1 0,-9 0 5 16,0 0-3-16,5 0-6 0,-5 28-5 0,0-28-6 15,0 28 1-15,0-13-4 0,0 3 2 0,0 2 2 16,0 1-5-16,0-3-2 0,0 1 2 0,0 3 3 16,0-5-2-16,0 2 4 0,0 0-3 15,0-1-1-15,0-1-2 0,0 0 2 0,0 0-9 16,0-2-14-16,24-1-21 0,-24 0-32 0,0-3-31 16,22-4-26-16,-22 4-16 0,12-6-18 0,-12 0-18 15,9-2-30-15,-9-1-38 0,8 0-26 0,-8-2-72 16,0 0 24-16,0 0 78 0</inkml:trace>
  <inkml:trace contextRef="#ctx0" brushRef="#br0" timeOffset="288.01">17535 12976 1605 0,'0'-5'43'0,"0"2"42"0,0-1 25 16,18 0 25-16,-18 0-21 0,0 1-25 0,0 0-14 15,0 0-21-15,13-2-16 0,-13 4-22 0,7-1-11 16,-7-3-2-16,13 5-7 0,-6-2 8 0,2 2-4 16,0 0 0-16,3 0 3 0,1 0-5 0,0 0 0 15,0 0 4-15,2 0 3 0,0 27-1 0,-1-27 3 16,1 24-5-16,-2-24-4 0,-1 31 0 0,-1-14 5 16,-1 3-9-16,-1 1-3 0,-3-3 7 0,-1 0-9 15,-2 1 2-15,-1 1 2 0,-2 0-3 0,0 1-2 16,0-1 11-16,0-1-3 0,0 4 4 0,0-1 6 15,-30 2-6-15,30-3 0 0,-25 1-1 16,25-1-1-16,-28 0-2 0,12-1 2 0,0 0-16 16,3-6-27-16,-1 2-32 0,2-5-44 0,3 2-48 15,0-5-42-15,3-2-36 0,6-2-8 0,-4-3-44 16,4-1-26-16,0 0 71 0</inkml:trace>
  <inkml:trace contextRef="#ctx0" brushRef="#br0" timeOffset="289.01">17860 13341 1864 0,'0'-2'52'0,"-18"-1"53"0,18 2 25 16,0 1 25-16,0-3-42 0,0 1-48 0,0-2-18 15,0 2-14-15,0 0-5 0,0-2-5 0,28 0-7 16,-28-1-12-16,31 2 1 0,-13-1 0 0,4 2-8 15,-1-1 2-15,0 2-13 0,-1 0-4 0,-2 1 1 16,0 0-6-16,-2 0-1 0,-2 0-5 0,-3 0 8 16,-2 0-2-16,-3 0-2 0,-1 0 10 0,0 0 1 15,-1 0 11-15,-4 0 11 0,1 0 5 0,-1 0 6 16,0 0 12-16,0 0-1 0,0 0 5 16,0 0 1-16,0 0-8 0,0 0 8 0,-21 0-6 15,21 0-1-15,0 0-6 0,0 0-14 0,0 0-3 16,0 0-4-16,0 0-2 0,0 0 1 0,0 0 2 15,-10 0-3-15,10 25 4 0,0-25 0 0,-9 21-3 16,4-21 5-16,1 27-6 0,-2-11 3 0,0 1-3 16,-3 3-3-16,2 2 2 0,-3-1 1 0,0 1 1 15,0 2-2-15,-1 0 5 0,3-1-4 0,-1 3-1 16,0-4 4-16,3-1-4 0,0-1 1 0,1 2-1 16,1-6-5-16,3 1-13 0,-1-4-32 0,2-1-42 15,0-3-55-15,0-1-47 0,0-4-25 0,0 1-31 16,0-3-27-16,0-1 0 0,0-1-56 0,0 0-13 15,0 0 86-15</inkml:trace>
  <inkml:trace contextRef="#ctx0" brushRef="#br0" timeOffset="290.01">17899 13562 1630 0,'-5'0'44'0,"5"0"48"15,0 0 37-15,-4 0 26 0,4 0-8 0,0 0-30 16,0 0-10-16,0 0-7 0,0 0-28 0,0 0-13 15,0 0-27-15,24 0-17 0,-24-19-11 0,21 19-4 16,-21 0-4-16,30-18-19 0,-14 18-29 0,2-13-39 16,-4 13-46-16,3-13-51 0,-2 5-55 0,0 2-67 15,0 0-57-15,-1 1-71 0,-4-2 58 0,0 2 106 16</inkml:trace>
  <inkml:trace contextRef="#ctx0" brushRef="#br0" timeOffset="291.01">18348 13014 617 0,'0'-3'41'0,"0"1"20"0,0 2 12 16,0-1 13-16,0-1-13 0,0 0-7 0,0 0 4 15,0 0 10-15,0 2-23 0,0 0 9 0,0-3-8 16,0 3-5-16,0 0 4 0,0-1-7 0,0 0 5 16,0 1-10-16,0 0 7 0,0 0-12 0,0 0 3 15,0 0 10-15,0 0 0 0,0 0 17 0,0 0 7 16,0 0 6-16,0 0 11 0,0 0 0 16,0 0 1-16,0 0-5 0,0 0-2 0,0 0-3 15,0 0-7-15,0 0 0 0,0 0-6 0,0 0-4 16,0 0-3-16,0 0-6 0,0 0-1 0,0 0-5 15,0 0 1-15,0 0-1 0,0 0-15 0,0 0-4 16,0 0-9-16,0 0-7 0,0 0-1 0,0-12-9 16,0 12-2-16,0 0-6 0,0 0 0 0,0 0 0 15,0 0-4-15,0 0 0 0,0 0-1 0,0 0-2 16,0 0 5-16,0 0 0 0,15 0-1 0,-15 0 3 16,0 26-3-16,20-26 2 0,-20 25 2 0,15-8-2 15,-9 1 6-15,3 0-5 0,-3-1 1 16,2 5 2-16,-3 0-2 0,-1 2 3 0,-1 0-3 15,2 0 0-15,-2-2-3 0,0 4 1 0,1 1 2 16,-1-5-2-16,1 2 2 0,2-7-3 0,-4 3-10 16,3-4-13-16,-1-1-28 0,0-3-28 0,0-1-33 15,-3-2-25-15,0-3-24 0,2-1-16 0,-2-3-7 16,0 0-8-16,0-2-10 0,-1 0-48 0,0 0-65 16,0 0-60-16,0 0-52 0,0-26 96 0</inkml:trace>
  <inkml:trace contextRef="#ctx0" brushRef="#br0" timeOffset="292.01">18459 13030 1724 0,'0'-4'38'0,"0"-1"33"0,12-2 24 0,-12 2 30 16,0 2-11-16,7-3-12 0,-7 6-11 0,0-3-14 15,0 1-19-15,0-1-16 0,2 1-17 0,0-1-12 16,0 1-11-16,2 0-2 0,4-1 3 0,2 3 1 15,2-2-2-15,1 2-3 0,3 0 0 0,2 0-4 16,0 0 0-16,2 0 2 0,-1 27 0 0,-1-27-2 16,0 26 2-16,-3-9-4 0,0 4-2 0,-4-1 0 15,-2-1 0-15,-1 5-1 0,-6 0 2 16,-1-1 5-16,-1 3 0 0,0 1 3 0,0-4 1 16,0 5-3-16,-23-5 6 0,23 0-4 0,-23-1 2 15,23-1-2-15,-25-4-18 0,25-2-13 0,-28 2-24 16,14-5-31-16,-4-1-24 0,6-3-38 0,-3-1-47 15,2 0-61-15,2-4-57 0,1-1-95 0,4-2 32 16,0 0 93-16</inkml:trace>
  <inkml:trace contextRef="#ctx0" brushRef="#br0" timeOffset="293.01">18815 13423 2026 0,'13'0'40'15,"-3"0"40"-15,-2 0 38 0,-2 0 36 0,1 0-6 16,-5-15-3-16,-1 15-12 0,2 0-28 0,-3 0-22 16,0 0-30-16,0 0-22 0,0 0-7 0,0 0-15 15,0 0-7-15,0 0-2 0,0 0-1 0,0 0 2 16,0 26 2-16,0-26-2 0,0 25 2 0,0-8 0 16,0 0-7-16,0 1 5 0,0 1-6 15,0 2 4-15,0-3 3 0,0 1-1 0,0 0 2 0,0-2-6 16,0 0-20-16,0-3-37 0,0-1-40 15,0-4-49-15,0 0-41 0,0-1-38 0,0-3-37 16,0 0-63-16,0-3-70 0,0-2-104 0,0 0 77 16</inkml:trace>
  <inkml:trace contextRef="#ctx0" brushRef="#br0" timeOffset="294.01">19055 13451 2145 0,'0'-3'58'0,"0"2"28"0,0-3 29 0,-23 0 31 0,23 0-32 16,0-1-4-16,0 2-10 0,0-1-15 0,0 2-11 15,0-3-14-15,0 0-26 0,0 0-15 16,0 0-14-16,0 1-9 0,0-2 7 0,27 2-2 16,-27 1-1-16,31-1 0 0,-31 0-1 0,36 1 1 15,-16 3-1-15,-3 0 2 0,1 0-3 0,-1 0-1 16,-1 0-2-16,-1 0 0 0,-1 26 0 0,-4-26 3 15,1 19 0-15,-4-19 2 0,-3 25-1 0,-1-11 0 16,-3 3 0-16,0-2 0 0,0 3-3 0,0 0 0 16,-25 1 3-16,25-1-2 0,-24 3 2 0,24-4 2 15,-31 2 0-15,31 0-3 0,-32-2 2 0,18-1-1 16,2-3 1-16,12 0 0 0,-21-4-1 0,21 1-1 16,-11-4 2-16,11-1 4 0,0-2 8 15,0 0 9-15,0-1 3 0,0-1 2 0,38-1-5 16,-38 0-9-16,48 0-4 0,-16 0-1 0,7 0-3 15,1 0 1-15,6-20-6 0,3 20-1 0,0 0-2 16,-4-17-17-16,-1 17-19 0,-3 0-13 0,-6-12-20 16,-2 12 1-16,-6 0-5 0,-5 0-34 0,-7 0-29 15,-2 0-27-15,-4 0-30 0,-8 0-18 0,-1 0-43 16,0 0-62-16,0 0-76 0,-38 0-34 0,38 0 92 16</inkml:trace>
  <inkml:trace contextRef="#ctx0" brushRef="#br0" timeOffset="295.01">15131 14194 1625 0,'0'18'65'15,"-16"-18"32"-15,16 0 27 0,0 0 31 0,-14 0-33 16,14 0 5-16,-4 0 9 0,4 0 2 0,0 0-1 16,0 0-9-16,0 0-12 0,0 0-19 0,0 0-13 15,0 0-17-15,0 0-14 0,0 0-7 0,0 0-16 16,0 0-8-16,0-15-8 0,0 15-12 0,0 0-2 15,23 0-4-15,-23-12-2 0,22 12 1 0,-4-10-11 16,2 4-21-16,5-1-38 0,0 1-40 0,2 1-41 16,-1 0-43-16,1 0-42 0,-2 0-64 0,-5 3-43 15,-2 1-46-15,-4 1-84 0,-5 0 60 16,-8 0 92-16</inkml:trace>
  <inkml:trace contextRef="#ctx0" brushRef="#br0" timeOffset="296.01">15101 14433 1891 0,'0'6'56'0,"0"1"22"0,0-2 40 16,0-4 28-16,0 1-23 0,24-2 16 0,-24 0-8 15,0 0-3-15,21 0-13 0,-21 0-27 0,20 0-24 16,-20 0-27-16,21 0-23 0,-7-18-12 0,-2 18-12 16,2 0-51-16,1-18-82 0,-1 18-105 0,0-16-156 15,4 16-158-15,-1-17-78 0,-1 17 109 16</inkml:trace>
  <inkml:trace contextRef="#ctx0" brushRef="#br0" timeOffset="297.01">15711 14067 1251 0,'0'0'54'0,"0"0"24"0,0-8 35 16,0 8 17-16,0-8-26 0,0 4 3 15,0 3-1-15,0-4 14 0,0 3-2 0,0-1-5 16,0 2-17-16,0-1-23 0,0 1-21 0,0-1-17 15,0 2-17-15,0 0 4 0,0 0-3 0,0 0 4 16,24 0 0-16,-24 27-9 0,0-27-2 0,0 29-6 16,23-10 2-16,-23 2-2 0,0 1 0 0,0 0-4 15,0 3 1-15,0 0 1 0,0-2-3 0,0 2 2 16,0-2-2-16,0-2 0 0,0-3-1 0,0-3-12 16,0-1-31-16,0-1-43 0,0-3-41 0,0-3-56 15,0-2-37-15,0 0-21 0,0-5-54 0,0 0-42 16,0 0-81-16,0 0 61 0</inkml:trace>
  <inkml:trace contextRef="#ctx0" brushRef="#br0" timeOffset="298.01">15745 14051 1703 0,'0'-1'40'0,"-16"-2"38"0,16 3 42 15,-10-1 37-15,10-2-10 0,-6 1-11 0,6 0-28 16,0-2-35-16,0 1-26 0,0-3-22 0,0-2-9 15,28 2-4-15,-28-6-5 0,35 1-4 0,-13-1 0 16,4 0 1-16,0 1-2 0,2 1 1 0,-1 2-4 16,-4-1-5-16,-1 5 3 0,-3 4-3 0,-1 0 0 15,-3 0-1-15,-3 0 0 0,-2 23-6 16,-2-23-5-16,-2 32-6 0,-3-11 1 0,-3 1 0 16,0 0 6-16,0 1 10 0,0 0-6 0,-41-1-4 15,41-3-20-15,-36 2-25 0,14-2-45 0,-1-4-45 16,1 1-47-16,-1-1-56 0,2-4-50 0,1-2-89 15,1 0 0-15,2-3 82 0</inkml:trace>
  <inkml:trace contextRef="#ctx0" brushRef="#br0" timeOffset="299.01">16027 14291 2139 0,'2'0'59'0,"0"0"18"15,-2 0 13-15,0 0 17 0,0 0-47 0,0 0-3 16,0 0-12-16,0 0-14 0,0 0-8 0,0 0-16 16,0 0 2-16,0 0-3 0,0 25 2 0,0-25 1 15,0 17-6-15,0-17 4 0,0 22-6 0,0-10-1 16,0 1 4-16,0 0-5 0,0-2 1 0,0 2 1 16,0 0 2-16,22-1 0 0,-22-3-4 0,14-3-2 15,-14 2-2-15,17-7-3 0,-8 1 0 0,1-2-8 16,1 0-6-16,2 0 3 0,-1 0 0 15,1-24 11-15,2 24 2 0,-1-19 5 0,-3 19 2 16,3-21-1-16,-2 21 2 0,1-18-2 0,-2 18-3 16,1-15-3-16,0 15 2 0,-3-9-3 0,-2 9-2 15,2 0 10-15,-4 0 2 0,0 0 5 0,-2 0 6 16,-3 29-8-16,0-29 1 0,0 37-4 0,0-14-3 16,0 4-2-16,-23-1 0 0,23 2-3 0,0-2 0 15,-29 0-30-15,29-2-50 0,-16-5-67 0,16-1-108 16,0-1-96-16,-15-4-126 0,15-3-26 0,0-4 113 15</inkml:trace>
  <inkml:trace contextRef="#ctx0" brushRef="#br0" timeOffset="300.01">16806 14035 1173 0,'4'0'32'16,"0"-1"17"-16,-2 0 9 0,1 0 3 0,-1-1-20 15,0 2-12-15,-1-2 2 0,0 1 9 0,1 0-5 16,-1 0 10-16,0 1 7 0,0 0 0 0,-1 0 14 16,0 0-2-16,0 0-5 0,0 0-2 0,0 0-10 15,0 0-3-15,0 0-9 0,0 0-6 0,0 0 1 16,0 0-5-16,0 0 0 0,0 0 1 16,0 0-10-16,0 0 1 0,0 0-7 0,0 0 3 15,0 0 2-15,0 0-2 0,0 0 5 0,0 0-3 16,0 0-5-16,0 0 3 0,0 0-1 0,0 0-4 15,0 0 6-15,0 0-5 0,0 0 4 0,0 0-3 16,0 0 2-16,0 0-3 0,0 0-5 0,0 0 6 16,0 0-5-16,0 0 6 0,0 0 4 0,0 0-5 15,0 0 6-15,0 0-1 0,0 0 0 0,0 0 4 16,0 0 0-16,0 0-1 0,0 0-1 0,0 0-1 16,0-12 0-16,0 12-5 0,0 0 2 15,0 0 2-15,0 0-5 0,0 0 9 0,0-7-3 16,0 7 2-16,0 0 0 0,0 0-2 0,0 0-2 15,0 0-1-15,0 0-1 0,0 0 0 0,0 0 2 16,0 0-4-16,0 0-1 0,0 0-8 0,0 0 2 16,0 0-3-16,0 0-4 0,0 0 6 0,0 0-7 15,0 0 7-15,0 0 3 0,0 0-5 0,0 17-3 16,0-17 2-16,-17 0 1 0,17 24 5 0,0-24 3 16,-15 19-3-16,15-9-5 0,0 2 1 0,-15-1-2 15,15 1 0-15,-9-1 1 0,9 1 0 0,-6 1 2 16,6 0-2-16,0 2 4 0,0-2-2 15,0 0 0-15,0 0 3 0,0 0-4 0,30-1 2 16,-30-1 1-16,22-1 0 0,-22 0 0 0,25-2-3 16,-25 0 4-16,26-3-6 0,-12 3 8 0,-1-6 0 15,-3 1-4-15,-1-3 7 0,0 3-7 0,-2-3 5 16,-1 0 7-16,0 0-3 0,4 0 0 0,-3 0-6 16,1-21 0-16,1 21-2 0,2-17 5 0,-2 17 5 15,1-20-8-15,-3 20 2 0,1-25 0 0,-3 12-3 16,-1-3 9-16,0 1 5 0,-3 0-1 0,0-3-1 15,-1 0 4-15,0-2-8 0,0 1 2 0,0-1 3 16,-24 0-5-16,24 0-2 0,-25 4-6 0,25 1 2 16,-21 2-4-16,21 2 3 0,-24 1-3 15,24 3-3-15,-20 1 0 0,20 0-3 0,-19 6 5 16,11-5-4-16,-2 5-4 0,2-3-1 0,1 3-9 16,3 0-24-16,-1-1-31 0,3 1-41 0,-1 0-47 15,3 0-51-15,-1 0-56 0,1 0-30 0,0 0-35 16,0 0-28-16,0 0-85 0,0 0 51 0,0 0 91 15</inkml:trace>
  <inkml:trace contextRef="#ctx0" brushRef="#br0" timeOffset="301.01">17167 14286 1544 0,'1'0'28'0,"1"-2"25"0,0 0 19 0,-1 2 26 16,0-2-15-16,0 0-8 0,-1 2-3 0,2 0-11 16,-2 0 4-16,0-1-4 0,0 1-7 0,0 0-9 15,0 0-15-15,0 0-1 0,0 0-11 0,0 0-3 16,0 0 4-16,0 0-5 0,0 22 3 0,0-22-6 16,0 0-6-16,0 23 0 0,0-23-2 0,0 18 6 15,0-8-3-15,-24 2-7 0,24-2 1 0,0 2 1 16,-21 2 1-16,21-3 4 0,-13 2-3 0,13 2-1 15,-11-1 0-15,11-2-3 0,-9 0 1 0,9-1-3 16,-6-3 1-16,3 0 3 0,2-1-1 16,0-2-7-16,-2-2-21 0,2-1-43 0,1 0-44 0,0-2-47 15,0 0-54-15,0 0-62 0,0 0-74 0,0 0-104 16,0-21 75-16</inkml:trace>
  <inkml:trace contextRef="#ctx0" brushRef="#br0" timeOffset="302.01">17471 13989 1353 0,'5'-3'36'0,"1"-1"44"0,-1 3 30 0,-1-3 31 15,1 2 1-15,-3-1-7 0,2 0 5 0,-2-1 1 16,0 2-8-16,-1-1-15 0,0 1-19 0,0 2-13 16,-1-3-17-16,2 3-11 0,-2-1-7 0,0 1-10 15,0 0-13-15,0 0-5 0,0 0-4 0,0 0-4 16,0 0 4-16,0 0-8 0,0 0-4 15,0 0-5-15,0 0-8 0,0 0 4 0,0 0 2 16,0 0 0-16,0 15 5 0,0-15-3 0,0 0 2 16,0 12-2-16,0-12-2 0,0 10 2 0,0-10-5 15,0 13 1-15,-19-8 0 0,19 2-1 0,0 0 3 16,0 2 4-16,0 0-4 0,0 1-1 0,0 1 0 16,0-1-3-16,0 1 7 0,-7 0 0 0,7 2-5 15,0-3 4-15,0 3-2 0,0-1 1 0,0 0 3 16,0-1-3-16,0-1-1 0,0 0 2 0,0 0 2 15,0-3 1-15,0 0-3 0,0 0 0 0,22-1 0 16,-22-1-1-16,0-2 6 0,14 0-2 0,-14 0 1 16,12-1-1-16,-12-1 1 0,14-1-3 15,-6 0 2-15,0 0-3 0,1 0 1 0,0 0-2 16,2 0-3-16,-1 0 2 0,-1-21 2 0,0 21-4 16,0 0 4-16,-1-17-6 0,-2 17 0 0,1-13 8 15,0 13-4-15,-2-10 6 0,0 10-3 0,0-13-7 16,-2 4 4-16,0 2 0 0,-1-1 1 0,-1 0 4 15,1-3-1-15,-2 4-2 0,0-3-4 0,0-2 3 16,0 3-4-16,0-3 3 0,0 2 5 16,0-2-7-16,0 1 4 0,-21-2 0 0,21 1 3 0,0 0 3 15,0-1 3-15,-17 5 0 0,17-3 0 0,0 3-5 16,-13 1-2-16,13 2-3 0,-11 1-2 16,6-1 5-16,1 1-2 0,-1 0 1 0,0 1 0 15,0 0-5-15,-2 2 3 0,0 1-3 0,-1-2-3 16,0 1 4-16,-2 1 0 0,0 0 2 0,-1-3 1 15,-2 3 1-15,1 0-3 0,-1-1-2 0,2 1 2 16,0 0-2-16,1 0 0 0,1 0-1 0,-1 0 1 16,4 0-3-16,-2 0-4 0,2 0-7 0,1 0-20 15,0 0-22-15,1 0-29 0,-1 0-26 0,2 0-32 16,0 0-28-16,1 17-42 0,-1-17-45 0,2 0-56 16,-2 0-58-16,3 10-114 0,0-10 80 0</inkml:trace>
  <inkml:trace contextRef="#ctx0" brushRef="#br0" timeOffset="303.01">17885 14277 1459 0,'3'-1'29'0,"-2"0"16"0,0 1 9 0,0 0 12 16,2-3-3-16,0 3-1 0,-3 0 17 15,0 0-1-15,0 0-3 0,0 0-6 0,0 0-15 0,0 0 0 16,0 0-18-16,0 0-3 0,0 0-4 16,0 0-6-16,0 0 2 0,0 0-3 0,0 17 1 15,0-17-4-15,0 0-3 0,0 23-1 0,0-23 0 16,0 18 5-16,0-8 1 0,0 2-6 0,-23-2-8 15,23 3-2-15,0 1-5 0,-25-1 4 0,25 0-1 16,-20 1-8-16,20 0 1 0,-19 2 7 0,8 0-1 16,1-3 3-16,1 1 1 0,0-1-7 0,1 1 0 15,1-5 1-15,1-1 2 0,1 1 0 0,-1-2 1 16,2-1 1-16,1-1 2 0,1-2-2 16,0 0 1-16,1-1-1 0,0 1 0 0,1-3 8 15,0 0 2-15,0 0 5 0,0 0 4 0,0 0-5 0,0 0 4 16,0 0-1-16,0 0-4 0,0 0 4 15,0 0-7-15,0 0-3 0,0 0 2 0,0 0-11 16,0 0 7-16,0 0 1 0,0 0-5 0,0 0 2 16,0 0-2-16,0 0-3 0,0 0 4 0,0 0-4 15,0 0 1-15,0 0 2 0,0 0-2 0,0 0 6 16,0 0-2-16,0 0-3 0,0 0-1 0,0 0-1 16,0 0 2-16,0 0-1 0,0 0-1 0,0 0 2 15,0 0-6-15,0 0 4 0,0 0-2 0,0 0 0 16,0 0 1-16,0 0-1 0,0 0 1 15,0 0-5-15,0 0 5 0,0 0-2 0,0 0 0 16,0 0 1-16,0 0-1 0,0 0 3 0,0 0 0 16,0 0 2-16,0 0-6 0,0 0-1 0,0 0-2 15,0 0 1-15,0 0 5 0,0 0 0 0,0 0-1 16,0 0 3-16,0 0-3 0,0 0-3 0,0 0 2 16,0 0-3-16,0 0-13 0,0 0-2 0,0 0-10 15,0 0-12-15,0 0 0 0,0 0-15 0,0 0-16 16,0 0-10-16,0 0-19 0,0 0-21 0,0 0-36 15,0 0-44-15,0 0-68 0,0 0-43 0,0 0-49 16,0-19-23-16,0 19 99 0</inkml:trace>
  <inkml:trace contextRef="#ctx0" brushRef="#br0" timeOffset="304.01">18284 13991 1514 0,'0'-2'52'0,"0"-3"59"0,0 4 43 0,0-1 43 16,0-1-15-16,0 0-26 0,0 0-13 0,0 1-20 15,0 1-13-15,0 0-17 0,0-2-16 0,0 2-8 16,0 1-14-16,0-1-15 0,0 1-13 0,0 0-18 16,0 0-6-16,0 0 0 0,0 0-2 0,0 0 5 15,0 0 3-15,0 0 1 0,0 19 5 0,0-19-2 16,0 0-3-16,0 26-1 0,0-26-1 0,0 22 0 15,0-6-4-15,0-3 1 0,0 4-4 0,0-2 4 16,0 2 2-16,4 0-5 0,-4 1 3 0,3-2-3 16,-3 0-3-16,2 1 3 0,-1-2 1 15,0 2-4-15,2-3 3 0,-3-1-2 0,1 0-2 16,0-1-5-16,2-1-21 0,-3 1-29 0,0-3-40 16,0 1-43-16,0-2-39 0,0-1-24 0,0 0-47 15,0-2-37-15,0 2-69 0,0-4-88 0,0 1-19 16,0-1 87-16</inkml:trace>
  <inkml:trace contextRef="#ctx0" brushRef="#br0" timeOffset="305.01">18611 14320 1903 0,'5'0'33'16,"-1"0"19"-16,0 0 22 0,-1 0 14 0,-3 0-18 15,0 0-6-15,0 0-15 0,0 0-3 0,0 0-13 16,0 16-2-16,0-16 0 0,0 0-11 0,-24 0 4 16,24 18-6-16,0-18 0 0,-24 12-2 0,24-12-2 15,-15 14-4-15,15-3-4 0,-20-3 7 0,12 5 0 16,-5 0 0-16,3 1 0 0,-2 1-7 0,0-1 0 16,0 1-3-16,-2-3 4 0,3 2-3 0,-2 0-2 15,2-1 1-15,0 1-8 0,-2-5 8 0,3 1-7 16,1-2 3-16,-2 2 7 0,4-3-7 15,2-2 7-15,0-3-2 0,1 1-2 0,0 1 2 16,3-2-2-16,0 0 3 0,-2-2 0 0,2 1 5 16,1-1 0-16,0 0-4 0,0 0 7 0,0 0 4 15,0 0 7-15,0 0 5 0,0 0-3 0,0 0-6 16,0 0 2-16,0 0 4 0,0 0 0 0,0 0 0 16,0 0-3-16,0 0-4 0,0 0-3 0,0 0 4 15,0 0-4-15,0 0-3 0,0 0-1 0,0 0-5 16,0 0-1-16,0 0-3 0,0 0 1 0,0 0-7 15,0 0 3-15,0 0 0 0,0 0 2 0,0 0 1 16,0 0-4-16,0 0 2 0,0 0-5 16,0 0 4-16,0 0-2 0,0 0 0 0,0 0 3 0,0 0-1 15,0 0 2-15,0 0 0 0,0 0-3 16,0 0 1-16,0 0 2 0,0 0-2 0,0 0 3 16,0 0-5-16,0 0-2 0,0 0 4 0,0 0 0 15,0 0 3-15,0 0-3 0,0 0-2 0,0 0 1 16,0 0 1-16,0 0 2 0,0 0 1 0,0 0-4 15,0 0 0-15,0 0-2 0,0 0 2 0,0 0 0 16,0 0 3-16,0 0 3 0,0 0-5 0,0 0 4 16,0 0-7-16,0 0 3 0,0 0-1 0,0 0-4 15,0 0 5-15,0 0-2 0,0 0 6 0,0 0-2 16,0 0-1-16,0 0 0 0,0 0-3 16,0 0 1-16,0 0 0 0,0 0 2 0,0 0 0 15,0 0-3-15,0 0 3 0,0 0-5 0,0 0 3 16,0 0 3-16,0 0-3 0,0 0 3 0,0 0-2 15,0 0 1-15,0 0 1 0,0 0-1 0,0 0 0 16,0 0-2-16,0 0 1 0,0 0-2 0,0 0 1 16,0 0 2-16,0 0-2 0,0 0 2 0,0 0-1 15,0 0 0-15,0 0 0 0,0 0 0 0,0 0 1 16,0 0-3-16,0 0 5 0,0 0-4 0,0 0 0 16,0 0 0-16,0 0-2 0,0 0 3 0,0 0 0 15,0 0 2-15,0 0-2 0,0 0 0 0,0 0 0 16,0 0-1-16,0 0 2 0,0 0-1 15,0 0 0-15,0 0-3 0,0 0 2 0,0 0-1 16,0 0-1-16,0 0 3 0,0 0 0 0,0 0-2 16,0 0 3-16,0 0-1 0,0 0 0 0,0 0 0 15,0 0-4-15,0 0 2 0,0 0 1 0,0 0 1 16,0 0 5-16,0 0-8 0,0 0 1 0,0 0 2 16,0 0-4-16,0 0 9 0,0 0-4 0,0 0-1 15,0 0 2-15,0 0-4 0,0 0-1 0,0 0 1 16,0 0 1-16,0 0-3 0,0 0 3 0,0 0-6 15,0 0 0-15,0 0 2 0,0 0-1 0,0 0 4 16,0 0-3-16,0 0-4 0,0 0 1 16,0 0 1-16,0 0-1 0,0 0 5 0,0 0-3 15,0 0 2-15,0 0 4 0,0 0 0 0,0 0 3 16,0 0-5-16,0 0-2 0,0 0 4 0,0 0-2 16,0 0 2-16,0 0 0 0,0 0 0 0,0 0-3 15,0 0 3-15,0 0 0 0,0 0 0 0,0 0 2 16,0 0-3-16,0 0 3 0,0 0-5 0,0 0 6 15,0 0-4-15,0 0 2 0,0 0 3 0,0 0-4 16,0 0 0-16,0 0-11 0,0 0-8 0,0 0-11 16,0 0-23-16,0 0-15 0,0 0-21 0,0 0-35 15,0 0-36-15,0 0-65 0,0 0-117 0,0 0-148 16,0 0-44-16,0-24 88 0</inkml:trace>
  <inkml:trace contextRef="#ctx0" brushRef="#br0" timeOffset="306.01">19254 13972 1592 0,'0'0'44'0,"0"-3"55"0,1 3 37 0,-1 0 30 16,0 0-11-16,0-1-26 0,0 1-6 0,0-1-2 15,0 1-10-15,0 0-9 0,0 0-15 0,0 0-17 16,0 0-13-16,0 0-12 0,0 0-15 0,0 0-7 16,0 0-7-16,0 0-10 0,0 0 5 0,0 0 3 15,0 0 8-15,0 0 6 0,0 22-3 0,0-22-6 16,0 19-7-16,0-19-4 0,0 25 5 0,0-11 0 16,0 3 0-16,0 0 1 0,0 1-5 15,0 0-2-15,0 2 0 0,0-1-2 0,0 0-4 16,0 1 2-16,-15 1 0 0,15-1 1 0,0-1-5 0,0 1 0 15,0-4-1-15,0 2 2 0,0-1 4 16,0-7-1-16,0-1 0 0,0 3-2 0,0-3-1 16,0-2 1-16,0-3-1 0,0 3-1 0,0-5-1 15,0 3-33-15,0-2-53 0,0 1-65 0,0-3-65 16,0-1-70-16,0 0-107 0,0 0-126 0,0 0-94 16,0 0 99-16</inkml:trace>
  <inkml:trace contextRef="#ctx0" brushRef="#br0" timeOffset="307.01">15339 15232 2118 0,'0'1'27'0,"0"-1"21"15,0 1 21-15,0-1 29 0,-19 0-2 0,19 0 10 16,0 0 5-16,0 0 7 0,0 0-4 0,0 0-9 16,0 0-12-16,0 0-25 0,0 0-20 0,0 0-16 15,0 0-14-15,0 0-7 0,21 0-5 16,-21-18-6-16,27 18 0 0,-9 0-3 0,1-16-12 16,5 16-47-16,-3-13-60 0,0 13-68 0,-3-10-79 15,-1 10-54-15,-2-4-42 0,-1 1-56 0,-5 3-98 16,1 0 83-16,-4 0 102 0</inkml:trace>
  <inkml:trace contextRef="#ctx0" brushRef="#br0" timeOffset="308.01">15342 15406 2274 0,'-7'6'24'0,"4"-2"22"0,-2 0 14 0,4-2 19 16,-1-2 2-16,2 2-4 0,0-2 6 0,0 0-20 15,0 0-28-15,0 0-20 0,0 0-19 0,0-24-2 16,33 24-8-16,-33-20-35 0,35 20-45 0,-13-23-44 16,3 8-50-16,-3 2-56 0,3 0-91 0,0 1-126 15,-2-1-46-15,-4-1 93 0</inkml:trace>
  <inkml:trace contextRef="#ctx0" brushRef="#br0" timeOffset="309.01">16008 15180 2173 0,'4'-5'12'0,"1"-1"7"0,-3 2 9 0,2 0 16 15,-1-2 13-15,-2 2 28 0,0 0 26 0,0 1 16 16,2 0 6-16,-2 0-10 0,3 2-13 0,-3-2-14 16,-1 2-14-16,1 0-12 0,1-2-10 0,-1 3-8 15,-1 0-9-15,0 0-6 0,2 0-4 0,-2 0-3 16,0 0-2-16,0 0 1 0,0 0-5 0,1 0-5 15,-1 0-7-15,2 0-3 0,-1 0 6 0,0 0 10 16,-1 0 8-16,1 29 0 0,1-29-12 16,-2 26-2-16,0-10-3 0,0 5 2 0,0 1 2 15,0 1-6-15,0 2-5 0,0 0-7 0,0 2 4 16,0 0-2-16,-23 1-3 0,23-2 2 0,0 1-6 16,0-3-11-16,0-3-57 0,0-1-78 0,0-3-102 15,0-2-126-15,0-4-122 0,0-5-205 0,0-2-15 16,25 0 138-16</inkml:trace>
  <inkml:trace contextRef="#ctx0" brushRef="#br0" timeOffset="310.01">20485 12894 2202 0,'0'0'5'0,"0"0"1"0,0 0-3 0,0 0 0 0,0 0-3 16,0 0 6-16,0 11 10 0,0-11 7 0,0 9 8 16,0-9-1-16,0 13 4 0,0-3-2 0,0 3-3 15,0 0-3-15,0 1-3 0,0 2-3 16,0 2 5-16,0 1 7 0,0 2-2 0,0 0 1 15,0 1-5-15,0 2-8 0,0 2-6 0,0 5 5 16,0 2-4-16,0 5 1 0,0 1 8 0,0 6-6 16,0 5 3-16,0 0-1 0,-23 3-7 0,23-2-1 15,-18 0-2-15,18 2-2 0,-18-2 5 0,18-2-1 16,-21 1-5-16,12-1 2 0,2-3-3 0,-1 4 5 16,2-2 7-16,1-3-2 0,-1 1 5 0,2 2-5 15,3-2-1-15,-1 0 5 0,1-1-4 0,1 2 10 16,0-1-2-16,0 2 4 0,0 0 9 15,0-1-2-15,0 1 7 0,0 0 0 0,0 2-4 16,0 0 2-16,0-5-3 0,0 4-3 0,0-3-2 16,0-3-7-16,0 1 1 0,-26-1-1 0,26 0-1 15,-19-4 6-15,19 0-4 0,-16 0-1 0,16-3 2 16,-15 0-8-16,15 0-3 0,-11-4-1 0,11 3 2 16,-5-2-3-16,5-2 3 0,0 1-2 0,0-1-1 15,0 2 0-15,0-5 1 0,23 1 0 0,-23-3-9 16,0 2 1-16,23-2 0 0,-23 0 0 0,0-1 4 15,20 1-3-15,-20-1-6 0,0 2 4 0,0-3-1 16,10-2 5-16,-10 3-3 0,0-5 1 0,0-1 0 16,0-2-2-16,0-1-1 0,0-2-3 15,0 0-2-15,0-5-1 0,0 0 4 0,-21 0 1 16,21-4 0-16,0-1 2 0,0-1 0 0,0-1 1 16,0-2 4-16,0 0 0 0,0 0-10 0,0 0-24 15,0 0-43-15,0 0-57 0,0 0-64 0,0-24-80 16,0 24-99-16,0-21-217 0,17 5-172 0,-17-2 101 15</inkml:trace>
  <inkml:trace contextRef="#ctx0" brushRef="#br0" timeOffset="311.01">8493 10735 1012 0,'0'0'29'0,"0"0"35"0,8 0 16 0,-8 0 21 16,5 0-19-16,-3 0-6 0,1 0 8 0,-2 0-7 16,0 0 8-16,2 0-13 0,-3 0-26 0,0 0 2 15,0 0-9-15,0 0-3 0,0 0 15 0,0-3-3 16,0 3 3-16,0 0-1 0,0-2-1 0,0 2-5 16,0-2-1-16,0 2 2 0,0 0-4 0,0-3 1 15,0 3 0-15,0 0-7 0,0 0-5 0,0-2-1 16,0 1-14-16,0 1-2 0,0-2-4 0,0 1 1 15,0 0 6-15,0 1-7 0,0-3 3 0,0 3-13 16,0 0 2-16,0 0 2 0,0 0-5 0,0 0 2 16,0 0-1-16,0 0-5 0,0 0 1 15,0 0 2-15,0 0-3 0,0 0 12 0,0 0 4 0,0 0 6 16,0 0-5-16,0 23 0 0,16-23-3 16,-16 26 7-16,0-10 6 0,10 5-2 0,-10 2 7 15,0 6-9-15,0 0 6 0,6 0 0 0,-6 0-6 16,0 0 2-16,0 1-3 0,0-1-2 0,0-3 5 15,0 0-4-15,0-1-1 0,0-3 0 0,0 2-3 16,0-4 0-16,0-1-3 0,0-2-2 0,0 1 4 16,0-4-1-16,0-1 1 0,0-3 3 0,0 0-7 15,0 1 1-15,0-4-1 0,0 1-5 0,0-1 10 16,0-1-1-16,0 1-1 0,0 0 0 0,0-2-1 16,0 2-3-16,0 0 1 0,0-1-1 15,0-1-3-15,-19 1-1 0,19-2 2 0,0 1-3 16,0-2-1-16,0 0 3 0,-12 0-2 0,12-2 4 15,0 0 2-15,0-1-5 0,0 0 4 0,0 0-2 16,0 0 2-16,0 0 4 0,0 0-1 0,0 0 1 16,0 0-2-16,0 0-2 0,0 0-1 0,0 0-3 15,0 0-16-15,0 0-55 0,0 0-81 0,0 0-122 16,0 0-179-16,0 0-114 0,0-13-74 0,0 13 123 16</inkml:trace>
  <inkml:trace contextRef="#ctx0" brushRef="#br0" timeOffset="312.01">21282 12683 2116 0,'-4'-9'13'0,"1"3"7"0,-1 1 4 0,1 0 4 15,-2 0-10-15,4 2-6 0,-1 1-3 0,0 1-7 16,2 1-3-16,0 0 6 0,0 0 1 0,0 0 10 16,0 21 1-16,0-21-3 0,0 27 0 0,0-8-9 15,0 3 4-15,0 1-7 0,0 2-1 16,0-1 4-16,0 3-2 0,0 0-4 0,0 0 1 15,0-3 2-15,0 0-3 0,0-1 6 0,0-3 0 16,0 0-12-16,0-2 5 0,-15-4 4 0,15 0-6 16,0-5 15-16,0-2-9 0,0-2 2 0,0-1 15 15,0-4 5-15,0 0 1 0,0 0-4 0,0 0-14 16,0-28-6-16,0 28 3 0,20-29-6 0,-20 11 1 16,0-5 1-16,17 0-1 0,-17-5 1 0,0 2 2 15,16-4-9-15,-16-2 0 0,0-1 3 0,10-1 2 16,-5 1 7-16,-1 2 15 0,1 1 12 0,1 5 7 15,-1 3-3-15,1 3-2 0,0 5-5 0,-1 4-3 16,3 1 1-16,-1 1-11 0,0 2-1 0,2 1 3 16,2 1-6-16,-3 1 1 0,3 0-1 0,1 2-10 15,-1 1 4-15,-1 0 1 0,1 0-4 16,0 0 0-16,-1 0-4 0,-1 0 2 0,0 22-4 16,-2-22 5-16,-1 21-1 0,0-21-2 0,-5 26 1 15,-1-10-5-15,0 3-2 0,0-1-8 0,-27 1-21 16,27 1-36-16,-43-1-28 0,16 0-35 0,-3-3-34 15,-1 0-39-15,-5-1-66 0,5-1-63 0,1 0-110 16,3-3 34-16,4-4 97 0</inkml:trace>
  <inkml:trace contextRef="#ctx0" brushRef="#br0" timeOffset="313.01">21669 12832 2093 0,'12'0'40'0,"-2"0"13"0,0 0 23 0,-3 0 32 16,-2 0-11-16,-2-19 10 0,0 19-1 0,1 0-9 15,-3-18-17-15,0 18-13 0,-1 0-16 0,0-14-15 16,0 14-11-16,0-8-7 0,0 8-9 0,0 0-6 16,-24-2-3-16,24 2-2 0,-18 0 2 0,18 0 0 15,-25 0 0-15,8 0-4 0,2 21 3 16,0-21 2-16,-1 0 0 0,2 26 4 0,0-26-1 0,3 20-4 15,2-20 1-15,4 19-3 0,2-7 0 16,0-12 2-16,3 18-2 0,0-11 0 0,0 2 2 0,0-2-2 16,0 2 2-16,28-1 3 0,-28-1-1 15,21 1 2-15,-21 0-1 0,27-2-1 0,-27 3-1 16,28-2-3-16,-14 1 0 0,-2-1-2 0,-2 1 2 16,-1-3 1-16,2 4-1 0,-5-3 2 0,0 2-5 15,-6 0 3-15,3 0 2 0,-3 1-2 0,0 1 2 16,0-5-4-16,0 4 1 0,0 0 0 0,-25-1 3 15,25-1-2-15,0-2 7 0,-25-2-2 0,25 1-1 16,-21-4 0-16,21 0-7 0,-20 0 8 0,20 0 1 16,-20 0 2-16,9 0 5 0,2 0 3 15,-1-26 0-15,1 26 5 0,0 0 0 0,4-24-9 16,3 24-5-16,2-23-8 0,0 23-3 0,0-24-6 16,0 10-26-16,29 0-39 0,-29-4-56 0,31 0-70 15,-31 0-71-15,36-4-76 0,-15-1-131 0,0 1-93 16,1-4 97-16</inkml:trace>
  <inkml:trace contextRef="#ctx0" brushRef="#br0" timeOffset="314.01">21575 13259 1466 0,'-1'0'4'0,"1"0"14"0,0 0 5 16,0 0 3-16,0 0-8 0,0 0-9 0,0 0 0 16,0 0 4-16,0 0 17 0,0 0 0 0,0 0 0 15,0 0 0-15,0 0-5 0,0 0 11 0,0 0-4 16,0 0-8-16,0 0-4 0,0 0-15 0,0 0 3 16,0 0 3-16,0 0-7 0,0 0-1 0,0 0-3 15,0 0-3-15,0 0-1 0,0 0-20 16,0 0-33-16,0 0-63 0,0 0-94 0,0 0-110 15,0 0-87-15,0-22 63 0</inkml:trace>
  <inkml:trace contextRef="#ctx0" brushRef="#br0" timeOffset="315.01">22415 12816 1586 0,'0'0'49'16,"0"0"30"-16,0-2 23 0,0 1 30 0,0-1-11 15,0 2 5-15,0-3 7 0,0 3 1 0,0 0-8 16,0 0-10-16,0 0-3 0,0 0-11 0,0 0-14 16,0 0-16-16,0 0-20 0,0 0-20 0,0 0-18 15,0 0-10-15,0 0-3 0,0 0-1 0,0 0 3 16,0 0 2-16,0 0-5 0,0 0 2 0,0 0-2 16,23 0-4-16,-23 0-15 0,32 0-36 15,-11 0-49-15,0 0-62 0,0 0-57 0,1-14-51 16,-4 14-26-16,-3 0-20 0,-1 0-12 0,-6 0-47 15,-8 0-13-15,6 0 83 0</inkml:trace>
  <inkml:trace contextRef="#ctx0" brushRef="#br0" timeOffset="316.01">22338 13030 1854 0,'-4'11'54'0,"2"-6"18"15,1 0 9-15,1-1 17 0,0-1-29 0,0-3 8 16,0 0 16-16,0 0-5 0,0 0-23 0,0 0-26 15,20 0-23-15,-20 0-11 0,27 0-11 0,-6 0-23 16,2-22-65-16,6 22-98 0,0 0-125 0,4-22-197 16,1 22-44-16,-1-17 94 0</inkml:trace>
  <inkml:trace contextRef="#ctx0" brushRef="#br0" timeOffset="317.01">23011 12814 2237 0,'4'-6'37'15,"-1"2"30"-15,-1-2 23 0,-2 1 31 0,1 1-15 16,-1-1-18-16,0 1-23 0,0 1-25 0,0 2-22 16,0 0-10-16,0-1-2 0,0 2-12 0,0 0 3 15,0 0 4-15,0 0 6 0,0 22 5 0,0-22-1 16,0 26-3-16,0-5-7 0,0 1 0 0,0 3 0 15,0 1 2-15,0 1 3 0,0 0-2 0,0 1 1 16,0 1-3-16,0-2-2 0,0-3 7 0,0-2-8 16,0 0 5-16,0-5-3 0,-16-2-2 0,16-2 3 15,0 0-2-15,0-7 5 0,0 2-6 0,0-3 3 16,0-1 2-16,0-1 10 0,0-3 8 0,0 0-3 16,0 0 3-16,0 0-12 0,0-26-7 0,0 26 3 15,24-28-2-15,-24 10-5 0,0-2 8 16,20-2-2-16,-20 0-4 0,13-6 7 0,-13-2-9 15,9-1-1-15,-9-2-2 0,0-1 0 0,7 0 0 16,-7 0 5-16,0 2 16 0,0 3 9 0,0 3 11 16,0 7 1-16,0 3-13 0,0 4-10 0,0 5-9 15,0 3-6-15,0 1-2 0,0 1-4 0,0 2 1 16,0-2 5-16,0 2-1 0,0-1 0 0,0-1-2 16,32 2 0-16,-32 0-3 0,34 0-3 0,-11 0-6 15,-1 0-14-15,2 0-2 0,-4 0-9 0,1 0 2 16,-5 25 8-16,-2-25 3 0,-5 28 16 0,-9-12 1 15,0 4-3-15,0 0-13 0,-29 2-12 16,29 2-16-16,-50 0-13 0,15 0-7 0,-2-2-14 16,-1 2-22-16,0-3-28 0,2-1-41 0,2 0-47 15,4-3-82-15,6-4-128 0,3-2-26 0,7-1 75 16</inkml:trace>
  <inkml:trace contextRef="#ctx0" brushRef="#br0" timeOffset="318.01">23244 13101 2176 0,'8'3'54'0,"-3"-3"23"0,0 0 15 15,-1 0 28-15,2 0-25 0,-1 0 8 0,-2 0 11 16,1-22-3-16,0 22-12 0,1 0-19 0,-1-16-24 15,1 16-22-15,-2 0-17 0,0-18-9 0,-1 18-1 16,0-13 0-16,-1 13 8 0,-1-12 3 0,0 12-3 16,0-11-5-16,0 8-7 0,0-1-3 0,0 1-2 15,0 1-1-15,-26 2-1 0,26 0 1 0,-20 0-2 16,20 0 2-16,-24 0 2 0,24 24 1 16,-28-24-3-16,15 19 4 0,0-19 0 0,3 24 0 15,0-24 3-15,2 22-5 0,8-22-1 0,-6 22-1 16,6-12 3-16,0-1 1 0,0-3-4 0,0 1-7 15,0-3-2-15,30 4-4 0,-30-1-1 0,28 2 2 16,-28-1-4-16,27 3 2 0,-27 2 4 0,23 1 0 16,-23 1 9-16,20-1-1 0,-20 0-4 0,9 2 9 15,-9-2-4-15,0 0 4 0,0-1 2 0,0 1-5 16,0-2 1-16,0 0 3 0,0 0-3 0,-23-3 2 16,23-1 0-16,0-2-1 0,-19 0 4 0,19-1-2 15,-16-2 2-15,16-3-1 0,-11 0 3 16,11 0 3-16,0 0-4 0,-10 0 0 0,10 0-1 0,0 0-1 15,0-24 3-15,0 24 2 0,0-22-4 16,0 22-2-16,0-30-6 0,0 10 3 0,28-3-1 16,-28-2 3-16,26-1 2 0,-26 1-20 0,35-3-29 15,-18 0-28-15,7 1-29 0,-2 0-26 0,1 4-16 16,0 2-18-16,-1 2-36 0,-2 1-34 0,-1 4-47 16,-2 2-59-16,-2 3-71 0,-1-1 1 0,-4 2 89 15</inkml:trace>
  <inkml:trace contextRef="#ctx0" brushRef="#br0" timeOffset="319.01">23625 12864 1679 0,'6'-9'37'0,"4"1"39"0,-5-1 32 0,0 1 28 15,0-1-6-15,-3 4-12 0,1-3-6 0,-1 4-4 0,-2-3-8 16,0 2-7-16,0 2-12 0,0-2-6 16,0 3-12-16,0 0-16 0,0 1-10 0,-21-1-18 15,21 2-11-15,0 0-6 0,0 0-6 0,0 0 4 16,-19 27-2-16,19-27 1 0,0 29 10 0,-14-12-3 15,14 2-2-15,0 0 2 0,-6 1-8 0,6 1 6 16,0 1-1-16,0-1-2 0,0 0-1 0,0 0-2 16,0-3 3-16,0 3 5 0,0-3-4 0,20-2 0 15,-20-2 1-15,0 1-3 0,0-2-3 0,0-6-15 16,0 1-20-16,0-4-24 0,0 0-14 0,14-3-14 16,-14 1-10-16,0-2-31 0,0 0-29 15,0 0-6-15,0 0-5 0,0 0 26 0,0-26 34 16,5 26-7-16,-5-25-11 0,0 10-13 0,0-5-25 15,5-1-11-15,-4 1-2 0,0-3-11 0,-1 1 18 16,2-2 35-16,-2 2 39 0,0 2 52 0,0 3 43 16,0 1 43-16,0 4 40 0,0 2 41 0,0 0 27 15,0 2 15-15,0 2 8 0,-23 0-6 0,23 0-1 16,0 1-22-16,-14-3-11 0,14 1 0 0,0 2-33 16,-13-2 2-16,13 2 9 0,0-2-9 0,-5 1 6 15,5 2-11-15,0-1-35 0,0 1-27 0,0 0-19 16,0 3-6-16,0-4-3 0,0 2 7 15,24 3 0-15,-24-2-4 0,0 2 1 0,26 0 0 16,-26 0-5-16,24 0-4 0,-24 0 3 0,27 25 1 16,-12-25 1-16,2 25 1 0,2-25-5 0,4 32 0 15,-4-15-3-15,1 2-1 0,-3 3 0 0,-2-3-11 16,0 1 7-16,-4 0 2 0,-1 1 5 0,-5-4 0 16,-2 2 0-16,-3-1 2 0,0-2-4 0,0-1 10 15,-31 1-1-15,31 1-4 0,-42-2 2 0,19-2 0 16,-5-1-1-16,4-2 1 0,3 2-5 0,1-1-5 15,1-3 5-15,5 1-1 0,1-4 0 0,4 3 6 16,0-3-21-16,9 0-43 0,-11-1-72 0,11-2-91 16,0-2-111-16,0 0-165 0,0 0 26 15,0 0 88-15</inkml:trace>
  <inkml:trace contextRef="#ctx0" brushRef="#br0" timeOffset="320.01">23956 13089 1517 0,'0'-5'34'0,"0"1"12"0,-8 0 13 0,8 0 3 0,0 3-18 16,0-2-8-16,0 2-11 0,0 0-5 0,0-2-19 15,0 3-1-15,0 0 0 0,0 0-8 16,0-1 7-16,0 1 0 0,23 0-7 0,-23-2 7 15,0 2-11-15,20-2-23 0,-20 2-18 0,16 0-21 16,-16 0-20-16,13 0-12 0,-13 0 2 0,15 0 13 16,-10 0 21-16,-1 0 39 0,-1 0 26 0,0 0 23 15,-2 0 28-15,0 0 23 0,1 0 18 0,-2 0 16 16,1 0-19-16,0 0-11 0,-1 0 5 0,4 0 11 16,-4 0 27-16,1 0 14 0,0-15 1 0,1 15-12 15,-2 0-8-15,0-14 0 0,0 14-16 0,0 0-18 16,0-8-16-16,0 8-20 0,0 0-11 15,0 0-13-15,0 0-6 0,-27 0-7 0,27 0 0 16,-25 0 4-16,25 20-1 0,-32-20 2 0,14 21-2 16,1-21-2-16,-3 27 3 0,2-12-9 0,0-3 2 15,1-12-1-15,5 22-2 0,0-13 4 0,4-9-2 16,3 15 2-16,2-15 1 0,3 7-2 0,0-1 7 16,0-2-4-16,0-4-1 0,31 0 0 0,-31 0-6 15,32 0 5-15,-32 0-3 0,37 0 5 0,-14 0 1 16,-2-20-6-16,0 20 8 0,-4 0-8 0,-1-15 2 15,-2 15 0-15,-4 0-3 0,1-14 2 0,-5 14-1 16,-6 0 1-16,9-9-4 0,-9 9 7 0,0 0 0 16,0 0 3-16,0 0 8 0,0 30-7 0,-25-30 2 15,25 33-5-15,0-12-3 0,-24-1 5 16,24 6-4-16,-17 1 2 0,17 0-4 0,-13 0-1 16,13-1-1-16,0-2 0 0,-12-2-15 0,12-3-19 15,0-1-28-15,0-3-35 0,0-4-35 0,0-2-26 16,0-2-24-16,0-2-10 0,0-3-4 0,0-2-10 15,18 0 3-15,-18 0-14 0,0 0-30 0,0 0-29 16,0-26-13-16,12 26 59 0,-12-24 84 0</inkml:trace>
  <inkml:trace contextRef="#ctx0" brushRef="#br0" timeOffset="321.01">24224 12836 1840 0,'10'-15'46'0,"-1"5"25"0,-4 3 13 16,-2 4 7-16,0 3-34 0,-3 0-25 15,0 0 1-15,0 0 8 0,0 23-12 0,0-23 6 16,-23 24-4-16,23-24-4 0,0 36 4 0,-19-15 3 16,19-1-8-16,0 6-4 0,0-1-5 0,-14-1-7 15,14 5-1-15,0-3-5 0,0 0 1 0,0-3 0 16,0-1-5-16,23-3-16 0,-23 0-27 0,0-4-51 16,24-3-53-16,-24-2-50 0,0-2-34 0,19-2-40 15,-19-1-39-15,0-5-84 0,14 0 23 0,-14 0 89 16</inkml:trace>
  <inkml:trace contextRef="#ctx0" brushRef="#br0" timeOffset="322.01">24163 12818 1629 0,'0'-14'33'16,"0"4"23"-16,0 5 11 0,0 0 24 0,0 3-8 16,0 1 4-16,0 1 5 0,24 0-5 0,-24 0-15 15,24 0-16-15,-7 0-13 0,0 0-13 0,2 23-11 16,2-23-10-16,4 17 0 0,-4-17-7 0,2 19 1 15,0-7-1-15,0 2 1 0,-4 1 2 0,2 2-5 16,-2 3 3-16,-6 1-5 0,0 4 3 0,-4 1 1 16,-4 1 4-16,-5 2-1 0,0-3-4 0,0-1 5 15,0 1-8-15,-39 1 2 0,39-2 4 0,-46-2-3 16,20-1 0-16,-4-1 3 0,0 2-2 16,3-4-4-16,1 0 4 0,1-3-22 0,6-3-41 15,5-3-51-15,2-3-59 0,12-2-34 0,0-5-75 16,0 0-88-16,0 0-87 0,30-27 51 0</inkml:trace>
  <inkml:trace contextRef="#ctx0" brushRef="#br0" timeOffset="323.01">24679 13162 2323 0,'6'0'24'0,"-3"0"7"0,1 17 17 16,3-17 24-16,-6 17-9 0,2-17 10 15,-1 22 3-15,1-8-10 0,1 0 7 0,-4 3-7 16,1 0-16-16,-1 0-17 0,0 3-19 0,0-1-10 15,0 3-2-15,0-4-2 0,0 0-1 0,0 1-41 16,0-2-54-16,-20-2-79 0,20-1-91 0,0-2-87 16,0-4-99-16,0 1-118 0,0-7 83 0,0-2 127 15</inkml:trace>
  <inkml:trace contextRef="#ctx0" brushRef="#br0" timeOffset="324.01">24939 13215 2440 0,'0'0'30'0,"0"0"14"0,0 0 12 16,0 0 14-16,0 0-11 0,0 0 3 0,0 0 0 16,-20 0-5-16,20 0-17 0,0 0 10 0,0 0 5 15,0 19 0-15,-14-19 0 0,14 19-19 0,0-19-19 16,-8 27-8-16,8-10-3 0,0 0-4 0,-5 2 6 16,5 2-5-16,0-2-1 0,0 2-1 0,0 1-3 15,0-4 1-15,0 0 2 0,0-1-3 0,27-2-2 16,-27-3 1-16,0-3-4 0,25-3-3 0,-25-2-2 15,22-2 0-15,-22-2 1 0,20 0-4 0,-20 0 9 16,16-23-3-16,-7 23 6 0,-3-23-1 16,-1 23 0-16,-1-35 6 0,1 15-3 0,-2 0 2 0,-1-4 0 15,0 2-3-15,-2 0 1 0,0 2 0 16,0 0-6-16,0 5-10 0,0 2-27 0,-23 4-34 16,23 2-52-16,0 2-44 0,-20 3-28 0,20 2-34 15,0-3-35-15,-22 3-36 0,22 0-60 0,0 0-78 16,-11 0 75-16,11-2 87 0</inkml:trace>
  <inkml:trace contextRef="#ctx0" brushRef="#br0" timeOffset="325.01">25117 12969 1678 0,'11'-27'51'0,"-7"4"41"16,3 1 46-16,-3 1 35 0,0 2-18 15,0 5-11-15,-2 1-24 0,-2 7-8 0,0 0-9 16,0 2-14-16,0 1-12 0,0 3-23 0,0 0-24 15,0 0-9-15,0 0-13 0,0 0 2 0,0 24 1 16,0-24 1-16,0 29 7 0,0-14-6 0,0 7 2 16,0 2-5-16,0-2-7 0,0 3 3 0,0 0-7 15,0 1 3-15,0 1-1 0,0-4 1 0,0 0 0 16,0-6-7-16,17 0-15 0,-17-4-24 0,0-1-37 16,16-3-37-16,-16-2-27 0,9-3-13 0,-9 0 13 15,7-4 15-15,-7 0-14 0,0 0-9 0,0 0-15 16,0 0-5-16,0-20 29 0,0 20 35 15,0-21 17-15,0 21 31 0,0-32 21 0,0 12 10 16,-19-4 27-16,19-3 5 0,0-2 29 0,0-1 35 16,0 0 16-16,-17-1 36 0,17 5 2 0,0 1-3 15,0 4 14-15,0 4-10 0,0 5 6 0,-6 2-11 16,6 5-22-16,0 0-19 0,-4 4-24 0,3 0-19 16,1 1-6-16,0 0 7 0,0 0 4 0,0 0 2 15,27 0-6-15,-27 0-22 0,32 0-5 0,-13 0-4 16,2 24-3-16,1-24 9 0,0 20-7 0,1-20 2 15,0 28 2-15,-1-11-5 0,-4 3 0 0,2 4-2 16,-6-2-2-16,-1 3-3 0,-4 3 2 0,-4-2-4 16,-1 1 5-16,-4 0 0 0,0-3 2 15,-30 2 1-15,30-3 1 0,-38 3 2 0,14-2-4 16,-3-2-6-16,-2 0-20 0,4-1-29 0,0-2-35 16,5-4-45-16,1-2-42 0,4-4-33 0,5-3-48 15,10-3-30-15,0-3-88 0,0 0-12 0,0 0 83 16</inkml:trace>
  <inkml:trace contextRef="#ctx0" brushRef="#br0" timeOffset="326.01">25539 13159 2399 0,'7'20'15'0,"-5"-20"10"0,0 0 18 0,-1 17 16 0,1-17-3 16,-2 0 0-16,0 15-4 0,0-15-12 15,0 11-3-15,0-11-8 0,0 15-8 0,0-5-3 16,0-1-6-16,0 3-1 0,0-2-2 0,0 2-8 15,0 2-2-15,0 0 1 0,0 1-6 0,0 0-13 16,0 0-35-16,0-1-53 0,0 0-57 0,0-1-56 16,0 1-39-16,0-3-39 0,0-5-26 0,0-1-50 15,0-1-31-15,0-3 89 0</inkml:trace>
  <inkml:trace contextRef="#ctx0" brushRef="#br0" timeOffset="327.01">25813 13309 1934 0,'9'-7'54'0,"-4"7"23"0,-3-5 6 15,1 5 11-15,-1 0-48 0,0 0-6 16,-2 0 4-16,0 0-2 0,0 29-4 0,2-29-11 16,-2 25-9-16,0-25-6 0,0 26-3 0,0-12-4 15,0 3-4-15,0-4-1 0,0 1 2 0,0-1-21 16,0-2-38-16,0 1-48 0,0-4-68 0,-16 1-69 16,16-4-60-16,0-2-98 0,0-1-60 0,0-2 88 15</inkml:trace>
  <inkml:trace contextRef="#ctx0" brushRef="#br0" timeOffset="328.01">26058 13058 1729 0,'14'-34'58'0,"-8"3"49"0,3 6 28 16,-3 4 37-16,0 6-34 0,-4 3-26 0,0 5-14 16,0 3-23-16,-2 3-20 0,0 1-21 0,0 0-17 15,0 0-11-15,0 0-6 0,0 0 1 0,0 26 3 16,0-26-1-16,0 29 1 0,-18-9 0 0,18 1-4 15,0 3 4-15,0 3-2 0,0-1 2 0,0 1 4 16,0 1-6-16,0 0 3 0,0 1-10 0,0-4-26 16,21-2-36-16,-21-1-58 0,0-2-58 0,0-3-32 15,0-3-56-15,16-4-66 0,-16-4-87 0,0-5-26 16,0-1 94-16</inkml:trace>
  <inkml:trace contextRef="#ctx0" brushRef="#br0" timeOffset="329.01">26131 12862 1983 0,'0'-7'42'16,"0"2"26"-16,0 3 14 0,0 1 28 0,0-1-23 15,0 2-3-15,0-1 4 0,0 0-14 0,0 1-5 16,0 0-10-16,0 0-8 0,0 0-13 0,33 0-10 16,-33 0-17-16,36 0-11 0,-16 0-2 0,0 0-2 15,0 21 1-15,1-21 4 0,-4 17-5 0,0-2 2 16,-6 0 5-16,2 6 1 0,-6 1 3 0,-3 4 1 15,-4 3-4-15,0 3 0 0,0-2 1 16,0 0-4-16,-33 4 5 0,33 0-5 0,-30-2 1 16,30-1 2-16,-35-2-28 0,16 0-41 0,19-1-60 15,-25-3-55-15,25-3-72 0,-17-1-77 0,17-6-58 16,0-2-161-16,0-6 97 0</inkml:trace>
  <inkml:trace contextRef="#ctx0" brushRef="#br0" timeOffset="330.01">26456 13365 1735 0,'0'-3'7'0,"1"-1"8"0,-1 4-6 16,0-4-5-16,0-2 1 0,0 1-12 0,0 3 19 16,0-4 12-16,0 3 9 0,0 1 1 0,0 0-12 15,0 0-5-15,0 0-23 0,0 1-12 0,0 1-18 16,0 0-21-16,0 0-14 0,0 0-5 0,0 0-12 15,0 0-19-15,0 0-6 0,0 0-24 0,0 0-14 16,0 0-32-16,0 0-48 0,0 0-13 0,0 0 43 16</inkml:trace>
  <inkml:trace contextRef="#ctx0" brushRef="#br0" timeOffset="331.01">26476 13323 270 0,'0'0'21'0,"0"0"22"0,0 0 19 0,0 0 13 15,0 0-13-15,0 0-10 0,0 0-20 0,0 0-6 16,0 0-7-16,0 0-11 0,0 0 7 0,0 0 5 15,0 0 21-15,0 0 12 0,0 0 5 0,0 0-12 16,0 0-17-16,0 0-4 0,0 0-5 0,0 0 9 16,0 0 8-16,0 0 6 0,0 0 13 15,0 0 9-15,0 0 1 0,0 0 0 0,0 0-8 16,0 0-1-16,0 0-2 0,0 0 4 0,0 0 6 16,0 0 3-16,0 0 6 0,0 0 13 0,0 0-6 15,0 0-3-15,0 0-6 0,0 0-21 0,0 0-8 16,0 0-16-16,0 0-7 0,0 0-5 0,0 0 5 15,0 0 3-15,19 0 4 0,-19 0-2 0,15 0-10 16,-15 0-6-16,16 0-6 0,-16 0 9 0,15 0 2 16,-9 0 5-16,0 0-2 0,0 20-7 0,-3-20-1 15,-1 0-10-15,-2 29-2 0,0-29 2 16,0 27-6-16,0-10 9 0,0 0-1 0,0 2-4 0,-29 1 3 16,29-1-1-16,-23 0 2 0,23 1 3 0,-20 0 0 15,20-4-1-15,-23-2 3 0,23-2 0 16,-22-2 1-16,22 0 0 0,-13-3-3 0,13-2 2 15,-10 0-1-15,10-3 6 0,-4 0 4 0,1-2 4 16,3 0 10-16,0 0 0 0,0 0-4 0,0 0-1 16,0 0-10-16,0 0-5 0,0 0-3 0,25 0-6 15,-25 0-1-15,21 0 1 0,-21 0 0 0,29 0 1 16,-29 0-1-16,29-14-1 0,-15 14-1 0,4 0 0 16,-3 0 2-16,3 0-1 0,2-8 5 0,-1 8-5 15,5 0 1-15,1-5 4 0,2 5-10 0,1-2 10 16,3-2 0-16,0 4-4 0,-1 0 4 15,1 0-6-15,-2 0-1 0,-7 0-2 0,1 0-15 0,-7 0-20 16,-3 0-34-16,-7 0-60 0,-4 0-67 16,-2 0-88-16,0 0-89 0,0 0-109 0,-35 0 38 15,35 0 111-15</inkml:trace>
  <inkml:trace contextRef="#ctx0" brushRef="#br0" timeOffset="332.01">26398 13499 1150 0,'0'-1'29'0,"0"-1"30"0,-2 0 17 15,2 1 21-15,-3-2-6 0,1-1-3 0,1 1 5 16,-1-1-6-16,0 1 2 0,-2-2-6 0,4 0 2 16,-4 1 16-16,3 4-7 0,-1-5 3 0,2 2-4 15,0 1-6-15,0 1 7 0,0 0-6 0,0-2 0 16,0 3-2-16,0 0-7 0,0-2 2 0,0 2-2 16,0 0-6-16,0 0-5 0,0 0 1 15,0 0-6-15,0 0 0 0,0 0-9 0,0 0-13 16,0 0-18-16,0 0-15 0,0 0-6 0,0 0-2 15,0 0 9-15,0 17 6 0,0-17 2 0,0 0-2 16,0 21-3-16,0-21-6 0,0 20 0 0,0-8-2 16,0 2-2-16,0 0 2 0,-18 2-4 0,18 0 1 15,0 2-5-15,0 1-2 0,0 0-28 0,0 4-56 16,0-4-71-16,0 4-91 0,0-3-75 0,0 5-86 16,0-4-103-16,0 1-138 0,0-3 104 0</inkml:trace>
  <inkml:trace contextRef="#ctx0" brushRef="#br0" timeOffset="333.01">22381 13946 1787 0,'0'16'22'0,"-25"-16"21"16,25 0 22-16,0 11 23 0,-23-11 8 0,23 0 9 15,0 0 7-15,0 0 6 0,0 0-3 0,0 0-5 16,0 0 0-16,0 0-10 0,0 0-9 0,0 0-14 16,0 0-24-16,0 0-24 0,25 0-13 0,-25 0-15 15,38-19-4-15,-12 19 1 0,-1 0-14 0,0-17-40 16,-1 17-63-16,-4 0-83 0,-5 0-97 16,-3-11-63-16,-12 11-59 0,8 0-78 0,-8 0 29 15,0 0 103-15</inkml:trace>
  <inkml:trace contextRef="#ctx0" brushRef="#br0" timeOffset="334.01">22303 14201 2054 0,'0'5'20'0,"0"-2"11"0,0-1 21 0,0-2 20 16,0 0-16-16,26 0-9 0,-26 0-27 0,21 0-14 15,-21-23-14-15,31 23-18 0,-8 0-37 0,1-22-67 16,4 22-92-16,-2-15-146 0,5 15-155 0,3-17 62 15</inkml:trace>
  <inkml:trace contextRef="#ctx0" brushRef="#br0" timeOffset="335.01">23075 13860 1697 0,'0'-3'10'0,"0"3"1"15,0 0-7-15,0-2 0 0,0 2-15 0,0 0 5 16,0 0 5-16,0 0 1 0,0 20 12 0,0-20-1 16,0 29 11-16,0-10 4 0,0 2-3 15,0 3-3-15,0 3-13 0,20 1 0 0,-20 2 4 16,0 0-6-16,20-1 0 0,-20 0-1 0,0-1-5 16,15-3 8-16,-15-2-2 0,0-1 6 0,8-6 6 15,-8-2 14-15,0-3 24 0,0-4 20 0,0-3 9 16,0-4-22-16,0 0-17 0,0 0-34 0,0 0-10 15,0-27 2-15,0 27 7 0,0-28 8 0,-24 9 3 16,24-3 3-16,0 2-7 0,-15-4-5 0,15-1-7 16,0-3-1-16,-10 1 8 0,10-5 4 0,0-1 8 15,0 0 11-15,0 1 13 0,0 0-3 0,0 6-8 16,0 0-13-16,0 6-22 0,22 4 2 0,-22 5-3 16,19 5 10-16,-19 5 14 0,25 1 6 15,-25 0 1-15,28 0-5 0,-12 27-14 0,2-27-5 16,-2 29-4-16,1-29 1 0,-4 37-2 0,1-18-3 15,-3-1 8-15,-4 1-9 0,0-1 2 0,-5 1 3 16,-2-4-3-16,0 2 4 0,0-4-1 0,0 0-14 16,-31 2-34-16,31-2-39 0,-40-2-47 0,16 1-54 15,-5-1-58-15,-1 0-90 0,-2-1-136 0,-2 1-40 16,2-1 91-16</inkml:trace>
  <inkml:trace contextRef="#ctx0" brushRef="#br0" timeOffset="336.01">23339 14236 2144 0,'13'0'42'0,"-1"0"26"0,-1 0 29 16,-2 0 39-16,1-20-9 0,-3 20 4 0,-4 0-10 16,0-25-22-16,-2 25-24 0,-1-18-20 0,0 18-14 15,0-17-12-15,0 17-3 0,-24-15-11 0,24 15-5 16,0-11-2-16,-28 11-5 0,28-5 0 0,-18 5 1 15,18 0-5-15,-21 0 1 0,21 0-3 0,-18 0 3 16,8 0 0-16,1 21 0 0,3-21 3 16,6 0-3-16,-7 23 1 0,7-23-2 0,0 18 2 0,0-18 1 15,0 19-3-15,0-9 4 0,32-2-2 16,-32 1-2-16,22 1 4 0,-22 1-4 0,24 0 2 16,-24 0-4-16,23 2 6 0,-23 2 0 0,20-3-4 15,-20 2 3-15,18-3-2 0,-9 3-2 0,0-2 2 16,-3 5 0-16,0-3-3 0,-1 1-2 0,-2 1-4 15,-1 1-2-15,-2 0-6 0,0-1 4 0,0 0 0 16,0-2 0-16,0 0 8 0,0-5 1 0,-23 0 0 16,23 0 6-16,0-4-2 0,-19-2 0 0,19-2 5 15,0-1-5-15,-20 0 1 0,20 0 4 0,-12 0 0 16,12 0 3-16,-14-21 5 0,14 21-3 0,-7-20 0 16,7 20 1-16,0-25-9 0,0 8-4 0,0-2 6 15,0-1-12-15,0-2-19 0,31-2-35 16,-31-1-51-16,35-3-54 0,-14-1-34 0,5 4-38 15,1-1-31-15,3 1-51 0,-1 1-90 0,-1 2-90 16,-3 5 76-16</inkml:trace>
  <inkml:trace contextRef="#ctx0" brushRef="#br0" timeOffset="337.01">24191 13849 1697 0,'3'-2'40'0,"-3"1"23"0,1-1 14 15,-1 1 27-15,0 0-22 0,0-2 4 0,0 1 13 16,0 2-6-16,0 0-1 0,0-3-10 0,0 3-15 16,0-1-10-16,0 1-8 0,0-3-14 0,0 3-10 15,0 0-10-15,0 0-7 0,0 0-2 0,0 0 3 16,0 0 3-16,0 0 1 0,0 0 8 0,0 0 5 15,0 21 5-15,0-21 2 0,-29 24-6 0,29-6-3 16,-25 0-10-16,25 1-1 0,-32 2-5 0,14 0-3 16,0 0-2-16,0 0-5 0,3-2 4 0,0 1-2 15,4-2 2-15,3-1 3 0,8-1-1 16,0-3 2-16,0-1 0 0,0-2 3 0,29-1 0 16,-29-2-5-16,42-2 0 0,-13-3-4 0,4-2-3 15,1 0 1-15,0 0 0 0,2 0-1 0,-3 0 3 16,-1-23 3-16,-5 23-3 0,-4 0 5 0,-6-24-1 15,1 24 1-15,-10-19 2 0,0 19-3 0,-4-20-1 16,-4 6 0-16,0 3-3 0,0-1-1 0,0-2-3 16,-35-1 1-16,35 0 0 0,-29-3 2 0,29 3 2 15,-31-1-3-15,15 3 0 0,0 3-1 0,4-2-1 16,12 5-4-16,-20 0-8 0,20 4-19 16,-14 2-35-16,14 1-48 0,-9 0-61 0,9 0-64 15,0 0-63-15,0 0-79 0,0 22-136 0,0-22 33 16,29 0 98-16</inkml:trace>
  <inkml:trace contextRef="#ctx0" brushRef="#br0" timeOffset="338.01">24609 14154 2027 0,'0'0'29'0,"0"2"25"0,0-1 19 16,0 1 15-16,0 1-23 0,0-3-17 0,0 0 0 15,0 4 4-15,0 0 2 0,0 4-1 0,0 2-7 16,0 2-12-16,-29-1-3 0,29 3-5 16,-22 4-11-16,22-3-1 0,-24 2-6 0,11-1-6 15,0 2 2-15,0-4-10 0,3-1 2 0,0 1-2 16,0-2-8-16,3-2-25 0,0-2-37 0,1 1-52 16,4-5-53-16,-1 2-36 0,3-1-43 0,0-1-42 15,0-3-91-15,0-1-41 0,0 0 82 0</inkml:trace>
  <inkml:trace contextRef="#ctx0" brushRef="#br0" timeOffset="339.01">25053 14062 2002 0,'5'-3'54'0,"0"-2"32"0,-5 2 31 0,3-1 38 16,-3 0-20-16,1 0 1 0,-1 0 0 0,0 1-7 16,0 1-10-16,0-2-23 0,0 1-19 0,0 1-21 15,0 2-14-15,0-3-7 0,0 1-12 0,-16 2-7 16,16 0-10-16,0 0-4 0,0 0 2 0,0 0-5 16,0 0 3-16,-17 20-1 0,17-20-1 15,-9 21 4-15,9-21-2 0,-9 29-1 0,5-11 3 16,-1-2-5-16,-1 3 3 0,2-2 2 0,-1 2-5 15,0 1 5-15,0-1-5 0,1 0 1 0,0-1 4 16,3-2-3-16,1-1 6 0,0-1 1 0,0-1-4 16,0-4 5-16,0-1-5 0,24-6-4 0,-24 0 5 15,25-2-1-15,-25 0 1 0,34 0-1 0,-18 0-4 16,3-26-2-16,2 26 2 0,-3-22 2 0,-1 22-1 16,-3-27-3-16,-3 13 2 0,-1-3-4 0,-3-2 4 15,-3-2 0-15,-4 1-4 0,0-3 2 0,0-3-5 16,0 0-7-16,0-1-4 0,-29 4-7 0,29 0 0 15,-21 3-4-15,21 2-3 0,-26 7-21 16,26 2-27-16,-20 3-39 0,20 5-49 0,-23 1-38 16,23 0-40-16,-18 0-25 0,18 0-49 0,-12 22-81 15,12-22-113-15,0 0 72 0</inkml:trace>
  <inkml:trace contextRef="#ctx0" brushRef="#br0" timeOffset="340.01">25357 14230 2123 0,'4'9'21'0,"-4"-2"0"0,0 1 2 16,3 0 12-16,-3-1-1 0,0 0 9 16,0 3 13-16,0 0 3 0,0 3-12 0,0 0-2 15,0-1-7-15,-25-1-7 0,25 3 0 0,0 0-3 16,-28-1-8-16,28 0-3 0,-21 1-7 0,21 2-3 15,-25-1 0-15,16 0-7 0,-4-1 3 0,3-4-1 16,-2 4-2-16,3-4 2 0,1-3-4 0,1-3 4 16,3 1-2-16,-2-2 1 0,4 0-6 0,0 0-17 15,2-3-15-15,0 1-41 0,0-1-48 16,0 0-54-16,0 0-102 0,0 0-109 0,26 0-152 0,-26 0 67 16</inkml:trace>
  <inkml:trace contextRef="#ctx0" brushRef="#br0" timeOffset="341.01">25769 14043 2185 0,'0'-4'46'0,"1"-2"31"0,-1 1 22 0,0 0 34 15,0 3-15-15,0-5-6 0,0 2-1 0,0 0-21 16,0 5-18-16,0-5-14 0,0 5-14 15,-18-3-8-15,18 3-13 0,0 0-9 0,0 0-11 16,0 0-3-16,0 0 0 0,0 0 5 0,0 0 1 16,0 0-3-16,0 30 1 0,-13-30-3 0,13 25-3 15,-10-25 4-15,4 33 1 0,0-15-6 0,-1 0 6 16,2 1 0-16,1 2-3 0,2-1 4 0,-3 0-2 16,5-1 2-16,0 1-4 0,0-4 3 0,0 1-2 15,0-2-5-15,0-1 7 0,0-2-2 0,27-2 5 16,-27-3-1-16,18-1 0 0,-18-2-1 0,25-3 1 15,-25-1-3-15,29 0 3 0,-15 0-2 16,2 0 0-16,1-26 0 0,-1 26-6 0,-3-24 0 16,1 24-1-16,-1-27 3 0,-4 12 3 0,-2-3-2 0,-4 1-1 15,1-4-7-15,-4-2 3 0,0-1 4 16,0-2-4-16,0 0 7 0,0 2-3 0,-27-2 0 16,27 3 2-16,0 4-1 0,-29 3-3 0,29 2-7 15,-21 5-7-15,21 4-14 0,-17 1-22 0,17 4-23 16,-18 0-25-16,18 0-32 0,-14 0-28 0,5 0-26 15,9 0-44-15,-9 27-44 0,7-27-53 0,-2 0-123 16,3 21-18-16,1-21 90 0</inkml:trace>
  <inkml:trace contextRef="#ctx0" brushRef="#br0" timeOffset="342.01">25971 14333 1816 0,'2'3'36'0,"-2"5"33"0,0-5 11 0,0 2 24 15,0 0-5-15,0-3-4 0,0 1 10 0,0 1-12 16,0 2-4-16,-22 1-20 0,22 2-20 0,0 2-2 15,0 3-17-15,-21 2-8 0,21 1 9 0,0 2-14 16,-17-1-7-16,17-1-1 0,-12 1-6 16,12 0 2-16,-13-2-3 0,6 0 1 0,-2-2-5 15,4 0 3-15,-3-2-25 0,3-2-36 0,-4-2-55 16,4-1-68-16,-1-1-68 0,1-3-72 0,3-2-62 16,2-1-109-16,0 0 49 0,0 0 107 0</inkml:trace>
  <inkml:trace contextRef="#ctx0" brushRef="#br0" timeOffset="343.01">26371 13977 2078 0,'0'-2'61'16,"0"0"37"-16,0 1 31 0,0 1 31 0,0-2-32 15,0 1-7-15,0 1-7 0,0 0-13 0,0 0-22 16,0 0-24-16,0 0-15 0,0 0-2 0,0 0 18 15,0 0 20-15,0 0 6 0,0 20 2 0,0-20-12 16,0 15-16-16,0-15-6 0,0 26-14 16,0-9-16-16,0-2-5 0,0 3-7 0,0 3-6 15,0-2 2-15,0 7-1 0,0-2 2 0,0 0-1 16,-23 2 1-16,23 0-2 0,0 3-9 0,-16-5-32 16,16 0-56-16,0-2-68 0,-13 4-65 0,13-4-46 15,0 0-2-15,0 2-2 0,0-2-12 0,0 3-20 16,0-4-68-16,0-2-114 0,0-2 66 0,0-1 100 15</inkml:trace>
  <inkml:trace contextRef="#ctx0" brushRef="#br0" timeOffset="344.01">22321 15187 2341 0,'0'0'19'16,"0"20"2"-16,0-20 4 0,0 0 26 0,0 0 10 16,0 0 32-16,0 0 29 0,0 0 5 0,0 0-7 15,0 0-25-15,0 0-25 0,0 0-35 0,27 0-24 16,-27 0-6-16,37 0-8 0,-14-17 4 0,4 17-3 16,1 0-13-16,2 0-39 0,-3-13-45 0,0 13-56 15,-3 0-60-15,-3 0-39 0,-2 0-22 0,-4 0-35 16,0 0-31-16,-5 0-50 0,-1 0-33 0,-1 0 96 15</inkml:trace>
  <inkml:trace contextRef="#ctx0" brushRef="#br0" timeOffset="345.01">22503 15395 1690 0,'-10'7'31'16,"0"3"29"-16,3-6 19 0,2 2 25 0,1-4-10 15,2 3-9-15,2-5 1 0,0 3 5 0,0-3 8 16,0 0-2-16,0 0-17 0,0 0-28 0,33 0-25 15,-33 0-17-15,45 0-7 0,-15-23-4 0,8 23-17 16,5 0-32-16,3-25-43 0,0 25-57 0,3-18-58 16,1 18-65-16,-5-16-66 0,2 6-110 0,-4 0 3 15,-2-2 94-15</inkml:trace>
  <inkml:trace contextRef="#ctx0" brushRef="#br0" timeOffset="346.01">23404 15187 2026 0,'0'-3'21'0,"0"-1"27"16,0 0 25-16,0 1 38 0,0-1 12 0,0 1-5 16,0 2-1-16,0-3-17 0,0 4-21 0,0 0-14 15,0 0-23-15,0 0-14 0,-16 0-11 0,16 0-3 16,0 0 2-16,0 0 2 0,0 26 3 0,-10-26-3 16,10 18-4-16,-10-4-9 0,2 1-1 0,0 1-2 15,0 1 2-15,-2 0 3 0,-2 3-3 0,2-2-1 16,1 1-7-16,0 1 4 0,3-1-4 15,2-1 3-15,3-1 2 0,1 0-1 0,0-1 2 16,0-3-1-16,27-1 5 0,-27-5 0 0,37-1 3 16,-12-5-2-16,1-1 0 0,8 0-7 0,2 0 0 15,3 0 3-15,-3-32-4 0,0 32 3 0,1-28 1 16,-6 28-4-16,-2-33 5 0,-6 15-2 0,-7-1-2 16,-5-2 0-16,-4 1-2 0,-7-2-2 0,0 0 1 15,0 0 1-15,-39 2-1 0,12 1-10 0,-10 0-35 16,-7 7-61-16,-9 4-70 0,-6 4-95 0,-7 1-109 15,-7 3-153-15,-4 0-65 0,-6 0 107 0</inkml:trace>
  <inkml:trace contextRef="#ctx0" brushRef="#br0" timeOffset="347.01">5336 10703 1639 0,'0'-2'40'0,"0"-1"31"15,5 2 20-15,-5-2 38 0,0 2 10 0,0 0-11 16,0 1 6-16,0-3-24 0,0 3-38 16,0 0-6-16,0 0-16 0,0-2 0 0,-20 2 4 0,20 0-1 15,0 0-5-15,0 0-6 0,-14 0-13 0,14 0-7 16,0 0-1-16,-13 0-4 0,13 0-2 16,-8 0-5-16,8 0-3 0,-9 0-8 0,4 0 1 15,-1 0 2-15,-1 0-4 0,-2 24 5 0,-1-24-1 16,0 17-1-16,0-17-3 0,-1 22 1 0,-2-8-1 15,1 0 1-15,0 5 7 0,-1 3-6 0,2 1-1 16,-1 0 0-16,1 0 1 0,-3 0 4 0,5-1-6 16,3 0 2-16,0-1-3 0,2-1 0 0,0-2 6 15,4 0-1-15,0-1-3 0,0-2 4 0,0-1-2 16,0-2 0-16,34-1 4 0,-34 1-2 0,32-6 1 16,-14 1-1-16,5-2 0 0,-1-4-2 15,2-1-1-15,1 0 0 0,0 0 4 0,0 0 2 16,-1-31-2-16,-3 31 0 0,0-31-8 0,-1 13 2 15,-3-2-3-15,-4-2 4 0,-1-1 3 0,-5-2-3 16,-1-1 3-16,-4 0-1 0,-2-2 3 0,0 1-5 16,0 3 4-16,-38-2 0 0,38 4-7 0,-44 3 5 15,19 1-5-15,-3 0 0 0,-2 5 3 0,1 4-3 16,0 4 6-16,3-3-4 0,3 4-1 0,2 1-7 16,5 3-33-16,2 0-64 0,1 0-81 0,5 0-97 15,1 0-118-15,5 0-143 0,2 0-30 0,0 25 105 16</inkml:trace>
  <inkml:trace contextRef="#ctx0" brushRef="#br0" timeOffset="348.01">13368 470 1822 0,'0'-2'23'0,"0"2"12"0,0-4 5 0,0 3 8 15,0-2-15-15,-15 2-4 0,15 0 2 16,0-1 0-16,0 2-4 0,-11 0-4 0,11 0-6 16,0 0-6-16,0 0-4 0,0 0-5 0,0 0 1 15,0 0 0-15,0 0-4 0,0 0 1 0,0 0 4 16,0 0-3-16,0 0 5 0,0 23 2 0,0-23 11 16,0 18 3-16,0-18 0 0,16 26 12 0,-16-10-4 15,0-3 5-15,0 5 9 0,0 0-2 0,13 0 2 16,-13 2-13-16,0 0-3 0,0-1-10 0,0 2-8 15,0-1 7-15,0 1-6 0,0 1-2 0,0-1-4 16,0 3-1-16,0-1 4 0,0 0-3 16,0 0 7-16,0 3 8 0,0-2-3 0,0 3 14 15,20-2-2-15,-20-2-3 0,0 2 8 0,21 0-1 16,-21 1-1-16,13 0-6 0,-13-2-10 0,14 1-5 16,-14-1 6-16,8 2 5 0,-8 1 8 0,0 0-3 15,3-3-7-15,-3 0-7 0,0 1-2 0,0-2-8 16,0 1 1-16,0-3 0 0,0 0-3 0,0 0 5 15,0-1-3-15,-19-2-1 0,19 3 3 0,0-2-3 16,0 0 4-16,0-2-1 0,0 1-2 0,0-1 2 16,0 1 0-16,0-3 2 0,0 2-3 0,0 0 3 15,0 0 0-15,0 0 5 0,0-1 2 0,0 2-2 16,0 1-2-16,0-2-9 0,0 1-1 0,0 0 1 16,0 2-4-16,0-1 4 0,0 0 4 0,0 0-1 15,0 3 4-15,0-2-6 0,0 3-2 16,0-1 5-16,0 1-5 0,0-1 2 0,0 1 2 15,-17-1-4-15,17 2 4 0,0-4 1 0,0 4-5 16,-7-2 1-16,7 0-1 0,0-3 2 0,0 3 5 16,0-1-1-16,0-4-3 0,0 2-7 0,0 1-1 15,0-1 1-15,0 1 2 0,0 0 7 0,0 1-2 16,0 3-2-16,0 0 2 0,0 3-1 0,0-3-2 16,0 2 2-16,0-1 6 0,0 1-8 0,0-1 5 15,0 1 0-15,0-2-5 0,0-1 7 0,0 0-2 16,0 1-1-16,0-2-1 0,-18 2 2 0,18-2-2 15,0 2-1-15,0 1-4 0,0 1 1 16,-11 1 1-16,11 0 5 0,0 1-1 0,0-1 0 16,0 0-4-16,-7 0-3 0,7 1 2 0,-3 1 0 15,3-2 4-15,-2 3-2 0,0-4 4 0,0 3-4 16,2 0-3-16,-2 0 7 0,0-1-5 0,1 2 0 16,-3 0 6-16,2 1-10 0,-2 0 1 0,1-2 4 15,-2 2-4-15,1 1 1 0,-1 2 2 0,1 0 1 16,0 1 1-16,-1 1-2 0,1 0-3 0,-1 4-1 15,2-1 2-15,1-1 6 0,-2 2 0 0,0-1 2 16,1-1-3-16,1 0-5 0,0-1 0 0,-2 1 0 16,-1 0 0-16,2-1 1 0,-1 0 3 15,0 1 0-15,1-3 2 0,-1-1 3 0,0 1-5 16,-1 0-1-16,2-1-3 0,-1 0 1 0,0-1 4 16,1 1 1-16,-1-1 1 0,0 2-2 0,-1-2-1 15,1 2 1-15,-3-1 1 0,2-2 4 0,1-1-6 16,-1 0-1-16,-1 0-2 0,1 1-2 0,0-1 5 15,1 1 0-15,-1-1-4 0,3 2 1 0,-4 2 0 16,-1-1 2-16,4 0 0 0,-1-3 3 0,0 0-1 16,3-2-7-16,-1 1 7 0,0-4-5 15,0 1 1-15,0-1 6 0,2-1-7 0,-3 1 5 16,1-1-3-16,-2 1 1 0,1-2-1 0,-2 3-2 0,1-2-1 16,0-2-2-16,-1 2 9 0,3 0-3 15,-2 0 1-15,0-1 3 0,0 1-7 0,2-1 5 16,-2-2-1-16,-1 3-4 0,1-3 1 0,-2 1-3 15,1 1 0-15,-2-3 7 0,2 1-4 0,1 0 2 16,-2 2 3-16,3-2-5 0,-3-1 5 0,1 2 0 16,4 0-1-16,-1 2 3 0,0-5-2 0,0 1-2 15,0-1 1-15,2 2-5 0,0-1-1 0,0 3-1 16,0 1-3-16,0-2 6 0,0 4 7 0,0 0-2 16,0 3 0-16,0 0-3 0,0 2-8 0,0-1 8 15,0 1 0-15,0-1 2 0,0 4 3 16,0-2-6-16,0 0 0 0,-17 2-2 0,17-4-3 15,0 4 2-15,0-2 1 0,0-1 2 0,-14 1 2 0,14-1 3 16,0 2-6-16,0-1 3 0,-9 0-2 16,9 2-3-16,-5-3 4 0,5 2 1 0,-5-1-1 15,3 1-3-15,2 0 7 0,0 0-4 0,-2 2 5 16,0-4 3-16,2-1-5 0,-1 4 1 0,-1-2-2 16,-2 1-4-16,2 2-5 0,-3-3-1 0,1 3 3 15,-3-3 2-15,2 5 8 0,-1-1-5 0,1-3 0 16,1 2-4-16,-2-3 1 0,2-1 0 0,2 0 0 15,0-3 5-15,0 2-7 0,0-4 7 0,2 2-3 16,0 0-2-16,0-3 4 0,0 2 0 0,0-2 1 16,0 0-4-16,0 3 3 0,0 1-2 15,0 2-1-15,0-6 1 0,0 3 2 0,0-1 0 16,0 1 0-16,0-1-2 0,0-2-1 0,0 2 1 16,0-2 2-16,0 1 5 0,0-1-5 0,0-1 0 15,0 0-1-15,-2 0-2 0,2-4 0 0,-1 1 0 16,1 0-6-16,0-3-2 0,-2-2-4 0,2 0 7 15,0 1 4-15,0-1 6 0,0 2 3 0,0-1-8 16,0 3-4-16,0-1 3 0,0 5-2 0,0-1 2 16,0 0 1-16,0 1-6 0,0-1 3 0,0 1 0 15,0-1 2-15,0 0 3 0,0 0-1 0,0-2 8 16,0 1-5-16,0-1 0 0,0-2 0 0,-18 0-7 16,18 0 6-16,0 0-2 0,0 2 0 0,0-4 0 15,-11 1-4-15,11-1 1 0,0-3-2 16,0 2 1-16,0 0 1 0,0-2-2 0,0-2 4 15,0 0-1-15,0 2 4 0,0-2 1 0,0 0-5 16,0 0 4-16,0 4-5 0,18-2-2 0,-18 2 7 16,0 1-4-16,0 0 2 0,0 3 4 0,0-2-5 15,0 1 3-15,0 0-3 0,0 1 1 0,0-1 0 16,-24 1-1-16,24-2 3 0,0 0 3 0,-16 1 1 16,16-4 1-16,0 2-3 0,-11-2-5 0,11-2 1 15,0 0 0-15,0 0-1 0,0 0-1 16,0 1 1-16,0-1-6 0,0 1 4 0,0 2-1 0,0 1 2 15,0-2 7-15,0 1-3 0,0 3 5 0,0 1-5 16,0 0 5-16,0 2-2 0,0 1 4 16,0 0-5-16,0 3-8 0,0 0 2 0,0-1-8 15,0 3 6-15,-19-5 2 0,19 0-2 0,0 3 5 16,0 2-2-16,0-2-3 0,-11 1 2 0,11-1-5 16,0-1-3-16,0 2 0 0,0-2-2 0,0 1-10 15,0 0 8-15,0 2 6 0,25 2 3 0,-25 1 13 16,0-2-4-16,0 2-4 0,16-4 0 0,-16 3 4 15,0-4-2-15,0-2 2 0,0-1 2 0,0-2-4 16,0 3 5-16,0 0-3 0,0 1 0 0,0 0 2 16,0 3 3-16,0-3-4 0,0-1 2 15,-20 1-1-15,20 1-10 0,0-2 2 0,0-1-3 16,-18-3 1-16,18 1 4 0,0-4 0 0,0 3 2 16,0-3-1-16,0 0 6 0,0-4-4 0,0 4-5 15,0 0-1-15,0 0-4 0,0 3 6 0,0-2-4 16,0 2 1-16,0 0 1 0,0-1-3 0,0 1 10 15,0 0-6-15,0 0 2 0,0 0-2 0,0-1 1 16,0-1 2-16,0 0-3 0,0 1 3 0,0-5-7 16,0 0 6-16,0 1-6 0,-16-5-6 0,16 0 3 15,0 0-3-15,0-1 5 0,0-1 5 0,0-1-1 16,0 1 4-16,0-2 1 0,0 1 3 0,0 1-3 16,0-1-4-16,0 2 1 0,0 1-1 0,0 0-9 15,0 3 2-15,0-2-5 0,0 2 0 16,0-1 10-16,-20 0 2 0,20-2 0 0,0 1-1 15,0-4-10-15,0-1-20 0,-16-3-3 0,16-1-14 16,0-1 11-16,0-2 13 0,0 0 7 0,0 0 13 16,0 0 5-16,0 0 5 0,0-23 0 0,0 23-1 15,0 0 0-15,0 0 3 0,22-14 1 0,-22 14 5 16,0 0-2-16,0 0 0 0,0 0 5 0,0 0-2 16,0 0 0-16,0 0-4 0,0 0-4 0,0 0-5 15,0 0 2-15,0 0-7 0,0 0 0 0,0 0 1 16,0 0-1-16,0 0 7 0,0 0-1 15,0 0 2-15,0 0-4 0,0 0-1 0,19 0 1 16,-19-18 3-16,0 18 1 0,0 0-3 0,19 0 0 16,-19-15 0-16,14 15-3 0,-14 0 6 0,15-12-1 15,-7 12-4-15,-1-5 4 0,-1 5 0 0,0-5 0 16,1 2 4-16,0 2-1 0,-2-1-8 0,-1 2 5 16,-2-1 0-16,3 1-4 0,-1 0 5 0,0 0-5 15,2 0-3-15,2-2 2 0,3 1 3 0,3 0 0 16,0-1 5-16,4-1-2 0,1 0-3 0,0 1-1 15,1-1-2-15,0-2 3 0,1 0 0 16,1 3 0-16,0-3 6 0,-1 2-6 0,3 0 5 16,-3 0 1-16,-1 1-14 0,0 1 13 0,3-2-6 15,-4 3 1-15,2-1 8 0,-3-2-14 0,2 2 7 16,2 0-1-16,-5-2-8 0,4 1 12 0,0-1-5 16,2 0 0-16,-4-2 5 0,2 1-5 0,2-1-3 15,-2 0 3-15,4-2 4 0,-2 0-5 0,0 2 8 16,1-3-5-16,-2 0-2 0,1 3 9 0,0-1-8 15,-1 1 1-15,-4 0-1 0,4 3-5 0,-3-1 0 16,0 2 5-16,-2-2-3 0,-4 3 3 0,5 0 2 16,-5 0-3-16,3 0 5 0,-1 0-4 0,0 0-2 15,-2 0 0-15,3 0 0 0,-1 0 2 0,-1 0 0 16,2 0-1-16,0 0 1 0,-3 0-1 16,5 0 1-16,-3 0 1 0,1 0-1 0,2 0 1 15,0 0-6-15,0 0 4 0,-2 0 1 0,2-16-1 16,0 16 6-16,0 0-6 0,-3 0-1 0,1 0 3 15,-3-8-1-15,-1 8 2 0,-1 0-2 0,0 0-2 16,1 0 2-16,-1 0 0 0,-1 0 0 0,1 0 0 16,2 0 0-16,3 0 0 0,-1 0 0 0,3 0-3 15,-3 0-1-15,2 0-3 0,0 0 4 0,-1 0 4 16,1 0-4-16,-2 0 3 0,1 16-2 0,-3-16 4 16,2 0 0-16,1 0 1 0,-3 8 1 0,2-8-6 15,-3 0 4-15,1 7-1 0,-3-7-1 0,1 5 3 16,-1-3-1-16,0-1 0 0,-3 0 0 0,2 3-3 15,-1-1 1-15,-2 0 1 0,-2 0 1 16,2 1 2-16,0 0-3 0,-2 2 3 0,-1-2-4 16,-1 1-3-16,0 1 7 0,-2-1-3 0,0 2-3 15,0-2 5-15,0-1-5 0,0 1-1 0,0-2 6 16,0 0-1-16,0-1-2 0,0 2 1 0,0-1 2 16,0-1-2-16,0 1 3 0,0-2-2 0,0 3 0 15,0 0 5-15,0-1-2 0,0 2 2 0,0 0-7 16,0 2 3-16,0-2-4 0,0 2 4 0,0-1-1 15,0 2-4-15,0-1 0 0,0-1-2 0,0 1 2 16,0-3 0-16,0-1 0 0,0 0 2 16,0-3 0-16,0 2-3 0,0-2 5 0,0 0-4 15,0 0-1-15,0 0 4 0,0 0-5 0,0 0 4 16,0 0 3-16,0 0-1 0,0 0 2 0,0 0-2 16,0 0-2-16,0 0 0 0,0 0-3 0,0 0 3 15,0 0 0-15,0 0 0 0,0 0 3 0,0 0-3 16,0 0-2-16,0 0-3 0,0 0-4 0,0 0-3 15,0 0-6-15,0 0-10 0,0 0-12 0,0 0-16 16,0 0-13-16,0 0-22 0,0 0-25 0,0 0-32 16,0 0-34-16,0 0-47 0,0 0-38 0,0 0-73 15,0 0-95-15,0 0-3 0,0 0 79 16</inkml:trace>
  <inkml:trace contextRef="#ctx0" brushRef="#br0" timeOffset="349.01">23876 796 759 0,'0'0'21'15,"-19"0"13"-15,19-1 0 0,0 1 0 0,0-1-17 16,-18-1-9-16,18 2 0 0,0-1 0 0,-13 0 17 16,13 1 1-16,-7-2 12 0,7 1 9 0,-3 1 6 15,3-2 9-15,-4 1 11 0,4 0 23 0,0 0 1 16,0 0 11-16,0-1 5 0,0 0-13 0,0 1-8 16,0 1-5-16,0 0-16 0,0 0-6 0,0 0-9 15,0 0-3-15,0 0 2 0,0 0 0 16,0 0 0-16,0 0-5 0,0 0 0 0,0 0-9 15,0 0-2-15,0 0-4 0,0 0-9 0,0 0 4 16,0 0-1-16,0 0-1 0,0 0 8 0,0 0-2 16,0 0-1-16,0 0 1 0,0 0-6 0,0 0 1 15,0 0-4-15,0 0-8 0,0 0-1 0,0 0-9 16,0 0 1-16,0 0 0 0,0 0-3 0,0 0 3 16,0 0-5-16,0 0 2 0,0 0-3 0,0 0-6 15,0 0 0-15,0 0-13 0,0 0-15 0,0 0-22 16,0 0-32-16,0 0-25 0,0 0-27 0,0 16-33 15,0-16-25-15,-21 0-37 0,21 0-36 0,0 0-18 16,0 13-38-16,0-13-28 0,0 0 47 16,-14 0 79-16</inkml:trace>
  <inkml:trace contextRef="#ctx0" brushRef="#br0" timeOffset="350.01">19906 862 838 0,'-2'-4'21'16,"1"-1"26"-16,1 1 9 0,-1 0 22 0,0-2 2 16,-3-2-8-16,2 4 10 0,-2-2 15 0,1 2 7 15,-1 0-5-15,1 0 9 0,-2 0-13 0,1 2-12 16,1 0 7-16,0 1-10 0,3 0-3 0,-1-1-8 15,-2 1-4-15,3 0-9 0,0 1-7 0,0 0-6 16,0-1-2-16,0 1 0 0,0-2-6 0,0 2 0 16,0 0-3-16,0 0-10 0,0 0 3 15,0 0-1-15,0 0-6 0,0 0-1 0,0 0-7 16,0 0-5-16,0 0 3 0,0 0-3 0,0 0 1 16,0 0-5-16,0 0-3 0,0 0-1 0,0 0 2 15,0 0 1-15,0 0-3 0,0 0 5 0,0 0-5 16,0 0 1-16,0 0 4 0,0 0-4 0,0 0 1 15,0 0-5-15,0 0-19 0,0 0-23 0,0 0-32 16,0 0-41-16,0 0-34 0,0 0-21 0,0 0-4 16,0 0-10-16,0 0-11 0,0 0-6 0,0 0-20 15,0 0-29-15,0 0-25 0,0 0 37 0,0 0 56 16</inkml:trace>
  <inkml:trace contextRef="#ctx0" brushRef="#br0" timeOffset="351.01">16198 2770 941 0,'-10'0'20'0,"10"0"21"0,0-15 27 0,0 15 8 16,0 0-16-16,0 0-25 0,0-14-40 0,0 14-12 16,0-6-22-16,0 6-33 0,0-5-33 0,0 5-73 15,0-5-85-15,0 3 24 0,0 0 45 0</inkml:trace>
  <inkml:trace contextRef="#ctx0" brushRef="#br0" timeOffset="352.01">16088 1160 973 0,'-3'-23'18'0,"1"3"16"0,-2-1 18 0,2 1 62 0,-1 0 9 16,0 1-6-16,2 3 28 0,-1 3-35 16,2 1 8-16,0 0 13 0,-1 1-17 0,1 1 1 15,0 3-2-15,0 1 3 0,0-1 4 0,0 4-9 16,0-2-13-16,0 1-2 0,0 1-19 0,0 1-10 16,0 0-17-16,0-1-22 0,0 3-18 0,0-1-14 15,0 1-9-15,0 0-5 0,0 0-1 0,0 0 4 16,0 0 9-16,0 27 2 0,0-9 9 0,0 1 3 15,0 6-3-15,0 7 0 0,0 6-1 0,0 5-2 16,0 2 0-16,0 0 3 0,-20 0 0 0,20 4-2 16,0-6 0-16,0-1 0 0,0-6-2 15,0-1-26-15,0-6-27 0,0-2-42 0,0-5-53 16,0 0-45-16,0-3-52 0,0-6-55 0,0-1-22 16,0-1 11-16,19-1 14 0,-19-1 4 0,0-3 4 15,17-4 59-15</inkml:trace>
  <inkml:trace contextRef="#ctx0" brushRef="#br0" timeOffset="353.01">16120 1647 1618 0,'0'0'26'0,"0"0"28"15,-18 0 30-15,18 0 12 0,0 0-13 0,0 0-20 16,0 0-22-16,0 0-14 0,0 0-11 0,0 0-9 16,0 0-12-16,0 0 7 0,0 0-4 15,0 0 1-15,35 0 4 0,-35 0-6 0,40 0 1 16,-14 0 1-16,5 0 3 0,6 0-4 0,2 0 0 15,2 0 1-15,4 0 1 0,2 0 5 0,1 19 6 16,5-19-4-16,2 0-7 0,5 0-1 0,1 0-1 16,9 0-5-16,4 0 10 0,7 0 0 0,7 0-8 15,6 0 7-15,5 0-5 0,6 0 3 0,0 0 3 16,5 0-2-16,-5 0 2 0,5 0-3 0,-1 0 3 16,-4 0 4-16,8 0-1 0,2 19-1 0,4-19 3 15,3 0-5-15,5 0-1 0,0 15 1 0,3-15 1 16,4 0 3-16,-4 10-3 0,-3-10 3 0,-1 9-10 15,4-9 3-15,2 8 4 0,0-4-8 16,2 0 3-16,0 1 1 0,1 0-4 0,3-1 2 16,-6 1 3-16,0 1 4 0,-4-2 1 0,-1 2 3 15,2 1-4-15,4-2-10 0,-1 4 2 0,1-2 1 16,1-1 4-16,0 2-2 0,-2 1 2 0,-1 0 2 16,-6-1 0-16,1-1 2 0,4 1 1 0,-1 0-1 15,2 0-1-15,3-1-1 0,0 1 2 0,-1-1-5 16,3 0 3-16,-3 1 1 0,-4-2-5 0,-1 1 3 15,-1-1-1-15,-3-1-5 0,1 1 1 0,-2 0 1 16,-1-2 1-16,-4 1 0 0,2 0 3 0,-4 0 0 16,-7 0-4-16,-4 0 4 0,-7 0 0 0,-6-2 0 15,-1 1 3-15,-2 1-4 0,-5-5-2 16,1 3-1-16,-7-2-1 0,1 0 1 0,1 1 1 16,-3-2-1-16,-5 0 2 0,-7 0 0 0,-1 0 2 15,-7 1-3-15,-5-1 0 0,-4 0 0 0,-2 0 0 16,-5 0 2-16,-4 0-2 0,0 0 3 0,-5 0-6 15,-1 0 2-15,-2 0-4 0,-2 0-24 0,-4 0-23 16,-1 0-28-16,-4 0-18 0,-5 0-42 0,-3 0-81 16,-3 0-107-16,-3 0-136 0,-4-20 64 0</inkml:trace>
  <inkml:trace contextRef="#ctx0" brushRef="#br0" timeOffset="354.01">16108 785 1282 0,'0'-1'22'15,"6"1"26"-15,-6-2 29 0,6 1 25 0,-5-1-8 16,0-1-7-16,-1 3-20 0,0 0-18 0,0 0-10 16,0-3-16-16,0 3 0 0,0 0 0 0,4 0 9 15,1 0 4-15,2 0-4 0,3 0 0 0,3 0-11 16,3 0-6-16,4 0-5 0,2 0-3 0,4 0-7 16,4 0-1-16,2 0 1 0,1 0-3 15,5 0 2-15,2 0 3 0,4 0 3 0,5 0-3 0,4 0 0 16,4 0-4-16,4 0-5 0,7 0 7 15,6 0-4-15,8 0 3 0,9 0 5 0,4 0-7 16,7 0 11-16,6-11-3 0,3 11-5 0,3 0 9 16,1 0-4-16,0-10 2 0,2 10-4 0,-2-6-4 15,0 6-2-15,6-5 2 0,3 1 4 0,5 0 1 16,1 1-2-16,3-2 0 0,1 1 2 0,2 1 3 16,3-2 1-16,-4 2 0 0,1-2-3 0,4 2-1 15,1-1 2-15,1 0-1 0,-3 3 1 0,3-3-2 16,-6 2 1-16,1-1 2 0,-7 3-3 0,-6-1 3 15,-3 1-3-15,-2-2-4 0,1 2 0 16,-1 0 3-16,-4 0-3 0,0 0 3 0,-1 0 2 16,-2 0-6-16,1 0 5 0,-9 0-5 0,0 0 7 0,-6 0-3 15,1 0-3-15,0 0 3 0,4 0-12 16,1 0 8-16,1 0 0 0,2 0-2 0,1 0 5 16,1 0-3-16,-1 0 3 0,-3 0 2 0,-3 0 0 15,-4 0 1-15,-4 0-3 0,-5 0 4 0,-1 0-3 16,-1 0-6-16,-2 0 5 0,-1 0-5 0,1 0 5 15,0 0-1-15,-4 0 4 0,4 0-3 0,0 0 3 16,-2 0 0-16,-1 17-5 0,0-17 2 0,0 0-5 16,-3 0 2-16,-2 0 3 0,1 0-3 0,0 0 4 15,2 0 0-15,-1 0 0 0,1 0 2 16,1 0-5-16,0 0-1 0,-3 0-1 0,3 0 1 16,-7 0 3-16,-4 0 0 0,-5 0-4 0,-2 0 5 15,-7 0-2-15,-2 0 1 0,-5 0 9 0,1 0-13 16,-3 0 10-16,1 0-4 0,-2 0-4 0,4 0 6 15,-2 0-9-15,0 0-3 0,0 0 4 0,1 0 2 16,1 0-3-16,2 0 7 0,-1 0-6 0,1 0-2 16,-3 0 7-16,-4 0-2 0,1 0 0 0,-6 0-1 15,-3 0 0-15,-10 0 0 0,-6 0 4 0,-4 0 23 16,-5 0 5-16,-7 0 5 0,-1 0-1 0,-4 0-19 16,0 0-9-16,0 0-3 0,0 0-3 0,0 0 1 15,0 0-3-15,0 0 0 0,0 0 0 0,0 0 1 16,0 0 3-16,0 0 0 0,0 0 2 15,0 0-3-15,0 0 10 0,0 0-1 0,0 0 9 16,0 0 13-16,0 0 2 0,0 0 11 0,0 0-1 16,0 0 0-16,0 0 1 0,0 0-5 0,0 0-8 15,0 0-8-15,0 0-14 0,0 0-8 0,0 0-5 16,0 0-4-16,0 0-3 0,0 0-1 0,0 0-2 16,0 0 2-16,0 0 6 0,0 0 2 0,0 0 6 15,0 20-3-15,0-20-2 0,0 18-2 0,0-18 0 16,0 23 2-16,0-9 0 0,0 1 1 0,0 0-4 15,0 2-1-15,0 2 3 0,0 0 2 16,0 0 4-16,0 3-1 0,-27 0-2 0,27 1 0 0,0 2-1 16,-23-6 2-16,23 3-3 0,-15 2 5 0,15 2-1 15,-11 1 0-15,11 0-2 0,0 0-5 16,-10 4 4-16,10 0-3 0,0 1 2 0,-8-3 1 16,8 1-1-16,0-1 1 0,0-1-1 0,0-1 6 15,0-2-9-15,0 1 3 0,-2-1 4 0,2-2-2 16,0 0 5-16,-3-2-6 0,1-2 1 0,0 2-5 15,0-4 5-15,-3-2 0 0,5 2-3 0,-2-4 7 16,1 1-9-16,-1 0 2 0,2-1 0 0,0 0-1 16,0-2 4-16,0 3-1 0,0-2 3 0,-2-2-1 15,2 0-3-15,0 1 1 0,0-3 0 0,0 2-3 16,0-1 2-16,0-1-1 0,0 1-2 16,0 0 2-16,0-1-1 0,0 2 3 0,0 0 1 0,0-1-1 15,0 5 3-15,0-2-3 0,0-1-2 16,0 2 1-16,0 0-1 0,0 2-2 0,0-3 4 15,0-1-1-15,0-1 0 0,0 0 3 0,0-5-2 16,0 2-2-16,0-4 3 0,0 0 2 0,0-1-2 16,0-1 7-16,0-1-3 0,0 0 0 0,0 0-2 15,0 0-6-15,0 0 0 0,-13 0-1 0,13 0 3 16,0 0 3-16,-14 0-4 0,14 0 2 0,-7 0-3 16,7 0-2-16,-8 0 4 0,4 0-1 0,1 0 2 15,-2 0-2-15,3-13 2 0,0 13-4 0,-3 0 3 16,1 0 4-16,2 0-4 0,-3 0 0 15,1 0 0-15,-4 0-2 0,0 0 2 0,-3 0 0 16,-1 0 1-16,-1 0 0 0,-3 0 0 0,-6 0-13 16,-1 0-19-16,-2-8-27 0,-2 8-34 0,-2 0-28 15,-5-4-42-15,-1 3-48 0,-5-3-60 0,-1 1-59 16,0-2-83-16,-8 0-64 0,-3-1 95 0</inkml:trace>
  <inkml:trace contextRef="#ctx0" brushRef="#br0" timeOffset="355.01">23945 724 1070 0,'0'0'24'0,"0"0"17"0,0-8 30 0,0 8 21 16,-11 0-3-16,11-6-5 0,0 6-14 0,0-2-21 16,0 0-5-16,0 1 3 0,0 0-1 0,0 1 11 15,0-1-1-15,-4 0 0 0,4 1-2 0,0 0-2 16,-3 0 5-16,3-1-6 0,0 1 8 0,0 0 2 16,0 0-15-16,0 0-5 0,-1 0-14 0,1-3-7 15,-1 3 11-15,0-2-1 0,-1 2-4 16,1-3 0-16,0 3-13 0,-1-4 0 0,1 3-3 0,1 0-5 15,-1 0-2-15,0-1-2 0,1 2-5 16,-2 0 1-16,2 0-9 0,0 0 6 0,0 0 1 16,0 0 6-16,0 0-1 0,0 0-1 0,0 26 5 15,0-26-6-15,0 17 9 0,0-17-3 0,0 20-5 16,0-20 3-16,0 26-1 0,0-15-2 0,0 4 7 16,0-2-3-16,0 1 0 0,0 1 0 0,0 1-2 15,0 0 1-15,0 3-5 0,0 0 5 0,0 1-2 16,0 4 2-16,0-1 6 0,-18 0-9 0,18 0 5 15,0 4-2-15,-14 0 1 0,14 0 0 0,0 2-2 16,-13 0 0-16,13 2-1 0,0-1-1 16,-5 1 7-16,5-1-5 0,0 0 0 0,0-1 1 15,0 0-5-15,0 0 5 0,0-2-3 0,0-2 1 16,0 1 3-16,0-2-4 0,0-2 5 0,0 2-3 16,0-3-4-16,0 1 10 0,0-1-7 0,0 1 7 15,0-2-2-15,0 1-6 0,0 1 4 0,0-2-1 16,0 3 1-16,-21-2 2 0,21-2-4 0,0 2 0 15,0-1 1-15,-11-3-6 0,11 0 7 0,0-3-1 16,0 3-4-16,0-2 10 0,0 1-8 0,0-2 4 16,0 0-1-16,0 0-2 0,0-1 2 0,0 1-3 15,0 3 3-15,0-5-3 0,0 2 2 16,0-1-2-16,0 0-1 0,0-2 2 0,0 3 1 16,0-2-1-16,0-3-2 0,0 0 12 0,0 0-11 15,0 0 0-15,0-4 6 0,0 0-11 0,-15-2 11 16,15 2 2-16,0-4 3 0,0-1 3 0,0 0-5 15,0 0 0-15,0 0-30 0,0 0-52 0,0 0-88 16,0-23-110-16,0 23-150 0,-21-17-180 0,21 17 90 16</inkml:trace>
  <inkml:trace contextRef="#ctx0" brushRef="#br0" timeOffset="356.01">25444 779 943 0,'10'-2'19'0,"-10"1"21"0,11-2 17 15,-8 3 20-15,-1 0 1 0,-1-4 2 0,-1 3 0 16,0-1-1-16,0 0-4 0,0 2 1 0,0-1 0 16,0 0-3-16,0 1-9 0,0 0-5 0,0-1-7 15,0 1 1-15,0 0-2 0,0 0-14 0,0 0-1 16,0 0-14-16,0 0-1 0,0 0 4 16,0 0-6-16,0 0-6 0,0 0-1 0,0 0-11 15,0 0-4-15,0 0 3 0,0 0-13 0,0 0 8 16,0 0 0-16,0 0 1 0,0 0 8 0,0 22 4 15,0-22 4-15,0 18-2 0,0-18-2 0,0 23-5 16,0-10 4-16,-20 2 0 0,20 1 1 0,0 1 3 16,0 3-5-16,0-2-2 0,-18 1-1 0,18 1 0 15,0 2 3-15,0-5 1 0,-11 5 1 0,11 0 0 16,0 2-8-16,-7 3 4 0,7 1 0 16,-4 1-2-16,4 2 2 0,-2 3-3 0,0 0-4 15,2-2 0-15,0 0 3 0,0-1 0 0,0 0 3 16,0 0 4-16,0-3-3 0,0-1 6 0,0 3 1 15,0-4 1-15,0 1 6 0,0-3-6 0,0 3 8 16,0-2 2-16,0-1-3 0,0 2-3 0,0-3-12 16,0 0 3-16,0 2 4 0,0-2 10 0,0-3 5 15,0 2-10-15,0-1 1 0,0-2-4 0,0-1 9 16,0-1 1-16,0 0-2 0,0-2-3 0,20 1-11 16,-20-1 8-16,0 0 6 0,0 0 2 0,0-2-2 15,0 2-13-15,0-3-4 0,0 0-6 0,0 0 6 16,0-2 1-16,0 2-5 0,0-3 1 0,0-4 1 15,0 3 0-15,0-1 1 0,0-3 0 16,0-1-1-16,0-1-2 0,0-2-14 0,0 2-51 16,0-2-78-16,0 0-105 0,0 0-139 0,0 0-138 15,0-28-31-15,0 28 106 0</inkml:trace>
  <inkml:trace contextRef="#ctx0" brushRef="#br0" timeOffset="357.01">24726 801 1335 0,'0'-2'13'0,"21"-2"13"0,-21 3 17 15,0-1 24-15,0 0 15 0,0 0 18 0,15-1 30 16,-15 1 8-16,0 1-4 0,0 1-2 0,0-1-18 16,0-1-14-16,0 2 4 0,0-2-12 15,0 1-24-15,0 1-14 0,0 0-33 0,0 0-26 16,0 0-2-16,0 0-8 0,0 0 9 0,0 0 3 15,0 0-2-15,0 0 7 0,0 27-7 0,0-27 7 16,0 24-1-16,0-24-2 0,0 30 7 0,0-15-2 16,0 3-1-16,-16 0 2 0,16 4-6 0,0 0 3 15,0 0 2-15,-9 5 2 0,9-3 3 0,-6 5-4 16,2 0 3-16,0 5-8 0,-1-3 2 0,1 5 1 16,0 1-5-16,-2-1 5 0,1 3-2 0,-5-2-1 15,6-1 3-15,-4 0 0 0,3 0 0 16,0 0 0-16,-2-4 0 0,1 2-2 0,0-1 1 0,5-3 0 15,-3 1 4-15,3-2-7 0,1-1 4 16,0-3-1-16,0 0-1 0,0-2 4 0,0-5-1 16,0 2-3-16,0-2-3 0,0-6 3 0,0 3-3 15,0-3 4-15,0-2 1 0,0-1-2 0,0-1-1 16,0-1-3-16,0-2 8 0,0 0-2 0,0-1 4 16,0-2 1-16,0-1-3 0,0-1-1 0,0 1-3 15,0-1-2-15,0 0-18 0,0 0-17 0,0 0-43 16,0 0-50-16,0 0-54 0,0 0-90 0,0 0-78 15,0 0-69-15,19 0-92 0,-19-21 112 0</inkml:trace>
  <inkml:trace contextRef="#ctx0" brushRef="#br0" timeOffset="358.01">26181 684 1336 0,'0'0'25'0,"0"0"28"0,0 0 24 0,0 0 11 15,0 0-7-15,0 0-25 0,0 0-25 0,0 0-9 16,0 0-18-16,0 0-4 0,0 0 3 15,0 0 5-15,0 0 3 0,0 18 5 0,0-18 11 16,0 0 7-16,0 19 10 0,0-7-4 0,0 0-9 16,0 3-7-16,0 1-8 0,0 2 1 0,0 1 5 15,-24 2-9-15,24 3-3 0,0 0-5 0,-20 2 4 16,20 6 5-16,0-3-6 0,-19 3 10 0,19 1-2 16,0 6 2-16,-10-2 6 0,10 4-6 0,-5 2-5 15,5-2-5-15,0 3-4 0,0-2 3 0,0 0-4 16,0-2 7-16,0-2 2 0,0-2 0 0,0 2-2 15,0-5-2-15,0 2 1 0,0-4-1 16,0 1 6-16,19-4-4 0,-19 3-1 0,0-3-2 16,0-1-4-16,0 0-2 0,0-2-1 0,9 1 2 15,-9-2-2-15,0-1 6 0,6 2 1 0,-6-5-7 16,2 2 2-16,0-1-3 0,0-3 3 0,-2 0 0 16,0 1 2-16,0-5 3 0,0 1-4 0,0-4-2 15,0-2 0-15,0 1-3 0,0-3 0 0,0-2-11 16,0-3-50-16,0 2-87 0,0-4-115 0,0 0-145 15,0 0-129-15,0 0 89 0</inkml:trace>
  <inkml:trace contextRef="#ctx0" brushRef="#br0" timeOffset="359.01">20215 716 737 0,'-10'-1'22'0,"10"1"17"16,0-2 23-16,0-1 25 0,0 3-6 0,0-2 0 15,-6 0-3-15,6 0-11 0,-4 2 14 16,4-1-8-16,-2 0-4 0,1 0-2 0,-1 1-7 15,-1 0 3-15,2-3 0 0,0 3 9 0,1-2 0 16,-1 0 5-16,-1 2 4 0,2-1-1 0,0 1-10 16,0 0-1-16,0 0-14 0,0 0-11 0,-1 0-8 15,1 0-21-15,0 0-2 0,0 0-8 0,0 0-3 16,0 0 3-16,0 0-5 0,0 0-3 0,0 0-5 16,0 0 0-16,0 0 4 0,0 0 5 0,0 0 2 15,0 0 2-15,0 22 2 0,0-22-3 0,0 18 2 16,0-6-5-16,0 2 3 0,0 0 3 0,0 3-5 15,0 0 0-15,0 2 1 0,0 1-2 16,0 1-1-16,0 4 5 0,0-1-4 0,0 4 2 16,0-2 4-16,0 2-5 0,0 2 5 0,0 2-8 15,0 4 1-15,0-1 2 0,0 2-3 0,0 0 10 16,0 6-9-16,0-3 3 0,-16-1-2 0,16-2-4 16,0 1 8-16,0-3-2 0,0 0-3 0,0-3 0 15,0-1 3-15,0-3-1 0,22-2-2 0,-22 0 5 16,0-3-6-16,0 0 0 0,20-2 4 0,-20-1-1 15,0-3-1-15,0 0-2 0,9 0 3 0,-9 0 1 16,0-2-2-16,0-1 3 0,0-1-3 16,0 1 0-16,0-5 0 0,0-1 2 0,0-1 0 15,0-2 0-15,-19-1 0 0,19-1 1 0,0-2 2 16,0-1 0-16,0 0-1 0,0 0-5 0,0 0-3 16,0 0-9-16,0 0-20 0,0-20-52 0,0 20-65 15,0 0-100-15,0-20-120 0,0 20-132 0,0-18 18 16,0 18 103-16</inkml:trace>
  <inkml:trace contextRef="#ctx0" brushRef="#br0" timeOffset="360.01">18228 708 1119 0,'-3'-7'33'0,"1"7"25"0,-1 0 47 16,1-5 35-16,-1 2-7 0,-1 1 5 0,2 0-23 15,2 0-24-15,-1 1-23 0,-2-1-27 0,3 2-20 16,-1 0-14-16,1 0-7 0,0 0-3 0,0 0-6 15,0 0 5-15,0 0 5 0,0 0 3 0,0 0 1 16,0 20 1-16,0-20 3 0,0 17 0 0,0-17 2 16,19 26 3-16,-19-10-4 0,0 2-5 0,0 1 3 15,0 1-2-15,0 3-4 0,0 0 9 16,0 3-7-16,0 2 0 0,0 0 7 0,0 0-9 0,0 5 5 16,0 0-3-16,0 4-2 0,0 1 2 0,0 1 1 15,0 2-6-15,-17 0 6 0,17 1-3 16,0-2-3-16,0-4 3 0,0 2-18 0,0-5-29 15,0-2-51-15,0-2-77 0,22-4-60 0,-22-2-58 0,0-2-95 16,0-6 10-16,0-2 71 0</inkml:trace>
  <inkml:trace contextRef="#ctx0" brushRef="#br0" timeOffset="361.01">22331 708 1684 0,'0'0'31'0,"0"0"15"16,0 0 4-16,0 0 18 0,0 0-13 0,0 0 0 16,0 0 6-16,0 0-20 0,0 0-13 0,0 0-18 15,0 0-10-15,0 0 9 0,0 0 13 0,0 0 13 16,0 0 7-16,0 19 2 0,0-19-9 0,0 18 1 15,0-18 2-15,0 25-5 0,0-10-2 0,0 2-9 16,0 0-12-16,0 4 3 0,0-1-3 16,0 2-4-16,0 1 8 0,0 2-9 0,0 2 1 0,0 0 1 15,0 2-3-15,0 2 2 0,0 4-4 16,0 1 3-16,0 4-8 0,0 2 6 0,0 1-2 16,0 5 0-16,0-3 5 0,0 0-3 0,0-1 3 15,0 1-2-15,0-3 0 0,0-1-2 0,0-3 2 16,0 0-6-16,0-3 6 0,0-1-4 0,0-2 2 15,0-4 6-15,0-1-7 0,0-1 3 0,0-4-7 16,0-2-19-16,-17-1-37 0,17-4-80 0,0-1-118 16,-10-6-121-16,10 0-167 0,-6-5 33 0,0-1 119 15</inkml:trace>
  <inkml:trace contextRef="#ctx0" brushRef="#br0" timeOffset="362.01">17119 790 1388 0,'0'0'46'0,"0"0"20"0,0 0 8 0,0 0 4 15,10 0-39-15,-10 0-16 0,0 0 1 0,0 0 2 16,0 0-2-16,0 0-4 0,0 0 0 0,0 0 4 16,0 0-1-16,0 0 0 0,0 19 0 0,0-19-6 15,0 0 17-15,0 19 10 0,0-19-7 0,-14 20 3 16,14-10-24-16,0 3-5 0,0 5 12 0,0 1 6 16,0 3 5-16,0 4 5 0,0 1-19 15,0 5-14-15,0 4 3 0,-7 3-5 0,7 2 4 16,0 1-2-16,0 3-2 0,0 4-6 0,0-1 2 0,0 0 1 15,0-2 3-15,0-2-2 0,0-3 1 16,0-4 1-16,0-1-5 0,0-5 4 0,0-4-1 16,0-3 3-16,20-3-1 0,-20-4-1 0,0-2-7 15,0-3-23-15,17-4-39 0,-17-3-60 0,0 1-80 16,10-4-58-16,-10-1-42 0,0-1-41 0,7 0-25 16,-7 0 80-16</inkml:trace>
  <inkml:trace contextRef="#ctx0" brushRef="#br0" timeOffset="363.01">19318 701 1573 0,'0'0'24'0,"0"0"15"0,0 0 11 15,0 0 16-15,0 0-20 0,0 0-8 0,0 0-3 16,16 0-16-16,-16 0 4 0,0 0 6 0,0 0 4 15,0 0 4-15,0 20-3 0,0-20-8 0,0 20 0 16,0-20-1-16,0 27 1 0,0-12 0 16,0 3-13-16,0 2-2 0,0 2-6 0,0 2 0 15,0 3-1-15,0 2 9 0,0 0 1 0,-20 2-14 16,20 2 11-16,0 3-13 0,0 4 1 0,0 2 9 16,0 1-3-16,-10 3 1 0,10 0-3 15,0 4-3-15,0-5-1 0,0 1 5 0,0-4-5 0,0-2 1 16,0-2-1-16,0-6 2 0,0-1-1 0,0-7-14 15,22 0-40-15,-22-4-67 0,0-4-49 16,0-3-52-16,17-3-29 0,-17-4-30 0,0-2-116 16,0-2 68-16</inkml:trace>
  <inkml:trace contextRef="#ctx0" brushRef="#br0" timeOffset="364.01">21621 742 1476 0,'0'-1'48'0,"-11"-1"21"0,11 2 10 16,0-1 16-16,0 1-38 0,0-1-4 0,0 1 3 15,0 0 3-15,0 0-1 0,0 0-3 0,0 0-4 16,0 0-8-16,0 0-1 0,0 0-9 0,0 0-8 16,0 0-9-16,0 0-11 0,0 0-5 0,0 0 11 15,0 0 1-15,0 22 1 0,-17-22 3 0,17 17-14 16,0-2 4-16,-13 2 1 0,13 2 3 0,-13 3-7 15,7 2-1-15,0 3 0 0,0 2 0 0,-1 1 9 16,1 4-2-16,1 0-5 0,0 5-2 16,1 4-3-16,0 0 2 0,-2 2 1 0,3 1 2 15,-2 4-1-15,0-2-1 0,1-2 2 0,-1 1-3 16,0-4 4-16,0 0-5 0,-1-2 4 0,1-4-1 16,1 1-6-16,1-4-15 0,1-4-17 0,-1-3-30 15,3-3-47-15,-1-3-45 0,1-4-51 0,0-6-38 16,0-2-41-16,0-2-87 0,0-5 1 0,0-2 69 15</inkml:trace>
  <inkml:trace contextRef="#ctx0" brushRef="#br0" timeOffset="365.01">23334 731 1405 0,'-1'0'17'0,"-1"0"16"0,2 0 13 16,-1 0 19-16,1 0-5 0,0 0-5 15,0 0 0-15,0 0-5 0,0 0-6 0,0 0-10 16,0 0-4-16,0 0-4 0,0 0 1 0,0 0 14 16,0 22 8-16,0-22 1 0,0 24-4 0,0-7-14 15,-20 2-8-15,20 2-16 0,0 4 5 0,0 2-1 16,-15 7-1-16,15-3 2 0,0 5-3 0,-11 5-4 15,11 4-11-15,-10 3 9 0,10 3-7 0,-8 3 7 16,2 0 5-16,3 3-14 0,-1 0 11 0,-1-2-6 16,1-2 0-16,0-3 10 0,-2-4-10 0,2 0 4 15,-1-6-1-15,0-2-1 0,2-5 2 0,-3-1 1 16,3-4-8-16,-2-3-60 0,2-4-97 0,1-3-137 16,0-4-155-16,2-6-59 0,0-1 95 15</inkml:trace>
  <inkml:trace contextRef="#ctx0" brushRef="#br0" timeOffset="366.01">26494 2221 1806 0,'0'0'20'0,"0"0"12"0,0 0 30 16,18 0 30-16,-18 0-5 0,0 0 8 0,0 0-7 15,0 21-11-15,10-21 2 0,-10 0 6 0,0 0-4 16,0 20-3-16,6-20-2 0,-6 16-16 0,0-6-15 16,0 3-11-16,0 3-13 0,0 2-10 0,0 3-3 15,0 3-6-15,-21 0 1 0,21 3 4 0,0-1-3 16,0 1-1-16,0 2-38 0,0 0-71 0,0-4-108 16,0 0-120-16,0 0-77 0,23-4-83 0,-23-4-33 15,0-2 124-15</inkml:trace>
  <inkml:trace contextRef="#ctx0" brushRef="#br0" timeOffset="367.01">25764 2299 2029 0,'-2'-2'28'0,"2"2"21"15,0-2 9-15,0-1 20 0,0-1-4 0,0 0 0 16,0 0 13-16,0 1 0 0,24-1-15 0,-24 2-11 15,0 0-15-15,23 0-20 0,-23 2 0 0,23-1-11 16,-11 1-7-16,2 0-4 0,-1 0-6 0,0 0-4 16,0 0 1-16,0 0 5 0,-4 0 0 0,0 0 0 15,0 0-7-15,-2 25 8 0,-2-25-6 0,-1 26 5 16,0-7 3-16,-4 1-6 0,0 1 2 0,0 1-2 16,0 0-1-16,0 1-6 0,-31-1-1 15,31 1-6-15,-28-2 2 0,28-1 0 0,-35 2 5 16,17-3 9-16,0-2-1 0,0 0 4 0,2-2-2 15,2 0-1-15,2-4 0 0,-1-1-1 0,7-1-1 16,1-2 0-16,5-4 7 0,0 2-5 0,0-3 2 16,0-1 2-16,0-1 0 0,30 0-2 0,-30 0-6 15,31 0-14-15,-31 0-36 0,38 0-19 0,-20-20-26 16,1 20-44-16,-4 0-29 0,-15-17-52 0,21 17-86 16,-21 0-53-16,8-16-91 0,-8 16 79 0</inkml:trace>
  <inkml:trace contextRef="#ctx0" brushRef="#br0" timeOffset="368.01">24744 2332 1769 0,'-1'-1'52'15,"1"1"29"-15,0 0 28 0,0-2 22 0,0 1-24 0,0-2-7 16,0 0-10-16,0 3-1 0,0-2-14 16,0 1-16-16,0-1-12 0,0 2-23 0,0-3-13 15,0-1-6-15,0 3-1 0,28-3 0 0,-28 4-3 16,25 0 5-16,-11 0-8 0,3 0 3 0,-1 0-1 15,1 0-7-15,2 0 2 0,-6 0 1 0,3 0-1 16,-3 24-6-16,-2-24-3 0,-2 0-17 0,-2 20 1 16,-2-20 6-16,-1 18 5 0,-4-18 16 0,0 22 3 15,0-10-2-15,0 0 0 0,-27 1-2 0,27-1-3 16,-28 2 5-16,28-3 1 0,-29 0-1 0,29-1 4 16,-25 0-2-16,25-3-1 0,-21 2 1 15,21-2-3-15,-9-2 4 0,9 1 0 0,0 0-3 16,0-1 3-16,0-2 0 0,0-1 0 0,0 0 7 15,0 3-5-15,0-2 5 0,25-1-3 0,-25 3-5 16,22-1 3-16,-22 2-16 0,21-1-9 0,-21 2-11 16,17 1-12-16,-17 1-8 0,16 0 8 0,-16-1-2 15,0 4-7-15,0-1-20 0,0 0-45 0,0 1-25 16,-31-2-10-16,31 0 1 0,-32 1 5 0,13-2-5 16,0 1-8-16,-3-4-20 0,-3 0-62 0,0-1-32 15,-4-4 35-15</inkml:trace>
  <inkml:trace contextRef="#ctx0" brushRef="#br0" timeOffset="369.01">24040 2291 1180 0,'0'-3'33'0,"19"3"25"0,-19 0 34 0,10 0 17 16,-10 0-6-16,0 0-9 0,0 0-31 0,0 0-11 15,0 0-31-15,0 0-12 0,0 0-2 0,0 0-7 16,0 24 6-16,-22-24-8 0,22 0 9 0,0 19-1 16,0-19 2-16,-15 18-1 0,15-4-8 0,0-4 10 15,0 3-11-15,0 0 4 0,0 0 5 0,0 1-8 16,0-5 7-16,27 4 0 0,-27-4 0 0,22 0-2 15,-22-4 0-15,25 0-4 0,-7-4 0 0,-5-1-3 16,5 0-3-16,-3 0 2 0,0 0-5 0,-2 0 5 16,-3-25 5-16,3 25-6 0,-5-21 10 0,-2 21-6 15,0-20-2-15,-2 20 19 0,-3-17-2 0,1 17 6 16,-2 0 3-16,0-17-14 0,0 17 1 0,0 0-5 16,0 0-4-16,0 0 4 0,0 30-9 15,0-30 4-15,-22 33-1 0,22-12 4 0,0 2 3 16,0 1-7-16,-18 2-44 0,18-1-71 0,0 1-64 15,-15-1-79-15,15 0-43 0,-12-4-76 0,4-2 62 16</inkml:trace>
  <inkml:trace contextRef="#ctx0" brushRef="#br0" timeOffset="370.01">23236 2246 1579 0,'0'-7'27'0,"0"1"30"16,0 3 20-16,0-2 44 0,27 0-1 0,-27 1-16 15,0 3-3-15,17 0-33 0,-17 1-19 0,0 0-7 16,14 0-10-16,-14 0-2 0,0 0 4 0,0 0 10 15,0 0 3-15,0 25-3 0,0-25-12 0,0 0-14 16,0 23-7-16,0-23-6 0,0 22 3 0,0-9-5 16,0-1-1-16,0 1 4 0,0 2-7 15,0-1 9-15,0 2-4 0,0-3 2 0,0 1 1 16,29-2-3-16,-29 0-1 0,25 1-4 0,-25-1 3 16,26-2-5-16,-26 1 5 0,27 1-2 0,-16-2 0 15,1 0 5-15,-2 1-6 0,-1-3-1 0,-1 1-8 16,-2-3-9-16,-6 3 0 0,0-2-16 0,0 1-32 15,0-1-26-15,0 1-39 0,-35 0-35 0,35-1-19 16,-39 0-17-16,16-1-28 0,1-1-23 0,-3-2-47 16,2-3-59-16,2 0 70 0</inkml:trace>
  <inkml:trace contextRef="#ctx0" brushRef="#br0" timeOffset="371.01">23150 2259 1637 0,'29'-5'33'16,"-12"-3"21"-16,4 1 7 0,3-4-3 0,2 2-34 16,1-2-21-16,0 1-28 0,1 0-32 0,0 3-53 15,-2-3-81-15,-2 2-61 0,-5 0-77 0,-2-1-28 16,-6 1 82-16</inkml:trace>
  <inkml:trace contextRef="#ctx0" brushRef="#br0" timeOffset="372.01">22719 2098 1602 0,'0'-4'29'0,"0"1"19"0,21 1 20 0,-21 0 23 16,0 0-7-16,0 0 3 0,0 2-1 0,0 0-8 16,0 0-26-16,0 0-9 0,0 0-12 0,0 0-6 15,0 21 7-15,0-21-11 0,-21 22-7 0,21-22-6 16,-23 29-1-16,23-13-3 0,-21 4 6 16,21-1 4-16,-21-2 3 0,21 3-6 0,-11 2-3 15,11-3-5-15,0 2 3 0,0-2 17 0,0-1 5 16,29 3-2-16,-29-1-7 0,38-3-13 0,-16-3-2 15,4-1-2-15,1-4 3 0,2-1 1 0,-2-6-1 16,1 0 3-16,-3-2 0 0,-4 0-3 0,-3 0-6 16,-3 0-7-16,-5-31-18 0,-3 31-14 0,-7-22-10 15,0 22-10-15,0-27 2 0,0 27-1 0,-26-27 9 16,26 13 10-16,-38 14 0 0,14-17-9 0,-1 17-35 16,-2-7-45-16,-4 7-63 0,-1 0-47 0,-2 0-46 15,-2 0-72-15,-2 24 14 0,-2-24 75 16</inkml:trace>
  <inkml:trace contextRef="#ctx0" brushRef="#br0" timeOffset="373.01">21855 2143 1519 0,'-9'0'48'15,"-2"-3"32"-15,1 1 40 0,1-1 52 0,0 3-1 16,1-4 10-16,2 3-6 0,2-1-14 0,1 0-21 16,2-1-12-16,1 1-20 0,0-1-24 0,0 1-29 15,0-2-30-15,0 1-13 0,0 0-14 0,23 0-2 16,-23-1 2-16,30 0-1 0,-30 1-1 0,38 0 0 15,-17 3-3-15,2 0-1 0,-4 0 0 0,-3 0 4 16,0 0 0-16,-3 31 1 0,-3-31 3 16,-1 32-1-16,-9-13 4 0,6 1 0 0,-6 4 1 15,0 3-9-15,0 1-18 0,0 1-30 0,-26 3-33 16,26 0-26-16,-23-3-29 0,23 5-21 0,-21-5-30 16,21 0-34-16,-18-6-42 0,18-3-34 0,-13-3-24 15,13-5-102-15,-10-6 76 0,10-3 84 0</inkml:trace>
  <inkml:trace contextRef="#ctx0" brushRef="#br0" timeOffset="374.01">21690 2409 1785 0,'-7'0'49'0,"3"0"39"0,0 0 27 16,3 0 27-16,1 0-43 0,0 0-34 0,0 0-32 15,0-26-23-15,28 26-5 0,-28-20-8 16,39 20 7-16,-12-28-24 0,4 15-69 0,4 0-96 15,3 1-106-15,-1 0-100 0,-1 1-120 0,-2 1 100 16</inkml:trace>
  <inkml:trace contextRef="#ctx0" brushRef="#br0" timeOffset="375.01">20859 2044 1532 0,'0'0'53'0,"0"10"50"0,0-10 31 16,0 0 35-16,0 0-24 0,0 0-34 15,0 0-20-15,0-20-35 0,0 20-23 0,0 0-18 16,0-20 0-16,-22 20 6 0,22-17-5 0,0 17 7 15,-17-13-6-15,17 13-9 0,-16-14 4 0,16 14-6 16,-14-11-1-16,7 11 0 0,-2-7-7 0,-1 7 3 16,-1 0-5-16,-3 0 1 0,0 0-3 0,-3 0 1 15,-1 25 3-15,-2-25 1 0,0 25 3 0,2-25 1 16,0 30-3-16,3-13 2 0,-1 1-5 0,7 0-3 16,5 1 2-16,4-2 2 0,0 0 7 0,0-3 1 15,31 1 2-15,-31-1-2 0,48-2 0 0,-17-2-2 16,2 1 1-16,4 0 0 0,2-2-9 15,1-1 4-15,-4-1-6 0,-2 0 6 0,-4-1 4 16,-2 3-5-16,-4-2-1 0,-5 2-3 0,-6 1 0 16,-4 2-1-16,-3 1 9 0,-2 2-4 0,-4 3 0 15,0-1 1-15,0 0-3 0,-37 1 1 0,37 1 4 16,-37-5 2-16,16-1-6 0,-2 0 3 0,2-5-3 16,0-1 2-16,-3-4 5 0,3-3 5 0,2 0 8 15,1 0 4-15,6 0 4 0,1-36 3 0,1 36-9 16,10-39-2-16,-7 16-7 0,7 0-13 0,0-6-6 15,0 0-25-15,30-3-45 0,-30-2-55 0,35 2-73 16,-16-3-50-16,4 4-55 0,-2-1-47 16,0 0-39-16,-1 3 6 0,-3 3 101 0</inkml:trace>
  <inkml:trace contextRef="#ctx0" brushRef="#br0" timeOffset="376.01">19902 2063 1426 0,'0'0'26'0,"20"-17"34"15,-20 17 27-15,16 0 28 0,-16 0 6 0,0-10-3 16,13 10-8-16,-13 0-10 0,0-7-16 0,0 3-19 16,0 1-10-16,0 0-13 0,0-2-16 0,0 1-9 15,0-1-4-15,0 2-3 0,0-2 1 0,-19 1-3 16,19 1-4-16,0 1-3 0,-23 1-3 15,23 1-1-15,-21 0-3 0,6 0 7 0,0 0 1 16,0 0 2-16,-5 27-1 0,0-27-7 0,1 24 0 16,1-24 3-16,-1 29 2 0,4-16-1 0,3 3 2 15,1-3-6-15,6 1 1 0,2-4 4 0,3 0 0 16,0-1 8-16,0-4-5 0,28-5 9 0,-28 5-9 16,33-5-5-16,-33 0 3 0,37 0-6 0,-17 0 10 15,0 0-1-15,-1-27 0 0,0 27-5 0,-3 0-5 16,-1-26 4-16,-2 26-3 0,0-17 0 0,-2 17 6 15,-4-15-3-15,-2 15 0 0,0 0-2 0,-1-9-9 16,-1 9 0-16,0 0 2 0,-2 0 0 0,2 0 7 16,1 28 4-16,-1-28 2 0,2 30-4 15,1-13 0-15,-2 4-2 0,-1-1-3 0,-1 2-23 16,-2-1-66-16,0 4-87 0,0-4-99 0,0 3-71 16,0-2-8-16,-31 1-21 0,31 0 47 0,-30 0 101 15</inkml:trace>
  <inkml:trace contextRef="#ctx0" brushRef="#br0" timeOffset="377.01">18449 1969 1813 0,'-4'-5'43'0,"3"3"33"0,1-1 27 15,-1 0 11-15,1-2-37 0,0 1-24 0,0 3-21 16,0-3-13-16,0 4-4 0,0 0 3 0,20 0-4 15,-20 0 6-15,0 0 5 0,23 0-6 0,-23 24 2 16,13-24-2-16,-13 22 0 0,14-22-8 16,-14 31-2-16,0-12-1 0,0 6-8 0,0-3 8 15,0 4-8-15,0-2 3 0,0 5-3 0,0-5-46 16,0 2-78-16,0-1-99 0,0-2-105 0,0 0-49 16,0-3-40-16,0-3 3 0,0-5 110 0</inkml:trace>
  <inkml:trace contextRef="#ctx0" brushRef="#br0" timeOffset="378.01">18781 2035 2362 0,'6'-4'21'0,"-2"0"5"0,0 1 5 16,-2 1 10-16,1 2-24 0,-3 0-7 0,0 0-7 15,0 0-8-15,0 0 0 0,0 0 5 0,0 22 2 16,0-22 0-16,0 19 3 0,0-19-4 0,0 31 1 15,0-14 1-15,0 0-2 0,0 1 1 0,22 0 4 16,-22-1-8-16,18 0 6 0,-18-2 6 0,22-2-7 16,-7-2 8-16,-2-2 1 0,3-3-7 0,-1-2 6 15,1-4-3-15,-2 0-9 0,2 0 7 0,-2 0-2 16,-1-28 0-16,-1 28 4 0,-3-27-7 0,0 27-5 16,-4-30 1-16,-4 14-1 0,-1-1-1 15,0 0-20-15,0 1-25 0,0-2-35 0,-30 3-39 16,30-2-7-16,-29 3-50 0,29 2-67 0,-35 2-37 15,14 3-61-15,-4 4-73 0,0-1 103 0</inkml:trace>
  <inkml:trace contextRef="#ctx0" brushRef="#br0" timeOffset="379.01">17781 1951 1180 0,'-9'-5'38'0,"3"1"41"15,-3-1 47-15,1-2 51 0,-1 2 8 0,0 0 17 16,3 0-6-16,-1 0-20 0,3 1-26 0,-1 2-47 15,2 1-43-15,2-1-31 0,1 2-23 0,0 0-15 16,0 0 1-16,0 0 4 0,0 0 7 0,0 0 7 16,0 0 4-16,0 26-2 0,25-26-1 15,-25 29-1-15,0-8-3 0,19 2 2 0,-19 2-7 16,0 3 3-16,0 2-3 0,0 0-1 0,0 0-18 16,0 1-46-16,0-4-64 0,0 0-64 0,0-3-61 15,0 0-50-15,0-7-37 0,13 0-19 0,-13-5-65 16,8-5 95-16</inkml:trace>
  <inkml:trace contextRef="#ctx0" brushRef="#br0" timeOffset="380.01">17891 1941 1611 0,'5'-2'27'0,"-2"2"12"15,-1 0 8-15,-2 0 18 0,1 0-22 0,-1 0-2 16,2 0-4-16,-2 0-7 0,0 0 8 0,2 0-4 15,-1 0 1-15,2 17 6 0,-1-17 5 0,2 0-1 16,0 17 5-16,0-17-13 0,2 15-11 0,-2-3 2 16,1 0-9-16,-2 1-3 0,0 3-6 0,-2 0-8 15,0 0-2-15,-1 3-1 0,0-2-4 0,0 2-7 16,0-1-72-16,0 2-89 0,0-5-97 0,0 2-80 16,0-2-66-16,-18-3-2 0,18-4 99 0</inkml:trace>
  <inkml:trace contextRef="#ctx0" brushRef="#br0" timeOffset="381.01">16443 2014 1637 0,'0'0'37'0,"-3"0"30"0,3 0 15 16,-4 0 0-16,4 0-33 0,-1 0-30 0,-2 0-14 15,3 0 2-15,0 0 4 0,0 23 9 0,-1-23 19 16,1 26 6-16,-1-7 1 0,1 3-4 0,-1 4-16 16,1-1-5-16,0 1-10 0,0 1 1 0,0 0-8 15,0 2-4-15,0-2 3 0,0 2-28 0,0-3-61 16,0 1-71-16,23-2-99 0,-23-2-71 0,0-6-69 16,20-3-12-16,-20-4 98 0</inkml:trace>
  <inkml:trace contextRef="#ctx0" brushRef="#br0" timeOffset="382.01">16614 2107 1628 0,'1'-3'42'16,"1"-1"28"-16,-2 0 34 0,0 2 29 0,0-3-13 15,0 3-6-15,0-2-18 0,0 3-23 0,0-1-22 16,0-1-22-16,0 3-20 0,0 0-6 0,0-2-5 15,0 0 6-15,0 1 7 0,0-3-1 0,24 3 4 16,-24-3-10-16,25 1-2 0,-25 0 1 16,29 0-8-16,-14 0 6 0,0 3-2 0,-1 0-3 15,1 0 1-15,-3 0-2 0,1 0 0 0,-3 0-1 16,-3 29 10-16,1-29 0 0,-5 27-2 0,0-8 2 16,-3-2-7-16,0 7 6 0,0-3 5 0,0 1 0 15,0 1-4-15,-30 0-5 0,30 3-2 0,-20-3 0 16,20 1 1-16,-17-4-4 0,17 1 0 0,-15-3 3 15,15-3-1-15,0-4 6 0,0-2-2 0,0-4 6 16,0-3 4-16,0-1-5 0,0-1 4 0,0 0-8 16,28 0-3-16,-28 0 8 0,34-26-1 0,-13 26-7 15,5-23-7-15,2 23-48 0,2-26-69 16,5 26-88-16,0-25-82 0,0 11-59 0,0 2-60 0,-2 2-1 16,-3 2 88-16</inkml:trace>
  <inkml:trace contextRef="#ctx0" brushRef="#br0" timeOffset="383.01">16562 1099 1897 0,'0'-7'59'0,"14"0"45"15,-14 3 39-15,0-1 33 0,8 0-35 0,-8 0-32 16,0 2-21-16,3 0-20 0,0 2-17 0,-2 1-4 16,0-3-15-16,1 3-1 0,-1 0 6 0,0 0-1 15,2 0 5-15,-1 23-6 0,1-23-6 0,1 28 1 16,-3-8-6-16,0 4-2 0,-1 2-10 0,0 3-5 15,0 5-2-15,0 0-5 0,0 0 5 0,0 2-1 16,0-3-16-16,0-1-59 0,0-2-99 0,0-2-119 16,0-4-146-16,0-4-126 0,0-5-78 15,0-2 117-15</inkml:trace>
  <inkml:trace contextRef="#ctx0" brushRef="#br0" timeOffset="384.01">17718 1056 1312 0,'2'0'40'0,"-2"-2"62"0,1 0 55 0,-1 1 41 16,1-3 10-16,-1 1-24 0,0 0-18 0,1-1-6 15,1 1-25-15,-2 0-5 0,1 2-9 0,-1-1-16 16,1-1-2-16,-1 3-12 0,0 0-10 16,0-1 0-16,0 1-8 0,0 0-9 0,0 0-6 15,0 0-11-15,0 0-9 0,0 0-14 0,0 0-7 16,0 0-12-16,0 0-10 0,0 0 7 0,0 0-7 16,-21 0 1-16,21 27 2 0,0-27-2 0,-18 20 2 15,18-20-2-15,-19 30 7 0,19-10-1 0,-16 0-6 16,9 5 8-16,2 3-6 0,5-4 3 0,0 3 7 15,0-2-7-15,0-1-2 0,0 1 2 0,0-5-1 16,31 0 4-16,-31-3 7 0,25-3-10 0,-25-2 1 16,29-2 4-16,-29-3-4 0,28-4 3 0,-13-1 3 15,1-2-3-15,-1 0 0 0,1 0 0 0,-1-22-4 16,0 22-1-16,0-24-1 0,-1 24 1 0,-3-32-8 16,0 16-9-16,-3-2-7 0,-2-1-10 15,-3-2-3-15,-2 2-6 0,-1-1-5 0,0-1-3 16,0-2-9-16,0 0 4 0,-31 1 0 0,31-1-1 15,-28 1 4-15,28-1-18 0,-32 3-18 0,16 3-16 16,-1 3-22-16,2 4-25 0,0 4-53 0,1-1-62 16,2 6-65-16,2 1-38 0,0 0-9 0,2 0-44 15,3 0 105-15</inkml:trace>
  <inkml:trace contextRef="#ctx0" brushRef="#br0" timeOffset="385.01">18838 1059 2496 0,'5'0'34'16,"-1"-12"36"-16,0 12 42 0,0-6 39 0,-3 2-5 0,0-2-1 15,-1 3-13-15,0 0-11 0,0 2-13 16,0 1-24-16,0 0-25 0,0 0-25 0,0 0-21 16,0 0-3-16,0 0-9 0,-26 0-5 0,26 0 9 15,-24 30-10-15,8-30 3 0,-1 31 6 0,-1-11-6 16,0 2 5-16,2 4-2 0,1 1-3 0,2 4 1 16,2-2-3-16,5 0 2 0,1 0 1 0,5-2 6 15,0 0-1-15,0 0-2 0,0-3 0 0,0-1-2 16,33-4 1-16,-33-2 2 0,31-2-6 0,-31-7-2 15,38 1-6-15,-15-8-18 0,2-1-14 0,1 0-10 16,1 0-3-16,-2-25 20 0,0 25 14 16,0-30 9-16,-3 12 7 0,-2-2 1 0,-3 0 5 0,-4-1-7 15,-4-1-2-15,-3-3-13 0,-2 0-15 16,-4-2-9-16,0 0-14 0,0-2-7 0,0 0-2 16,-39 0 4-16,39 2-23 0,-35 2-16 0,35 2-19 15,-36 4-47-15,36 3-42 0,-31 3-79 0,31 7-83 16,-24 2-94-16,24 4-22 0,-16 0 113 0</inkml:trace>
  <inkml:trace contextRef="#ctx0" brushRef="#br0" timeOffset="386.01">19789 1083 1864 0,'2'-1'71'0,"-2"-2"42"0,0 0 31 0,2 0 34 15,-2-1-37-15,1 3-16 0,-1-3 1 0,0 0 1 16,0 3-9-16,0 1-1 0,0-3-8 0,0 3-18 16,0 0-12-16,0 0-10 0,0 0-10 15,0 0-1-15,0 0-6 0,0 0-6 0,0 0-3 16,0 0-12-16,0 0-8 0,0 0-6 0,0 0-12 15,0 0-4-15,0 0 4 0,-20 0-4 0,20 22 1 16,-16-22 1-16,16 24-5 0,-25-24 3 0,10 35 2 16,-2-14-5-16,0-2 0 0,5 3-1 0,2 2 1 15,-1 0 4-15,3-2 0 0,3 2 0 0,1-3 2 16,3 2-2-16,0-1-1 0,1 1 0 0,0-3 1 16,0-3-1-16,0 1 1 0,0-1-4 15,33-3 2-15,-33-2 0 0,34-3-2 0,-9-2 3 0,0-1-10 16,0-4 5-16,2-2 1 0,-2 0-3 15,-2 0 4-15,0 0-5 0,-3 0 2 0,-1-31-2 16,-3 31 4-16,-2-21 1 0,-3 21-4 0,-1-26 1 16,-3 10-1-16,-2 0-5 0,-2-1 1 0,-3-1 0 15,0-2 0-15,0 0 7 0,0-3-2 0,-25-4-11 16,25 1 3-16,-24-1-4 0,24 0 6 0,-32-2 4 16,14 4-9-16,1 2-15 0,0 5-21 0,0 3-23 15,2 4-44-15,-1 6-51 0,-1 1-50 0,2 1-56 16,4 3-46-16,-3 0-41 0,4 0-37 0,0 0-61 15,2 0 3-15,1 0 109 0</inkml:trace>
  <inkml:trace contextRef="#ctx0" brushRef="#br0" timeOffset="387.01">20878 1139 1138 0,'0'-3'29'0,"0"1"14"15,0-1 36-15,0 1 14 0,0-1-14 0,0-1 3 16,0 1-16-16,0 1 16 0,0-1 3 0,0 3 15 15,0-4 9-15,0 3-1 0,0 1 15 0,0 0-5 16,0 0-5-16,0 0-5 0,0 0-21 16,0 0-10-16,0 0-10 0,0 0-9 0,0 0 4 15,0-4-3-15,0 4 3 0,0-2-8 0,0 1-3 16,0-1-7-16,0 1-6 0,0-1-2 0,0 1-8 16,0 0-6-16,0 1-9 0,0 0-6 0,0-1-8 15,0 1 1-15,0 0 0 0,0 0-1 0,0 0 5 16,0 0-4-16,0 0 0 0,0 0-2 0,0 0 1 15,0 0 1-15,0 0-2 0,0 0 6 0,0 0 3 16,0 0 5-16,0 0 1 0,0 0-5 16,0 0-3-16,0 0-5 0,0 0 2 0,0 0-2 15,-29 0 0-15,29 0 1 0,0 0-7 0,-22 21 4 16,22-21 0-16,-21 16 1 0,21-16 3 0,-21 24-3 16,9-9-1-16,-2 0 3 0,0 3 0 0,2 0 1 15,-2 0-3-15,2 0-2 0,-1 1 3 0,0 3 0 16,2-4 6-16,1 3-3 0,2-2-2 0,1 1-2 15,3 0-5-15,2-2 0 0,2 2 0 0,0 0 9 16,0-2-1-16,0 1 2 0,34-2-7 0,-34-2-9 16,34-3-4-16,-15 1-7 0,0-4 1 0,4-2-3 15,-2-1-2-15,1-2-6 0,-3-2 7 0,-1-2-3 16,2 0 11-16,-2 0 5 0,0 0 1 16,-4 0 6-16,1-28-1 0,-3 28 7 0,-3-24 3 15,2 24-2-15,-4-30 8 0,0 13 3 0,1 0 11 16,-1-2 18-16,-2-3 2 0,-1 0 5 0,0-1-8 15,-2 0-13-15,-2-3-6 0,0-1-4 0,0-1-1 16,0 1 2-16,0 1 1 0,-31 3-5 0,31-1-3 16,-25 2-9-16,25 5-7 0,-27 3-24 0,11 2-47 15,-2 3-50-15,1 3-59 0,2 4-60 0,-2 2-49 16,2 0-59-16,0 0-72 0,1 0-116 0,5 27 48 16,0-27 110-16</inkml:trace>
  <inkml:trace contextRef="#ctx0" brushRef="#br0" timeOffset="388.01">22087 1202 1705 0,'0'-3'42'16,"0"1"37"-16,0 0 39 0,-20 1 45 0,20-4-12 15,0 3-3-15,0-1-13 0,0-1-16 0,-12 4-7 16,12-3-13-16,0 3-11 0,0 0-15 0,-6 0-8 15,6 0-10-15,-2 0-6 0,2 0-8 0,-2 0-10 16,2 0-8-16,-3 0-10 0,2 0-2 0,-3 0-7 16,0 0 5-16,-1 0 2 0,-3 18 3 15,0-18 1-15,-1 17-2 0,-2-17 3 0,-1 21-7 16,2-6 2-16,-5-2 1 0,3 2-6 0,-3 2-1 16,3 0-1-16,-1 1-8 0,0 1 3 0,2 3 1 15,1-3 0-15,3 3 5 0,0 1-1 0,3-2-4 16,3 2 0-16,1-4 1 0,0 2-1 0,0-3 6 15,0 0 0-15,24-2 2 0,-24-1-2 0,23-1 2 16,-23-4-2-16,31-2 2 0,-14-3 0 0,4-1-4 16,-2-4 1-16,4 0-4 0,-3 0-1 0,2 0 0 15,-2-27 2-15,1 27-2 0,-3-28 0 0,-1 28 4 16,-3-30-3-16,-1 13-1 0,-4-2 2 16,-3 0-6-16,-2-2 2 0,-4 2 2 0,0-4-2 15,0 1 8-15,0-1 5 0,-29 2-2 0,29-3 7 16,-31 4-7-16,31 1-2 0,-36-2-2 0,18 6-18 15,-2 5-37-15,1-2-61 0,0 7-70 0,1 1-81 16,1 1-78-16,-1 3-105 0,1 0-98 0,5 0-77 16,-2-2 115-16</inkml:trace>
  <inkml:trace contextRef="#ctx0" brushRef="#br0" timeOffset="389.01">22039 428 1335 0,'0'18'35'0,"0"-18"38"0,0 0 36 0,0 0 51 16,0 0 1-16,0 0 3 0,0 0-6 0,-14 0-20 15,14 0-16-15,0 0-13 0,0-18-8 0,0 18-4 16,0 0-1-16,0 0-2 0,0-13-4 0,-8 13-6 16,8 0-6-16,0-7-8 0,0 7-8 0,0 0-16 15,0-6-15-15,0 6-20 0,0 0-15 0,0 0-6 16,0 0-2-16,0 0 6 0,0 0 5 0,0 0 3 16,0 25-1-16,0-25 1 0,0 22-2 0,0-22-2 15,0 28 3-15,0-28-7 0,0 28-33 0,0-14-49 16,0-2-55-16,0 1-61 0,22-3-40 15,-22-1-59-15,0-2-43 0,23 0-49 0,-23-7-80 16,19 0 18-16,-19 0 96 0</inkml:trace>
  <inkml:trace contextRef="#ctx0" brushRef="#br0" timeOffset="390.01">22168 398 1460 0,'0'0'42'16,"0"0"48"-16,0 0 34 0,0 0 37 0,0 0-16 15,0 0-35-15,0 0-30 0,0 0-34 0,0 0-22 16,0 0-6-16,0 0 5 0,0 17-4 16,0-17 2-16,0 0-4 0,0 16-12 0,-24-16 2 15,24 15-5-15,-17-5 1 0,17-2-1 0,-22 1 1 16,10 3-6-16,-4-5-8 0,3 2-14 0,-1-3-22 16,3 1-17-16,2-2-29 0,-1-3-14 0,5-1-9 15,2 0-2-15,1-1 27 0,1 0-16 0,1 0-36 16,0 0-7-16,0 0-24 0,0-27 12 0,25 27 46 15,-25-19 15-15,22 19 26 0,-22-26 18 0,22 13 21 16,-22-1 18-16,21 0 36 0,-21-1 48 0,14 0 11 16,-14 0 16-16,10-2 7 0,-10 3 13 0,0 0 42 15,0 2 11-15,0 1 15 0,0 4 8 0,0-2-7 16,0 6 13-16,0 1-18 0,0-1-19 16,0 1-19-16,0 1-13 0,0 1-9 0,0-2-11 15,0 1-14-15,0 1-26 0,0-2-14 0,0 2-22 16,0 0-16-16,0 0-9 0,0 0-10 0,0 0-7 15,0 0 0-15,0 0 8 0,0 0 1 0,0 27 2 16,0-27 4-16,0 31-5 0,0-10-1 0,0 1 6 16,0 3-1-16,0-1 0 0,0 3 2 0,0-4-5 15,0 2 1-15,0-1 0 0,0-4-32 16,0-2-40-16,0 2-62 0,0-7-72 0,0 1-62 0,0-3-66 16,0-3-61-16,0-3-73 0,0-4-27 0,0-1 109 15</inkml:trace>
  <inkml:trace contextRef="#ctx0" brushRef="#br0" timeOffset="391.01">21820 445 1984 0,'-6'0'50'0,"1"0"29"16,1 0 26-16,0 0 24 0,3 0-30 0,0 0-10 15,1 0-15-15,0 0-15 0,0 0-16 0,0 0-19 16,0 0-9-16,0 0-5 0,0 0-9 0,27 0 4 15,-27 0-3-15,29 0-7 0,-8 0-15 0,2 0-42 16,5 0-50-16,0-11-62 0,5 11-80 0,-1 0-60 16,3-10-53-16,-2 10-108 0,-2-7 59 15,0 3 100-15</inkml:trace>
  <inkml:trace contextRef="#ctx0" brushRef="#br0" timeOffset="392.01">23049 1064 2017 0,'0'-4'48'0,"0"0"30"0,0 2 37 0,0-1 34 16,0-2-16-16,0 3 9 0,-20-1-8 0,20-1-1 16,0 1-14-16,0 1-27 0,0 2-25 0,0 0-27 15,0 0-15-15,0 0-10 0,0 0-11 0,0 0-7 16,-11 0-4-16,11 0 6 0,0 0 14 0,0 0 2 16,-9 22 4-16,4-22-2 0,0 24-11 0,-3-6 0 15,0 3-5-15,0 2-5 0,-2 2 7 16,0 2-3-16,3-1 3 0,0-1 1 0,1 1-3 15,2-2 3-15,3-1 1 0,1-2-5 0,0-2 0 16,0-2 2-16,0-2 3 0,28-1 3 0,-28-4-1 16,28-3-1-16,-28 0-2 0,37-6 0 0,-16-1-4 15,1 0-3-15,0 0-3 0,0 0-5 0,-2-25 9 16,1 25-4-16,-4-26 6 0,-4 26 3 0,0-31-5 16,-4 14 1-16,-2-1-4 0,-3-1 4 0,-3 0-2 15,-1-1 5-15,0-1-3 0,0-1-4 0,0-2 3 16,-30 1 1-16,30 0 2 0,-26 1-4 15,26 1 3-15,-30 1-4 0,30 4 0 0,-30 5-2 16,16 3-24-16,2 1-47 0,12 4-65 0,-20 0-81 16,12 3-86-16,8 0-93 0,-10 0-87 0,6 0-126 15,2 0 109-15</inkml:trace>
  <inkml:trace contextRef="#ctx0" brushRef="#br0" timeOffset="393.01">23666 1184 1581 0,'0'0'40'0,"0"-2"34"0,0 2 28 0,0-2 36 0,0 2-1 16,0 0-6-16,0-3 8 0,0 3-10 0,0 0-14 15,0 0 0-15,0 0-9 0,0 0 0 0,0-2 4 16,0 2-13-16,0-2-7 0,0 2-14 15,0 0-17-15,0-1-3 0,0 1-13 0,0 0-6 16,0 0-1-16,0 0-4 0,0 0-5 0,0 0 6 16,0 0-7-16,0 0-2 0,0 0-1 0,0 0-6 15,0 0-5-15,0 0-3 0,0 0-1 0,0 0-4 16,0 0 6-16,0 0-5 0,0 0-3 0,0 0-1 16,0 0-4-16,0 0-5 0,0 0 2 0,0 13 0 15,0-13 1-15,0 0 5 0,0 14 5 0,0-14 0 16,0 17-4-16,0-7 3 0,0-1-3 15,0 6 0-15,-18-3 3 0,18 1-5 0,-15 0 0 16,15 2-2-16,-13-2 0 0,13 1 5 0,-12 0-4 16,12 1 5-16,-9-1 3 0,9 1-6 0,0-1 6 15,-3 1-4-15,3-1-3 0,0 0 7 0,0-1-6 16,0-1 2-16,0 0 0 0,0 0-7 0,0-2 5 16,26-2-6-16,-26 1 3 0,0-4-2 0,21 0-4 15,-21-1 4-15,13-1-8 0,-13-3-2 0,19 0-3 16,-10 0-8-16,3 0 2 0,-3 0 11 0,3-23 0 15,3 23 11-15,-4-20 4 0,2 20-4 0,-6-23 5 16,2 8-3-16,-3-1 0 0,-1 1 3 0,-2-4-2 16,-2-1-1-16,-1-1-1 0,0-1-1 0,0-1 0 15,0-2 3-15,-30-1-5 0,30 1 2 16,-23 1 7-16,23 2-9 0,-27 0 4 0,27 8-12 16,-21-1-22-16,21 8-33 0,-19 1-61 0,19 2-61 15,-19 4-65-15,19 0-68 0,-12 0-57 0,3 0-84 16,4 27-140-16,1-27 93 0,3 19 119 0</inkml:trace>
  <inkml:trace contextRef="#ctx0" brushRef="#br0" timeOffset="394.01">24293 1238 1752 0,'0'-3'65'15,"0"-2"42"-15,0 1 44 0,0 2 36 0,0-2-16 16,0 0 0-16,0-1 6 0,0 3 5 0,0-2-10 15,0 2-7-15,0 1-12 0,0-2-6 0,0 3-5 16,0 0-7-16,0 0-19 0,0 0-22 0,0-1-24 16,0 0-21-16,0 1-14 0,0 0 1 0,0 0-9 15,0 0-5-15,0 0-3 0,0 0-16 0,0 0 0 16,0 0-3-16,0 0-6 0,0 0 1 16,0 0-2-16,0 0-5 0,0 0 8 0,0 0-4 15,0 0 8-15,0 0-2 0,0 17 2 0,0-17 6 16,0 14-7-16,0-14-1 0,0 15 1 0,0-15-1 15,0 14 4-15,0-7 1 0,0 1 2 0,0 0-6 16,0 0 3-16,0-2 1 0,0 1-3 0,-17 2 4 16,17 1-7-16,0 0 4 0,0 1-1 0,0-1 1 15,0 3 1-15,0 0-4 0,-11 0-1 0,11 2-2 16,0-1 9-16,-6 3-2 0,6 0 7 0,-3 2-6 16,2 0-1-16,0 1-1 0,-2 0-5 15,2 1 2-15,0 2-12 0,0 0-4 0,-1-1 0 16,1 0-1-16,-1 0 4 0,-3-2 0 0,1 1-7 15,1-2 2-15,0-1-4 0,-1-2 5 0,0-2 8 16,0-1-1-16,2-2 2 0,0-2 4 0,1-3 2 16,-2-1 5-16,3-3 3 0,-1 1 0 0,1-1 1 15,0-2-8-15,0 0 3 0,0 0-2 0,0 0-5 16,0 0-2-16,0 0-12 0,0 0-14 0,0 0-10 16,0 0-6-16,0-18-11 0,0 18-16 0,0 0-26 15,0 0-27-15,0-11-29 0,0 11-32 0,0 0-20 16,0-9-43-16,0 9-40 0,0-5-68 15,0 5-81-15,0-3-106 0,0-2 60 0,0 0 129 16</inkml:trace>
  <inkml:trace contextRef="#ctx0" brushRef="#br0" timeOffset="395.01">25229 1316 1856 0,'0'-8'60'0,"0"1"51"16,0-1 37-16,0 3 42 0,0-3-24 0,0 2-20 15,0 2-11-15,0 1-21 0,0 0-20 16,0 2-8-16,0 1-20 0,-17 0-17 0,17 0-15 16,0 0-21-16,0 0 1 0,0 0 16 0,0 0 11 15,0 0 3-15,0 26-5 0,-10-26-17 0,10 25-9 16,-6-9 5-16,1 1 3 0,0 4 0 0,-4-1-4 16,0 2-5-16,1 2-8 0,-1 2 0 0,-1 1-2 15,1 2-2-15,3-2 3 0,0 3-1 0,0-2 2 16,0 1-2-16,4-3 4 0,1 1-6 0,-1-1 3 15,2-4-24-15,0-4-49 0,0 0-48 0,0-3-71 16,0-1-61-16,0-2-71 0,0-4-72 16,25-1-83-16,-25-4-150 0,0-2 116 0</inkml:trace>
  <inkml:trace contextRef="#ctx0" brushRef="#br0" timeOffset="396.01">25912 1366 2067 0,'0'-5'54'0,"0"0"28"0,0 0 36 0,0 1 36 16,-20 1-12-16,20-2 12 0,0 2-8 0,0-1-7 16,0 2-9-16,-18-1-15 0,18 1-7 0,0 0-15 15,0 2-24-15,-9-2-17 0,9 2-19 0,0 0-13 16,0 0-7-16,0 0-5 0,0 0 2 0,0 0 1 16,0 0 5-16,0 0 0 0,0 0 1 0,0 21-6 15,0-21-3-15,-27 17-2 0,27-17-2 0,0 26-3 16,-21-9 1-16,21 0 1 0,0 0-1 15,-13 5 3-15,13 0-4 0,-11 3 2 0,11 0-2 16,0 1 5-16,-7 1 0 0,7 0-7 0,-4 0 1 16,2-3-39-16,2 3-41 0,-1-1-55 0,1-4-71 15,0 0-43-15,0-3-52 0,-2 2-42 0,2-4-71 16,0-2-96-16,0-5-68 0,0 2 101 0</inkml:trace>
  <inkml:trace contextRef="#ctx0" brushRef="#br0" timeOffset="397.01">26575 1363 2467 0,'7'-7'57'15,"-3"2"40"-15,-1-2 51 0,-3 5 60 0,2-1 10 16,-2 0 26-16,0-1 0 0,0 2-12 0,0 2-34 16,0-2-28-16,0 2-33 0,0 0-31 0,0 0-26 15,0 0-35-15,-16 0-19 0,16 0-18 0,0 0-12 16,0 0-7-16,0 0-11 0,0 0 10 0,0 0 2 16,0 23 13-16,0-23 3 0,0 22-1 15,0-7 0-15,0 4-6 0,0 3 5 0,0 3-19 16,0 3-56-16,0 2-64 0,0 1-107 0,0 4-111 15,-22 0-97-15,22 1-116 0,-27 2-137 0,27-3-91 16,-29 1 154-16</inkml:trace>
  <inkml:trace contextRef="#ctx0" brushRef="#br0" timeOffset="398.01">13951 3160 1913 0,'0'-5'29'0,"0"2"31"15,0-3 40-15,-20-1 40 0,20 2 0 0,0-1 12 16,0 0-5-16,0 1-5 0,0 1-1 0,0 0-25 16,0 2-22-16,0-1-24 0,0 2-28 0,0 0-16 15,0 1-15-15,0-1-19 0,0 1-4 0,0 0 4 16,0 0 11-16,0 0 17 0,0 20 8 0,0-20 4 16,0 28-5-16,0-10-1 0,0 4-8 15,0 5-7-15,0 0 2 0,0 3-10 0,0 0 1 16,0 1 3-16,0 1-15 0,0-3 5 0,-25 0 0 15,25 0-1-15,0-3 4 0,0 0 1 0,0-2 2 16,0-3-3-16,0-3 4 0,0-3 1 0,0-1 0 16,0-5-1-16,0-2 8 0,0-4 1 0,0-2 4 15,0-1-3-15,0 0-2 0,24 0-5 0,-24 0-7 16,0-31 5-16,16 31-12 0,-16-33 18 0,16 17 1 16,-16-3 0-16,9-1 4 0,-9-2-20 15,0 2 1-15,0-2 2 0,0 1 2 0,0 0 2 0,0-4-4 16,0-1-2-16,0 2 0 0,0 1 3 15,-25 1 2-15,25 0 2 0,0 2 13 0,0 3 5 16,-15 2 4-16,15 2 3 0,0 2-7 0,0 3 2 16,-14-1 10-16,14 4-1 0,0 0-2 0,0-3-6 15,0 4-9-15,0 1-3 0,0-4-8 0,0 3-4 16,0-1-4-16,0 1 1 0,0-2-2 0,29 1-1 16,-29 0 2-16,22 0-6 0,-22 2 4 0,27-1-1 15,-12 1-1-15,0 2 1 0,-2 1-3 0,5 0 3 16,-3 0 1-16,-2 0 1 0,-1 22-3 0,-2-22-3 15,-1 26 2-15,-2-26 5 0,-4 37 1 0,-3-18 2 16,0 2 0-16,0 2-2 0,0-1-2 0,-35-2-3 16,35-1-6-16,-27 1-17 0,27-3-30 15,-34-2-36-15,34-1-57 0,-31-2-54 0,18 1-52 16,-3-4-60-16,2-2-69 0,0 0-79 0,3-4-87 16,1-2 27-16,0-1 130 0</inkml:trace>
  <inkml:trace contextRef="#ctx0" brushRef="#br0" timeOffset="399.01">14165 3502 2583 0,'0'0'34'0,"0"0"17"0,0 0 14 0,0 3 17 0,0-3-15 15,0 0 11-15,0 4 16 0,0-1 6 16,0 2-11-16,0 2-16 0,0 0-26 0,0 4-15 15,19 5-4-15,-19 1-9 0,0 3-6 0,0 2-1 16,0 3-7-16,0 0-3 0,0 4-10 0,0-3-69 16,0 1-97-16,-29-2-139 0,29 1-113 0,0 1-100 15,0-1-169-15,0-1 139 0</inkml:trace>
  <inkml:trace contextRef="#ctx0" brushRef="#br0" timeOffset="400.01">14708 3134 1422 0,'0'-2'17'0,"0"0"37"0,0 2 36 0,0-2 39 0,16 1 16 15,-16-1-9-15,0 2-14 0,0-1-23 0,0 1-14 16,0 0-18-16,0 0-9 0,0 0-6 0,0 0-11 16,0 0-4-16,0 0-9 0,0 0-6 0,0 0-6 15,0 0-1-15,0 0-4 0,0 0-3 0,0 0-3 16,0 0-3-16,0 0 5 0,25 0-6 16,-25 0-4-16,35 0-1 0,-10 0-12 0,2 0-33 15,3-18-48-15,1 18-66 0,-2 0-91 0,-2-12-58 16,-5 12-53-16,-4 0-52 0,-6 0 17 0,-5 0 95 15</inkml:trace>
  <inkml:trace contextRef="#ctx0" brushRef="#br0" timeOffset="401.01">14748 3371 1763 0,'-2'0'28'0,"-2"1"21"0,4 1 25 15,-2-2 13-15,-1 0-11 0,3 0-15 0,0 0-22 16,0 0-5-16,0 0-14 0,0 0-6 0,0 0-2 16,25 0-9-16,-25 0-2 0,37 0 2 0,-12 0-46 15,5 0-94-15,5 0-122 0,0 0-141 0,1 0-124 16,-2 0 97-16</inkml:trace>
  <inkml:trace contextRef="#ctx0" brushRef="#br0" timeOffset="402.01">15332 3147 1189 0,'0'-3'28'0,"0"1"26"0,0-1 36 15,0 3 19-15,0-1-9 0,0 0-6 16,0-1-17-16,0 1-12 0,0 1-14 0,0-2-13 16,0 2-17-16,0 0-14 0,0 0 2 0,0 0-9 15,0 0-6-15,0 0 7 0,0 0-5 0,0 0 7 16,0 0 11-16,0 24 9 0,0-24 0 0,0 21 8 16,0-21 1-16,0 28-8 0,0-11 2 0,0 1-2 15,0 0-4-15,0 2 7 0,-18 0-5 0,18 1-3 16,0-1-5-16,-12 0-7 0,12 1 0 0,0-2 2 15,0-1-5-15,-6-1-5 0,6-4 1 0,0-3 2 16,0-1 5-16,0-4 2 0,0-2 20 0,0-1 6 16,0-2 26-16,0 0 22 0,0 0-5 15,0 0-9-15,0 0-20 0,0 0-23 0,0 0-13 16,0 0-9-16,0-22-5 0,0 22 1 0,16-24-6 16,-16 24 5-16,0-36-2 0,0 18-4 0,10-1 7 15,-10 0-3-15,0-2 0 0,7 0 4 0,-7 0-3 16,6-1-1-16,-6-1-2 0,4 0 2 0,-2 0-1 15,3 1-2-15,-3 2 6 0,-1 0-3 0,1 4 11 16,-1 1 1-16,2 3 3 0,-1 2 16 0,0-1-6 16,0 2 3-16,1-2-7 0,-1 4-18 0,2-1-2 15,2 1-6-15,2-2 3 0,0 3 1 0,3 1-2 16,0 1 5-16,4 3-5 0,0-1 4 0,-1 2 0 16,3 0 1-16,-2 0 0 0,4 0-6 15,-5 20 9-15,-1-20-9 0,-1 21 6 0,1-21 1 16,-3 22-2-16,-5-22 5 0,-2 27 1 0,-3-12 5 15,0-1-3-15,0 2 1 0,-35-1-3 0,12 2-7 16,-3 0-5-16,0-1-14 0,-4 0-19 0,0 2-45 16,2-4-56-16,1-1-78 0,4-3-71 0,6 2-43 15,3-3-17-15,14-2 11 0,-12-1-20 0,12-4 90 16</inkml:trace>
  <inkml:trace contextRef="#ctx0" brushRef="#br0" timeOffset="403.01">15566 3537 1463 0,'3'6'39'0,"-3"-3"30"0,0 1 40 0,0-1 38 16,2-1-9-16,-2-1 3 0,0-1-20 0,0 0-13 16,0 2-9-16,0 3-3 0,0 0-11 0,0 4-14 15,0 2-23-15,-25 1-25 0,25 1-10 0,0 5-9 16,-25 0 2-16,25 0-5 0,-18 2 2 0,18 0-6 15,-17 3-1-15,17-3-21 0,-11 4-47 0,11-2-58 16,-5 2-103-16,5-3-99 0,0 1-75 0,0-1-122 16,0-1 69-16,0-3 122 0</inkml:trace>
  <inkml:trace contextRef="#ctx0" brushRef="#br0" timeOffset="404.01">15900 3484 1824 0,'0'0'13'0,"-2"0"10"15,2 0 4-15,0 0 8 0,0 0 2 0,0 0 2 16,0 0 18-16,0 0 8 0,0 0 0 0,0 0 5 15,0 0-2-15,0 0 9 0,0 0-2 0,0 0 2 16,0 0-12-16,0 0-15 0,0 0-1 0,0 0-13 16,0 0-1-16,0 0-8 0,0 0-10 15,0 0-4-15,0 0-1 0,0 0 4 0,0 0-10 0,0 0 2 16,0 0-9-16,0 0-6 0,0 0 9 16,0 0-2-16,0 0 2 0,0 0 8 0,0 0 2 15,0 0-1-15,0 21 2 0,0-21-7 0,21 27-1 16,-21-9-4-16,0 0 2 0,0 1-2 0,0-1 2 15,0 1 2-15,0-2 0 0,0 0 0 0,0 2-15 16,0-3-25-16,0 1-78 0,0-2-110 0,0 2-184 16,0 1-245-16,-26-3 24 0,26 2 111 0</inkml:trace>
  <inkml:trace contextRef="#ctx0" brushRef="#br0" timeOffset="405.01">16311 3080 1572 0,'2'0'27'0,"0"0"24"15,0 0 28-15,0 0 23 0,0-3 0 0,0 2 5 16,0 1-6-16,-1 0-5 0,-1-2-8 16,1 2-10-16,-1 0-9 0,0 0-11 0,0 0-5 15,0 0-10-15,0 0-6 0,0 0 3 0,0 0-11 16,0 0 0-16,0 0-3 0,0 0-8 0,0 0 0 16,1 0-3-16,-1 0-3 0,0 0 2 0,0 0 0 15,0 0 0-15,0 0-1 0,0 0-6 0,0 0-2 16,0 0-4-16,0 0 3 0,0 0-3 0,0 0 2 15,0 0 0-15,0 0-4 0,0 0 3 0,0 0-1 16,0 0-2-16,0 0 3 0,0 0-2 0,0 0 0 16,0 0-1-16,0 0 1 0,0 0 7 0,0 0-5 15,0 0 1-15,0 0 1 0,0 0-5 0,0 0 15 16,0 0 8-16,0 0 4 0,0 0 4 16,0 0-12-16,0 0-1 0,0 0-6 0,0 0-3 15,0 0 1-15,0 0-8 0,0 0 3 0,0 0 0 16,0 0-4-16,0 0 1 0,0 0-2 0,0 0 1 15,0 0 5-15,0 0 0 0,0 0 6 0,0 0 5 16,0 0 3-16,0 0 7 0,0 0 6 0,0 0 1 16,0 0 8-16,0 0-3 0,0 0-4 0,0 0-1 15,0 0-6-15,0 0-6 0,0 0 1 0,0 0-8 16,0 0-2-16,0 0 0 0,0 0-8 16,0 0 0-16,0 0-6 0,0 0-4 0,0 0-2 15,0 0 4-15,0 0 2 0,0 0 2 0,0 0 2 16,0 25-4-16,0-25 4 0,0 21 2 0,0-21-3 15,-20 27 3-15,20-10-2 0,0 1 0 0,0 0 5 16,-13 2-3-16,13 2 0 0,0-1-2 0,-14 2-2 16,8 0 0-16,0-1 3 0,0-1-1 0,-2 1 3 15,1-2 0-15,2-2-10 0,-1 0 1 0,2-3-3 16,-1-4 0-16,0 1 5 0,3-2 2 0,-1-1 2 16,2-1-2-16,0-3 2 0,-1 0-4 0,2 0 0 15,0-2 4-15,0-2-2 0,0 1 4 0,0-1-1 16,0-1 1-16,0 0 8 0,0 0 10 0,0 0 0 15,0 0-3-15,0 0-10 0,0 0-9 16,0 0-2-16,0-19-15 0,0 19-34 0,18 0-65 16,-18 0-84-16,0-15-76 0,0 15-83 0,0 0-110 15,0 0-81-15,0 0-63 0,0-8 120 0</inkml:trace>
  <inkml:trace contextRef="#ctx0" brushRef="#br0" timeOffset="406.01">16501 3551 2155 0,'5'0'32'0,"0"-14"17"16,-2 14 13-16,-1 0 16 0,1 0-12 0,-2 0 8 15,-1 0 2-15,0 0 3 0,0 0 7 0,0 0 4 16,0 0 4-16,0 19-3 0,0-19-14 0,0 19-18 15,0-19-13-15,-19 21-13 0,19-8-11 0,0 2-11 16,-19-2-4-16,19 0 0 0,-17 0-1 0,17 1 2 16,-18 0-3-16,7 1-2 0,0-3 0 0,1 2-1 15,-2-1-5-15,2-2 2 0,0-1-3 0,1 0-2 16,-2-2 1-16,4 0-16 0,-1-2-25 0,-1-2-33 16,3 1-48-16,0-1-48 0,1-2-46 15,1-1-70-15,1 1-96 0,1-2-72 0,1 0-103 16,1 0 107-16</inkml:trace>
  <inkml:trace contextRef="#ctx0" brushRef="#br0" timeOffset="407.01">16899 3192 1114 0,'0'0'42'0,"0"0"31"16,0 0 21-16,0 0 22 0,0 0-15 0,0 0 6 15,0 0 15-15,0 0 19 0,0 0 6 0,0-18-8 16,0 18-7-16,0 0-15 0,0 0-8 0,0 0-7 15,0 0-9-15,0 0-4 0,0 0-8 16,0 0-9-16,0 0-7 0,0 0-3 0,0 0-8 16,0 0-2-16,0 0-6 0,0 0-16 0,0 0-5 15,0 0-8-15,0 0 0 0,0 0-3 0,0 0-5 16,0 0-5-16,0 0-8 0,0 0 2 0,0 0 0 16,0 23 4-16,-19-23-1 0,19 20 0 0,-21-7-2 15,21 2 5-15,-20 0-3 0,20 2 1 0,-21 0 3 16,12 2-6-16,0-2 2 0,3 1 1 0,-2 1-4 15,3-2 3-15,-1 1 0 0,2-1-2 0,2-2-4 16,1-2 6-16,1-1-4 0,0-1 0 16,0-1 6-16,0-1-7 0,0 0 4 0,31-2 0 0,-31 1 2 15,26-1 3-15,-26 0 4 0,39-5 0 16,-22-2-2-16,1 0-1 0,0 0-9 0,3 0 12 16,-1 0 3-16,0-29-8 0,-1 29 6 0,0 0-7 15,-1-26-8-15,2 26 11 0,-4-20-4 0,-2 20-1 16,-2-24 6-16,-3 7-7 0,-1 0 1 0,-6-2-3 15,-2 1-2-15,0-2-1 0,0 0 5 0,0-3 3 16,-32 1-3-16,32-2 5 0,-35 3-7 0,15 1 4 16,-1-1 6-16,3 4 2 0,0 3 0 0,2 4-10 15,3 2-4-15,0 3-4 0,13 1 0 16,-15 2-10-16,15 2-29 0,-13 0-47 0,13 0-63 0,-7 0-78 16,3 0-85-16,2 0-69 0,0 21-81 15,2-21-83-15,0 0 51 0,0 0 117 0</inkml:trace>
  <inkml:trace contextRef="#ctx0" brushRef="#br0" timeOffset="408.01">17246 3479 1255 0,'0'0'53'0,"22"0"30"0,-22 0 33 16,0 0 29-16,0 0-31 0,0 0 4 0,0 0-4 15,0 0-9-15,0 0 15 0,0 0-18 0,0 0-5 16,0 0-5-16,0 0-26 0,0 0-6 15,0 0-13-15,0 0-8 0,0 0-8 0,0 0-5 16,0 0-2-16,0 0-9 0,0 0 5 0,0 0-1 16,0 0-4-16,0 0-2 0,0 0-3 0,0 0-4 15,0 0-2-15,0 0 6 0,0 0-2 0,0 0-1 16,0 0 0-16,0 0-1 0,0 0-2 0,0 0 0 16,0 0-1-16,0 0-3 0,0 0-3 0,0 0 3 15,0 0-2-15,0 0-2 0,0 0 4 0,0 0 0 16,0 0 2-16,0 0 3 0,0 0-6 0,0 0-2 15,0 0 0-15,0 0-2 0,0 0 7 0,0 0 2 16,0 0-5-16,0 0-3 0,0 0 2 0,0 0-5 16,0 0 7-16,0 0 8 0,0 0-3 15,0 0-7-15,0 0 2 0,0 0-4 0,0 0-4 0,0 0 18 16,0 0-12-16,0 0 5 0,0 0 2 16,0 0-10-16,0 0 6 0,0 0-4 0,0 0 2 15,0 0 1-15,0 0 3 0,0 0-1 0,0 0 3 16,0 0-2-16,0 0 0 0,0 0-1 0,0 0-2 15,0 0 13-15,0 0 6 0,0 0 4 0,0 0 0 16,0 0 2-16,0 0-4 0,0 0 3 0,0 0 2 16,0 0-5-16,0 0 2 0,0 0-4 0,0 0 3 15,0 0-1-15,0 0 5 0,0 0-4 0,0 0-2 16,0 0 7-16,0 0-12 0,0 0 4 0,0 0-4 16,0 0-11-16,0 0 7 0,0 0 9 15,0 0-8-15,0 0 1 0,0 0-4 0,0 0-11 16,0 0 9-16,0 0 0 0,0 0 0 0,0 0 2 15,0 0-7-15,0 0 3 0,0 0-1 0,0 0 1 16,0 0 4-16,0 0 0 0,0 0 8 0,0 0-8 16,0 0 0-16,0 0-2 0,0 0-4 0,0 0 4 15,0 0-2-15,0 0 0 0,0 0-5 0,0 0 2 16,0 0 0-16,0 0 1 0,0 0 2 0,0 0-3 16,0 0 3-16,0 0-1 0,0 0-4 0,0 0-2 15,0 0 7-15,0 0-5 0,0 0 7 0,0 0 0 16,0 0-7-16,0 0 5 0,0 0-3 15,0 0 3-15,0 0 0 0,0 0-3 0,0 0-2 16,0 0 0-16,0 0 0 0,0 0-2 0,0 0 4 16,0 0 0-16,0 0-2 0,0 0 5 0,0 0-2 15,0 0-1-15,0 0 3 0,0 0-2 0,0 0-1 16,0 0 1-16,0 0-2 0,0 0 19 0,0 0-10 16,0 0 2-16,0 0 1 0,0 0-16 0,0 0 10 15,0 0 1-15,0 0-1 0,0 0 8 0,0 0-13 16,0 0-3-16,0 0-2 0,0 0-9 0,0 0 12 15,0 0 3-15,0 0-3 0,0 0 0 0,0 0 14 16,0 0-14-16,0 0 2 0,0 0 12 0,0 0-25 16,0 0 20-16,0 0-14 0,0 0-8 0,0 0 13 15,0 0-1-15,0 0 4 0,0 0 10 16,0 0-17-16,0 0-4 0,0 0 7 0,0 0 1 16,0 0 0-16,0 0 11 0,0 0-11 0,0 0-14 15,0 0 12-15,0 0-12 0,0 0 14 0,0 0 0 16,0 0 0-16,0 0 0 0,0 0-2 0,0 0 2 15,0 0 0-15,0 0-1 0,0 0 1 0,0 0 3 16,0 0-6-16,0 0 3 0,0 0 1 0,0 0-4 16,0 0 6-16,0 0 7 0,0 0-8 0,0 0 13 15,0 0-13-15,0 0-13 0,0 0 9 0,0 0-10 16,0 0 23-16,0 0-13 0,0 0 17 0,0 0-5 16,0 0-20-16,0 0 23 0,0 0-27 15,0 0 4-15,0 0 10 0,0 0-10 0,0 0 23 16,0 0-15-16,0 0 0 0,0 0 12 0,0 0-26 15,0 0 16-15,0 0 3 0,0 0-3 0,0 0 0 16,0 0 2-16,0 0 11 0,0 0-23 0,0 0 14 16,0 0 7-16,0 0-26 0,0 0 14 0,0 0 9 15,0 0-18-15,0 0 12 0,0 0 9 0,0 0-25 16,0 0 27-16,0 0-18 0,0 0 0 0,0 0 2 16,0 0-16-16,0 0 14 0,0 0-10 0,0 0 9 15,0 0-4-15,0 0 7 0,0 0-3 0,0 0 11 16,0 0 3-16,0 17-4 0,0-17 2 0,0 0-7 15,0 17 2-15,0-17-1 0,0 14 1 0,0-14-1 16,0 15-1-16,0-7 3 0,0 1 0 16,0 0-3-16,0 0 5 0,0 2-2 0,0 1-1 15,0 1 3-15,0 0-5 0,0-1 3 0,0 0-1 16,0 2 1-16,0 2 2 0,0-1-8 0,-19-1 8 16,19-1-2-16,-12 2 0 0,12 0 6 0,-20-1-6 15,11-1 1-15,1 0-1 0,0 0-5 0,-1 0 3 16,-1-1 0-16,1-1 0 0,2 1-1 0,0-2 0 15,1 0 1-15,0-2-1 0,-1 0 2 0,3-1-1 16,1 0 0-16,-1-1-1 0,2-3 3 0,1-1-2 16,-1 1-3-16,0-2 4 0,2-1-1 15,-1 3 2-15,1-3 3 0,0 0-2 0,0 0 3 16,0 0-2-16,0 0-8 0,0 0-16 0,0 0-36 16,0 0-58-16,0 0-58 0,0 0-60 0,0 0-41 15,0-21-20-15,0 21-31 0,0 0-73 0,0-18-74 16,0 18-65-16,0-19 99 0</inkml:trace>
  <inkml:trace contextRef="#ctx0" brushRef="#br0" timeOffset="409.01">24847 2946 1782 0,'0'0'50'0,"7"2"48"0,-7-2 34 0,3 0 30 0,-2 0-27 16,1 0-33-16,-2 0-23 0,0 0-19 15,0 0-16-15,0 0-5 0,0 0-5 0,0 0-11 16,0 0-6-16,0 0-7 0,0 0-9 0,0 0-2 16,0 0 0-16,0 0-6 0,0 0-30 0,0 0-47 15,0 0-75-15,0 0-108 0,0 0-95 0,0 0-104 16,0 0-67-16,0 0 114 0</inkml:trace>
  <inkml:trace contextRef="#ctx0" brushRef="#br0" timeOffset="410.01">23358 2776 1405 0,'0'0'25'0,"0"0"4"0,19 13-4 15,-19-13 12-15,0 0-29 0,0 0-8 0,0 0 12 16,0 0-20-16,0 0-4 0,0 0-30 0,0 0-54 16,0 0-39-16,0 0-65 0,0 0-118 0,0 0 25 15,0 0 48-15</inkml:trace>
  <inkml:trace contextRef="#ctx0" brushRef="#br0" timeOffset="411.01">21879 2733 1699 0,'0'2'22'0,"0"1"16"0,7-1 18 0,-7-1 15 15,0 1-16-15,4-2-12 0,-2 0-18 0,-2 0-15 16,1 0-13-16,-1 0-23 0,0 0-67 0,0 0-108 15,1 0-120-15,0 0-159 0,1 0 67 0</inkml:trace>
  <inkml:trace contextRef="#ctx0" brushRef="#br0" timeOffset="412.01">17687 3197 1705 0,'1'-4'22'0,"1"3"30"15,-1-2 34-15,0 2 38 0,-1 1 1 0,0-3-1 16,0 1-12-16,0 1-5 0,0 1-3 0,0 0 2 15,0-2-3-15,0 2-13 0,0 0-6 0,0 0-20 16,0 0-11-16,0 0-15 0,0 0-8 0,0 0-7 16,0 0-8-16,0 0-7 0,0 0-3 0,-19 20-3 15,19-20-1-15,0 16 2 0,-22-16 0 0,22 21-1 16,-20-8-1-16,9 0 0 0,1 2 3 0,0 1-2 16,2-1 1-16,-1 2 1 0,2-2-5 0,2 3 4 15,0-1-3-15,2-1 3 0,2 0-2 0,1 0-7 16,0-3 2-16,0-1 6 0,0-1-4 15,0-3 3-15,31-1 4 0,-31 0-8 0,26-2 5 16,-26-4 4-16,34-1 4 0,-17 0-2 0,1 0 3 16,-1 0-4-16,1 0-7 0,-2 0 0 0,-1 0-2 15,-3-26 6-15,0 26-3 0,-4-17-1 0,-2 17 3 16,-2-29-3-16,-2 12 1 0,-2-1-2 0,0 0-1 16,0-2-1-16,-23-2-3 0,23 2 3 0,-28-1-2 15,28 0 0-15,-36 2 7 0,18 2-5 0,0 1 0 16,0 4 3-16,1 2-6 0,2 3-22 0,1 2-38 15,4 3-67-15,2 2-80 0,1 0-89 16,7 0-91-16,-6 0-67 0,6 0-129 0,0 0 112 0</inkml:trace>
  <inkml:trace contextRef="#ctx0" brushRef="#br0" timeOffset="413.01">18283 3485 2147 0,'3'0'52'0,"-3"0"32"15,0 0 19-15,0 0 18 0,0 0-37 0,0 0-18 16,0 0-12-16,0 0-9 0,0 0-10 0,0 0-7 16,0 17 0-16,0-17-7 0,0 18-2 0,0-18-7 15,0 21-4-15,-25-7-5 0,25 1 2 0,0 2 1 16,-26 0-2-16,26 0 3 0,-21 3-8 16,21-2-5-16,-22 0-4 0,22 0-13 0,-19-3-30 15,7 0-38-15,3-2-36 0,1-2-45 0,-1-1-32 16,3-3-37-16,1-2-58 0,0-1-41 0,2-1-58 15,2-3 3-15,0 0 97 0</inkml:trace>
  <inkml:trace contextRef="#ctx0" brushRef="#br0" timeOffset="414.01">18657 3162 2222 0,'2'-7'40'0,"-2"3"32"0,0 0 32 0,2-1 31 15,-2 1-15-15,0 0-2 0,0 4-8 0,0 0-16 16,0 0-19-16,0 0-20 0,0 0-22 0,0 0-15 16,0 0-5-16,0 0-7 0,-17 0 0 0,17 0-2 15,0 21-1-15,-13-21-2 0,13 16 1 0,-11-16-3 16,11 26 2-16,-14-13-2 0,6 0 1 0,2 2 4 15,1 2-6-15,1 0 7 0,-1-1-5 0,3 1 2 16,0-1 4-16,1 1-2 0,1-2-1 0,0-1-1 16,0 0 0-16,0-1-1 0,0-3 1 0,25-1 4 15,-25 0 0-15,20-1-1 0,-20-4 1 16,26-3-1-16,-26-1-3 0,27 0 3 0,-12 0-2 16,0 0-1-16,0 0 4 0,-3-23-6 0,2 23 3 15,-1-23-3-15,-5 23-1 0,0-26 5 0,0 12-9 16,-5-4 3-16,-1 1-5 0,-2-1-1 0,0-3-2 15,0 2 0-15,0-3 0 0,0 1 0 0,-22 0 4 16,22 0-3-16,0 2 2 0,0 4-4 0,-19 3-9 16,19 3-23-16,0 1-41 0,0 4-46 0,0 3-43 15,-11 1-40-15,11 0-33 0,-7 0-39 0,7 0-41 16,-9 0-40-16,3 22-96 0,2-22 77 16,-1 0 98-16</inkml:trace>
  <inkml:trace contextRef="#ctx0" brushRef="#br0" timeOffset="415.01">19031 3480 2014 0,'0'0'50'0,"0"2"32"0,0-1 20 15,0 0 15-15,0-1-30 0,0 0-16 0,0 0-2 16,0 1-9-16,0 2-10 0,0-3-12 0,0 1-13 16,0 2 1-16,0 1 4 0,0 2 5 0,0 1-1 15,0 0-5-15,0 4-14 0,0 0-10 0,0 4-2 16,0 0 1-16,-22 2-3 0,22 1 1 0,0 0 0 15,-23-1-7-15,23 0-28 0,-18 2-54 0,18-2-60 16,-19-1-59-16,9-2-59 0,1-1-75 16,-1 0-92-16,2-3-95 0,-1-2 88 0</inkml:trace>
  <inkml:trace contextRef="#ctx0" brushRef="#br0" timeOffset="416.01">19384 3116 1881 0,'-13'0'57'0,"13"-3"49"0,0 3 32 0,-6 0 32 16,6 0-32-16,0 0-24 0,0 0-13 0,-2 0-22 15,2 0-16-15,0 0-23 0,0 0-16 0,-2 0-8 16,1 0 0-16,0 0 8 0,-1 0 1 0,-1 21 1 16,-1-21-7-16,-2 17-8 0,2-17-4 0,-1 23-3 15,1-9-2-15,-1 0 2 0,1 4-1 16,1-1 1-16,2 1-2 0,1 0-3 0,0 0 7 15,0 0-5-15,0-1 6 0,0 0 1 0,27-3-9 16,-27 0 8-16,24-1-1 0,-24-1 1 0,30-5 3 16,-13-1-4-16,2-2 0 0,2-4-4 0,-2 0-1 15,3 0-1-15,-2 0 0 0,1-24 4 0,-5 24 0 16,0-23-3-16,-2 23-2 0,-5-29-1 0,0 11-1 16,-6 0 4-16,-3-1-4 0,0-3 1 0,0-1-1 15,0 2-4-15,-36-3 3 0,36 3-13 0,-39 2-11 16,15 2-21-16,-3 6-69 0,-2 3-69 0,-2 2-115 15,-2 4-156-15,2 2-154 0,-4 0 32 0,3 0 126 16</inkml:trace>
  <inkml:trace contextRef="#ctx0" brushRef="#br0" timeOffset="417.01">14648 4311 1535 0,'0'5'13'0,"0"-3"-5"0,0 1 14 0,0-1 12 16,0 0-5-16,0-2 18 0,0 0 5 0,0 0 1 16,0 0 11-16,0 0 6 0,0 0-3 0,0 0 4 15,0 0 0-15,0 0 0 0,0 0 1 16,0 0 1-16,0 0-5 0,0 0-5 0,15 0-3 16,-15 0-20-16,17 0-14 0,-17-20-10 0,19 20-17 15,-5 0 3-15,-3-16-4 0,2 16-2 0,1-15-7 16,1 15-47-16,-3-11-78 0,-1 11-102 0,2-8-140 15,-3 8-141-15,-1-5 2 0,-4 5 101 0</inkml:trace>
  <inkml:trace contextRef="#ctx0" brushRef="#br0" timeOffset="418.01">14733 4502 1708 0,'0'7'17'0,"-15"-7"18"0,7 2 21 0,-1 1 25 16,2 0 9-16,-1-3 8 0,2 0-4 0,0 0-2 15,1 0-16-15,-1 0-12 0,6 0-6 0,0 0-16 16,0 0-8-16,0 0-16 0,0 0-12 0,0 0 0 16,0 0-7-16,38-22 0 0,-38 22 0 0,41-21-7 15,-13 21-4-15,4-28-32 0,0 14-49 0,2-1-52 16,1 1-77-16,-1 2-78 0,-3-3-116 15,1 4-79-15,-5-1 86 0</inkml:trace>
  <inkml:trace contextRef="#ctx0" brushRef="#br0" timeOffset="419.01">15510 4330 1106 0,'0'-8'39'0,"0"8"32"0,0-6 21 0,0 1 5 15,0 2-27-15,0-2-23 0,0 1-13 0,0 1 3 16,0-2 12-16,0 1 11 0,0 3 6 0,0-1 3 16,0 2-8-16,0 0-6 0,0-2 3 0,0 2 4 15,0 0 6-15,0 0 8 0,0 0-2 0,0 0 2 16,0 0-7-16,0 0-11 0,0 0-2 0,0 0-3 16,0 0-1-16,0 0-1 0,0 0-7 15,0 0-12-15,0 0 2 0,0 0-6 0,0 0-3 16,0 0 0-16,0 0-4 0,0 0 3 0,0 0 0 15,0 0 1-15,0 0 2 0,0 0-1 0,0 0 4 16,0-15 1-16,0 15-13 0,-16 0-1 0,16 0-7 16,0 0-5-16,0 0 1 0,0 0-4 0,0 0-2 15,0 0-3-15,0 0 3 0,0 0 0 0,0 0 1 16,0 0-2-16,0 0 1 0,0 0 0 0,0 0 1 16,0 0 2-16,0 0-3 0,0 0-3 0,0 0 5 15,0 0-2-15,0 0 0 0,0 0 1 0,0 0-1 16,0 0 0-16,0 0 0 0,0 0 2 0,0 0-4 15,0 0 0-15,0 0 0 0,0 0 2 0,0 0 1 16,0 0 1-16,0 0-2 0,0 0-1 16,0 0-1-16,0 0-2 0,0 0 4 0,0 0 0 15,0 0-2-15,0 0 0 0,0 0-1 0,0 0 1 16,0 0 0-16,0 0 2 0,0 0-1 0,0 0 4 16,0 0 0-16,0 0 1 0,0 0-3 0,0 0-2 15,0 0-1-15,0 0-3 0,0 0 8 0,0 0-5 16,0 0 6-16,0 0-1 0,0 0-4 0,0 0 1 15,0 0-1-15,0 0 2 0,0 0 0 16,0 0-1-16,0 0-3 0,0 0-1 0,0 0 2 0,0 0 0 16,0 0 2-16,0 0 5 0,0 0-6 0,0 0 1 15,0 0-1-15,0 0-5 0,0 0 5 16,0 0 2-16,0 0-1 0,0 0 2 0,0 0-2 16,0 0-2-16,0 0 2 0,0 0 0 0,0 0 1 15,0 0 1-15,0 0 1 0,0 0-2 0,0 0 0 16,0 0-3-16,0 0 5 0,0 0-4 0,0 0 1 15,0 0 3-15,0 0-7 0,0 0 7 0,0 0-2 16,0 0-2-16,0 0 2 0,0 0-4 0,0 0 5 16,0 0-2-16,0 0 0 0,0 0 0 0,0 0-3 15,0 0 2-15,0 0 1 0,0 0 2 16,0 0-1-16,0 0-1 0,0 0 2 0,0 0-3 16,0 0 2-16,0 0 2 0,0 0-6 0,0 0 7 15,0 0-6-15,0 0 0 0,0 0 3 0,0 0-4 16,0 0 2-16,0 0-1 0,0 0 2 0,0 0 1 15,0 0 1-15,0 0-2 0,0 0 0 0,0 0 3 16,0 0-4-16,0 0 2 0,0 0-5 0,0 0 0 16,0 0 4-16,0 0-1 0,0 0 4 0,0 0 1 15,0 0-7-15,0 0 1 0,0 0 3 0,0 0-3 16,0 0 4-16,0 0 0 0,0 0-4 0,0 0 2 16,0 0 1-16,0 0-3 0,0 0 4 0,0 0-4 15,0 0 0-15,0 0 4 0,0 0-4 16,0 0 2-16,0 0 2 0,0 0-4 0,0 0 2 15,0 0 3-15,0 0-6 0,0 0 3 0,0 0 3 16,0 0-4-16,0 0 3 0,0 0-2 0,0 0-1 16,0 0-1-16,0 0 1 0,0 0 0 0,0 0 2 15,0 0-1-15,0 0-3 0,0 0 4 0,0 0-3 16,0 0 7-16,0 0-1 0,0 0-2 0,0 0-2 16,0 0 0-16,0 0 1 0,0 0-1 0,0 0 4 15,0 0-4-15,0 0-2 0,0 0 2 0,0 0-4 16,0 0 1-16,0 0 3 0,0 0 1 0,0 0 3 15,0 0-5-15,0 0-1 0,0 0 1 0,0 0-1 16,0 0 2-16,0 0 2 0,0 0 0 16,0 0-2-16,0 0 0 0,0 0-1 0,0 0-1 15,0 0 2-15,0 0-2 0,0 0 3 0,0 0 2 16,0 0-3-16,0 0 2 0,0 0-2 0,0 0 0 16,0 0 3-16,0 0-2 0,0 0 1 0,0 0-2 15,0 0 0-15,0 0 0 0,0 0-1 0,0 0 1 16,0 0 1-16,0 0-1 0,0 0 3 0,0 0-1 15,0 0 0-15,0 0-1 0,0 0 2 0,0 0-2 16,0 0-1-16,0 0 0 0,0 0 4 0,0 0-2 16,0 0 3-16,0 0 1 0,0 0-9 0,0 0 3 15,0 0 0-15,0 0-1 0,0 0 0 16,0 0-4-16,0 0 3 0,0 0 0 0,0-14 1 16,0 14 6-16,0 0-1 0,0 0-6 0,0 0 0 15,0 0 1-15,0 0-4 0,0 0 9 0,0 0-4 16,0 0-1-16,0 0 0 0,0 0-2 0,0 0 5 15,0 0 1-15,0 0-3 0,0 0 1 0,0 0-1 16,0 0-2-16,0 0 4 0,0 0-1 0,0 0-1 16,0 0 2-16,0 0-2 0,0 0-2 0,0 0 3 15,0 0-3-15,0 0 1 0,0 0 2 0,0 0-1 16,0-18-1-16,0 18 4 0,0 0 1 0,0-14 0 16,0 14 1-16,0-12 2 0,0 12 5 0,0-9 9 15,0 9 12-15,0-11 1 0,0 6-2 0,0 1-4 16,0-1-9-16,0 1 3 0,0 1 9 15,0-2-4-15,0 2 1 0,0-1-7 0,0 1-11 16,0 0 1-16,0 2-1 0,0-2 3 0,0 3-2 16,0-3-3-16,0 2 1 0,0 1-7 0,0 0 0 15,0 0-6-15,0 0-7 0,0 0 0 0,0 0-4 16,0 0 7-16,0 0 4 0,0 0 2 0,0 27 4 16,0-27 0-16,0 26 2 0,0-7-4 0,0 0 4 15,0 1-2-15,0 1-4 0,0 3 7 0,0-4-3 16,0 4 5-16,0-1-2 0,0 0-3 0,-23 0-1 15,23 0-1-15,0-1 0 0,-20 0 3 16,20 1 2-16,-16-3-2 0,16 3 5 0,-14-3-10 0,5 0 5 16,1-2-5-16,3-2 2 0,1 1 5 15,0-4-9-15,2-1 6 0,-1-4-7 0,3-1 5 16,-1-3 3-16,1 0-3 0,0-1 0 0,0-3 2 16,0 0 1-16,0 0 0 0,0 0 2 0,0 0-2 15,0 0 0-15,0 0-1 0,0 0 5 0,0 0-7 16,0 0 5-16,0 0 0 0,0 0-5 0,0 0 6 15,0 0-6-15,0 0 0 0,0 0 0 0,0 0 0 16,0 0-3-16,0 0 1 0,0 0-1 0,0 0 1 16,0 0 4-16,0 0 0 0,0 0 1 0,0 0 0 15,0 0-3-15,0 0 0 0,0 0 0 0,0 0 0 16,0 0 2-16,0 0 0 0,0 0 1 16,0 0-6-16,0 0-14 0,0 0-25 0,0 0-17 15,18 0-22-15,-18-18-13 0,0 18-2 0,0 0 0 16,0 0-1-16,0-16-1 0,0 16-9 0,0 0-22 15,0 0-31-15,0 0-28 0,0-10-49 0,0 10-54 16,0 0-25-16,0 0-34 0,0 0-57 0,0 0 74 16,-23 0 84-16</inkml:trace>
  <inkml:trace contextRef="#ctx0" brushRef="#br0" timeOffset="420.01">15252 4555 959 0,'0'0'18'16,"0"-17"9"-16,29 17 24 0,-29-12 14 0,0 12 1 15,23-14 15-15,-23 14-5 0,0-11 17 0,17 11-1 16,-17-10-8-16,0 6 6 0,10-1-20 0,-10 1 1 16,0 3 1-16,4-2-11 0,-4 0-5 0,0 1 1 15,0 1-9-15,0-1-1 0,0-1 2 0,0 1-9 16,0-3-2-16,0 0 1 0,0 0 4 0,0 0 3 15,0-4 10-15,20 1-3 0,-20 0 7 16,0-1 2-16,15 0-12 0,-15-1 1 0,14-2-15 0,-14 3-4 16,11-1 7-16,-11 2 1 0,12-2 9 15,-7 4 0-15,-1 1 3 0,1-2 1 0,-4 2-1 16,2 0-2-16,-2 2-6 0,2 2-2 0,-3-2-5 16,0 2-8-16,1 0-2 0,-1 1-8 0,0 0-6 15,0 0-1-15,0 0-3 0,0 0-1 0,0 0-4 16,0 0-1-16,0 0-3 0,0 0 2 0,0 0-2 15,0 0 4-15,0 0 3 0,0 0-7 0,0 0 6 16,0 0-2-16,0 0-2 0,0 0 7 16,0 0-3-16,0 0-4 0,0 0-2 0,0 0-6 15,0 0 0-15,0 0-1 0,0-16-14 0,20 16-33 16,-20 0-44-16,0-9-46 0,0 9-45 0,0 0-29 16,10 0-40-16,-10-6-42 0,0 6-41 0,0 0-9 15,0 0 20-15,0 0 18 0,0 0 24 0,0 0 37 16,0 0 63-16</inkml:trace>
  <inkml:trace contextRef="#ctx0" brushRef="#br0" timeOffset="421.01">15460 4271 1408 0,'0'0'26'16,"0"0"25"-16,0 0 30 0,0 0 22 0,0 0 8 15,0 0 8-15,0 0-3 0,0 0 10 0,0 0-8 16,0 0-12-16,0 0 3 0,0 0-15 0,0 0-7 16,0 0-5-16,0 0-14 0,0 0-11 15,0 0-14-15,-16 0-14 0,16 0-10 0,0 0-9 16,0 0 0-16,0 0 0 0,0 0-7 0,0 0 7 15,0 0-4-15,0 0-3 0,0 0 5 0,0 0-3 16,0 0 1-16,0 0 0 0,0 0 2 0,0 0 3 16,0 0 10-16,0 0 7 0,0 0-2 0,0 19 2 15,0-19-12-15,0 18-8 0,0-6 0 0,-20 1-5 16,20 1 3-16,0 1 3 0,-19 1-7 0,19-1 5 16,0 3-1-16,-14 0-4 0,14-1 7 0,-9 3-3 15,9-2-1-15,-6 0 1 0,0 1-1 0,2 1-2 16,0-3-1-16,1 2 2 0,-1-3-1 15,0 2 6-15,0 1-5 0,-1-4-3 0,2-1 0 16,-1-2-2-16,1 0 4 0,2 0 1 0,-1-1-3 16,2-1 1-16,0-1-4 0,0 4 8 0,0 0-3 15,0-3-1-15,0 2 3 0,0-4-3 0,25 2 8 16,-25-2 0-16,0 0-1 0,22-3 0 0,-22 2 0 16,21-2 3-16,-21-1-3 0,24 0 1 0,-11-3-3 15,3 0 2-15,-1-1 3 0,4 0-5 0,0 0 0 16,-1 0-2-16,1-27-3 0,0 27-3 0,-2-21 3 15,3 21 0-15,-1-28 0 0,0 13 3 0,2 2-3 16,-4-1-2-16,4-2 2 0,-1 2 2 16,0-4-3-16,-4 2 0 0,-2-1 4 0,2-1-4 0,-5-3-1 15,2 0 10-15,-6 1-4 0,1-1 10 16,-4 1 0-16,-2 1-3 0,-1-1-2 0,-1 1-6 16,0 0 5-16,0 2-8 0,0 0 0 0,0-2 3 15,0 3-3-15,-28 0 4 0,28-1-1 0,-19 3 8 16,19 1 4-16,-23 1 1 0,23 0 4 0,-25 3-5 15,11 1-4-15,2-1 1 0,1 4-6 0,-2-2-3 16,-1 2-3-16,3-1 0 0,-3 2 0 0,3-1 1 16,2 3-1-16,1-4 0 0,-1 2 2 0,1-1 1 15,-3 1-1-15,5-1 0 0,0 0-1 16,1 2 3-16,-2-2 4 0,0 2 5 0,1 0-2 0,2 0-2 16,1 2 0-16,0-1-9 0,-1 1 3 0,0 0 2 15,0-1 0-15,1 1-1 0,-1 1 2 16,0 0-5-16,0 0-4 0,-1 0-2 0,0 0 2 15,-1 0 2-15,1 0-3 0,-1 0 3 0,1 0-4 16,-3 22 1-16,1-22 3 0,-2 17 0 0,1-17 0 16,2 20-5-16,-1-8 4 0,0 0 1 0,1 2-1 15,-1-2 1-15,3 1-3 0,-2 0 3 0,2 0-4 16,0 4 4-16,-1-3-1 0,3 0-1 0,-1 1 7 16,2 0-1-16,-2 2-5 0,3-1 4 0,-2 1-3 15,2-1-2-15,0 0 3 0,0-2-47 0,0-1-99 16,0 1-144-16,0-2-175 0,0-1-185 15,0-5-167-15,0-1 145 0</inkml:trace>
  <inkml:trace contextRef="#ctx0" brushRef="#br0" timeOffset="422.01">16429 4100 1067 0,'0'0'28'0,"0"0"31"0,0 0 17 0,0 10 17 16,0-10-8-16,19 0-22 0,-19 0-5 0,0 0 6 15,0 0-17-15,0 0 0 0,0 0 7 0,0 0 2 16,0 4 13-16,0-4 5 0,0 6-3 15,0-2-17-15,0 1-8 0,0 0 6 0,0 2-10 0,0 1-2 16,0-4-2-16,0 2-8 0,-18 1 2 16,18-2-2-16,0 2 1 0,0-3-2 0,0 1-4 15,-12 0 7-15,12 0-6 0,0 2-5 0,-6-2 3 16,6 0-1-16,-4-1-2 0,1 4 11 0,0-1-5 16,1-1 0-16,0 0 5 0,-1 2-5 0,-1-2 14 15,-1 5-6-15,0-2 3 0,-1 2-5 0,-1 2-8 16,0 1-3-16,-2 1-6 0,-4 2-1 0,2 2-8 15,-4 1 4-15,-1 4-8 0,-1 0 1 0,-1 1-4 16,-2 2-1-16,-1 2 5 0,-1 3-3 16,1-2 8-16,-1-1-2 0,1 1-6 0,0 2 7 15,1 1-9-15,2-2 2 0,0 1 5 0,1-1-6 16,0 1 4-16,1-1 1 0,2 0-1 0,-2-1-3 16,2-3 4-16,-1-2-4 0,2-2 4 0,1-2-3 15,0-4-2-15,0 0 0 0,4-4-3 0,-1-2 4 16,3-4-1-16,1 0 3 0,1-3 7 0,1-1 7 15,1 0 5-15,2-2 3 0,0-1-1 0,0 0-6 16,0 0-5-16,0 0-9 0,0 0-3 0,0 0-5 16,0 0-24-16,0-19-45 0,0 19-63 0,0 0-77 15,21-20-68-15,-21 20-69 0,0-17-97 0,26 7-114 16,-26-4 69-16,23 2 117 0</inkml:trace>
  <inkml:trace contextRef="#ctx0" brushRef="#br0" timeOffset="423.01">16747 4420 1791 0,'3'-4'55'0,"-1"0"37"0,0 2 47 16,-1-1 38-16,-1 1-11 0,0 0 3 0,1-1-13 15,-1 3-4-15,0-2-19 0,0 0-13 0,0 1-15 16,0-1-18-16,0 1-8 0,0 0-12 16,0-2-8-16,0 3-5 0,0 0-10 0,0 0-11 15,0 0-9-15,0 0-4 0,0 0-11 0,0 0 2 16,0 0-11-16,0 0-6 0,0 0-1 0,0 0-4 16,0 0 9-16,-17 0 2 0,17 18 8 0,0-18-4 15,0 0-6-15,0 23 3 0,0-23-5 0,0 22 1 16,0-7 7-16,0-3 0 0,0 2-1 0,0 3 1 15,0-2-2-15,0 3 2 0,0 0-6 0,0 2 7 16,0 0-1-16,0 0-1 0,0 0 3 16,0 0-6-16,0 1 2 0,0 1-4 0,0 0 6 15,0-1 1-15,0 2 0 0,0-1-2 0,0-1-2 16,0 0-2-16,0-4-2 0,0 0 8 0,0 0-6 16,0-2 3-16,0-4-3 0,0 1-2 0,0-1 6 15,0-1-2-15,0-1 1 0,0-4 2 0,0 1-4 16,0-2-3-16,0 0 6 0,0 0-8 0,0-3 5 15,0-1 3-15,0 2-4 0,0-1 2 0,0-1-16 16,0 0-24-16,0 0-44 0,0 0-57 0,0 0-73 16,0 0-56-16,0 0-53 0,0-19-48 0,0 19-70 15,0 0-111-15,17-22 11 0,-17 22 106 0</inkml:trace>
  <inkml:trace contextRef="#ctx0" brushRef="#br0" timeOffset="424.01">17601 4308 1915 0,'0'0'69'0,"0"0"40"0,0 0 26 15,0 0 31-15,0 0-44 0,0 0-8 0,0 0 0 16,0 0-2-16,0 0-7 0,0 0-20 0,0 0-17 16,16 0-30-16,-16 0-17 0,0 0-14 0,15 0-9 15,-15 0 1-15,18 0-1 0,-6 0-1 16,4 0-28-16,2-16-52 0,1 16-66 0,1 0-90 16,0-10-61-16,0 10-68 0,-3-10-55 0,1 5-56 15,-3 2 17-15,-1-1 119 0</inkml:trace>
  <inkml:trace contextRef="#ctx0" brushRef="#br0" timeOffset="425.01">17655 4411 1842 0,'-13'7'47'0,"4"-7"44"0,1 10 41 0,0-6 44 16,5-4-12-16,0 2-11 0,0-2-19 0,3 0-27 16,0 0-34-16,0 0-31 0,0 0-21 0,0 0-19 15,30 0-3-15,-30-23-11 0,37 23-63 16,-13-16-77-16,4 16-100 0,1-21-115 0,4 8-84 15,2 1-91-15,-4 0 49 0,-1-3 126 0</inkml:trace>
  <inkml:trace contextRef="#ctx0" brushRef="#br0" timeOffset="426.01">18009 4128 2105 0,'-30'-7'41'0,"30"2"46"0,-17 0 50 0,17 2 54 15,0 0 14-15,-20-2 3 0,20 3-4 0,0 2-9 0,-11-2-25 16,11 2-31-16,0-1-37 0,0 1-46 15,0-2-33-15,0 2-23 0,0 0-14 0,0 0 0 16,0 0 4-16,0 0 6 0,22 0 3 0,-22 21 2 16,21-21 0-16,-21 23 2 0,31-23 2 0,-15 32 3 15,2-13-2-15,-1 2-24 0,-2 3-17 0,0-2-23 16,-3 2-14-16,-5 0 10 0,-7 3-1 0,0-5 6 16,0 0 10-16,0-1-7 0,0 0 10 0,-32-1-4 15,32 0-11-15,-35-1-4 0,15-3-21 0,1-2-16 16,-2-1-27-16,4 1-38 0,0-5-45 0,2-1-87 15,2-2-102-15,13-4-111 0,-14-1-13 0,14-1 119 16</inkml:trace>
  <inkml:trace contextRef="#ctx0" brushRef="#br0" timeOffset="427.01">18270 4478 2425 0,'4'0'40'0,"-1"0"31"0,-1 0 37 0,1 0 42 15,-1 0 1-15,0 0-1 0,-2 0-14 0,0 0-28 16,0 0-32-16,0 0-26 0,0 0-24 0,1 0-15 16,5 0-11-16,1 0-4 0,1-20 2 0,2 20-2 15,4-19 4-15,1 8-11 0,3 0-15 0,1-3-18 16,-5 2-12-16,1-4-4 0,-3 3 14 0,-1-2 10 16,-4-2 6-16,-2 3 14 0,-4-2-1 15,-1 2 7-15,0 2 2 0,0 2 3 0,0 1 6 16,-26 4-2-16,26 4 1 0,-21 1-1 0,21 0 1 15,-23 0 3-15,23 0 1 0,-27 22 1 0,12-22-7 16,2 22 1-16,2-22 7 0,2 30-6 0,9-14 5 16,-13 2-3-16,6-1 0 0,7 0 3 0,0-1-1 15,0 0-2-15,0-1-1 0,0 1-2 0,0-2 1 16,0-1 3-16,0-2-9 0,35 1 2 0,-35-2-7 16,35 0-22-16,-15-2-13 0,3-4-20 0,-1 1-1 15,3-4 0-15,-1 1 8 0,-1-2 5 16,-2 0-8-16,-2 0 9 0,-2-26-4 0,0 26 2 15,-3-22 18-15,-2 22 10 0,-1-33 16 0,-4 16 7 16,0-1 1-16,-2-3 4 0,0 2 6 0,-2 2 21 16,0 0 22-16,-2 2 20 0,0 6 15 0,1 1-7 15,-1 8-19-15,-1-5-25 0,0 5-24 0,0 0-12 16,0 0 0-16,0 0 4 0,0 0 5 0,0 0 2 16,0 21-1-16,0-21-2 0,0 19 1 0,0-19-3 15,0 22 3-15,25-8-3 0,-25-1 0 0,0 1-1 16,16 0-5-16,-16 1 4 0,14-3-1 0,-14 1 1 15,13 0 3-15,-13-1-2 0,8-2 2 0,-2-1 4 16,-6-3 11-16,7 1 19 0,-6-4 22 0,0-1 23 16,1 0 23-16,-2-2-10 0,0 0-19 0,0 0-26 15,0 0-37-15,0-21-10 0,0 21-7 16,0 0 0-16,0-30-3 0,0 30 5 0,0-31 0 16,0 14-6-16,0-2 4 0,0-1-20 0,31 1-20 15,-31 1-16-15,25 0-25 0,-25 3 1 0,25 2 4 16,-10 0 8-16,0 5 3 0,-2 1-3 0,2 0-5 15,-2 4 3-15,-3 1 13 0,1 2 11 0,-1 0 20 16,-3 0 13-16,-2 0 5 0,-2 0 11 0,0 0 1 16,-1 0-3-16,-2 0 6 0,2 22-6 0,-1-22-1 15,-1 0 5-15,1 0-1 0,1 0 8 0,-1 0 14 16,0 12 13-16,3-12 2 0,0 0 7 0,0 0-4 16,4 7-2-16,-2-7-1 0,3 7 5 15,-1 0 10-15,2 0-6 0,2 2 7 0,-2 0-13 16,1-1-7-16,-2 2 4 0,1 3-8 0,0-3 4 15,-4 2-9-15,1-2-5 0,-3 2-3 0,-2-1-5 16,1 0-5-16,-1 1-5 0,-2-3 2 0,0 0 0 16,0-1 16-16,0 0 10 0,0-1 14 0,0-3 15 15,0-1-2-15,-20 0 0 0,20-3-10 0,0 0-13 16,0 0-8-16,-23 0-9 0,23 0-8 0,-11-29-2 16,11 29-7-16,-12-27 0 0,12 9-5 0,-7 0-1 15,7-2-9-15,0-4-33 0,0 0-32 0,0-3-40 16,28 0-33-16,-28 3-13 0,34 0-7 15,-13 5-20-15,3 1-23 0,2 9-31 0,-2-3-60 16,3 7-64-16,1 4-94 0,-2 1-29 0,-1 0 105 16</inkml:trace>
  <inkml:trace contextRef="#ctx0" brushRef="#br0" timeOffset="428.01">19451 4250 1833 0,'0'0'69'0,"0"0"42"0,0 0 42 0,0 0 46 16,0 0-29-16,0 0-6 0,0 0-9 0,0-19-14 15,-19 19-19-15,19 0-21 0,0 0-18 0,0 0-26 16,0 0-14-16,-12 0-21 0,12 0-12 16,-8 0-4-16,8 0-4 0,-11 0 2 0,2 29 0 0,1-29-6 15,-3 31-1-15,1-11 1 0,-2-1-1 16,0 0 9-16,2 2-4 0,1 0 1 0,2-1-1 16,2-2-4-16,0-1 4 0,3 0-3 0,2-2 3 15,0-2-6-15,0-3-12 0,0-2-9 0,0-1-11 16,34-2 0-16,-34-5 4 0,26 0 13 0,-26 0 7 15,31 0 9-15,-15 0 2 0,-1-21 3 0,-15 21 2 16,26-19-5-16,-26 19 6 0,14-27-8 0,-14 27 0 16,0-30 7-16,0 13-8 0,0-2 1 0,0-1 6 15,0 1-1-15,-24 2 10 0,24 2 5 0,0 3-7 16,-29 2-1-16,29 2-7 0,0 3-5 16,-17 5-1-16,17-3 0 0,0 3 0 0,0 0 2 15,0 0 2-15,0 0 0 0,0 0 3 0,0 0-1 16,0 0-1-16,31 0 3 0,-31 0-2 0,31 0 0 15,-12 0-2-15,1 17-1 0,0-17 1 0,1 0 0 16,-3 0 2-16,2 15-1 0,-5-15-3 0,-3 14-3 16,-1-2 1-16,-3 1 1 0,-3 0 2 0,0 3 6 15,-2 1 1-15,-3 0-2 0,0 2 1 0,0-1-4 16,0 0 0-16,0-2-1 0,0 2 3 0,0-2-2 16,0-1 0-16,0-2 1 0,0-2 4 0,0-3 18 15,0-1 16-15,0-2 21 0,0-2 17 0,0-1-4 16,0-2-15-16,0 0-20 0,-18 0-20 0,18-24-13 15,0 24-6-15,0-25-4 0,0 6-8 0,0-3-1 16,0-2-22-16,0-5-29 0,0 1-21 16,0-3-22-16,0 1-9 0,28 2 1 0,-28 4-13 15,18 3-22-15,-18 3-26 0,15 8-41 0,-15 2-28 16,14 6-54-16,-14 2-62 0,0 0-111 0,0 0 4 16,0 24 100-16</inkml:trace>
  <inkml:trace contextRef="#ctx0" brushRef="#br0" timeOffset="429.01">13582 5117 1980 0,'0'-1'55'0,"0"-1"31"0,0 2 22 0,0 0 18 16,0 0-41-16,0 0-16 0,0-2-19 0,0 2-7 15,0 0-6-15,0 0-2 0,0 0 8 0,0 0-1 16,0 30-7-16,16-30-9 0,-16 30-8 0,0-11-10 15,0 3 0-15,0 1-3 0,9 2-4 0,-9 0 5 16,0 2-4-16,0-1-1 0,0 1 0 0,4-5-2 16,-4 1 3-16,2-3 2 0,4-4-3 0,-4-1 3 15,2-5-2-15,2 0-10 0,-5-5-11 0,3 0-19 16,0-2-14-16,2-3-13 0,-4 0-18 0,2 0-9 16,0 0-7-16,-1-25 6 0,-1 25 6 15,0-26 2-15,0 9 4 0,-2-1-14 0,0-4 16 16,0-1-2-16,0-2 9 0,0-1 27 0,0-4 12 15,0-1 21-15,0-1 13 0,0-1 30 0,-23 4 34 16,23 0 39-16,0 4 33 0,0 3 3 0,0 4-8 16,0 3-24-16,0 4-13 0,0 2-9 0,0 0-3 15,0 2 0-15,21 1-4 0,-21-1-12 0,0 2-19 16,27 1-15-16,-27-1-16 0,21 3-11 0,-21-1-4 16,19 1-2-16,-7 2 2 0,-3 0-6 0,1 0 1 15,0 0-1-15,-3 21-2 0,1-21 7 0,-3 26 3 16,-3-26-3-16,-2 35 0 0,0-15-4 15,0 1-4-15,0 1 3 0,0 1 5 0,-31 0-1 16,31 1-5-16,-22-2 4 0,22 0-10 0,-27-1-14 16,27-1-32-16,-31-1-56 0,16-1-55 0,0 0-55 15,-1-3-75-15,-1-3-93 0,3 1-148 0,3-3 48 16,-1-1 111-16</inkml:trace>
  <inkml:trace contextRef="#ctx0" brushRef="#br0" timeOffset="430.01">13850 5433 2216 0,'6'17'29'0,"1"-17"14"15,-2 0 19-15,-1 0 26 0,0 0-4 0,-2 13 7 16,-2-13-1-16,1 9-16 0,1-3-13 0,-2 2-13 16,0 2-9-16,2 2-3 0,0 1-13 0,-2 2-2 15,2 1-6-15,1-1-12 0,-2 4 6 0,1-3-9 16,2-1-3-16,0 0 5 0,-1 2-4 0,3-3-8 15,-2-2-32-15,-1 1-43 0,6-2-74 0,-5-1-59 16,1-1-49-16,1-3-62 0,-1-1-63 0,4-2-130 16,-2-3 75-16,0 0 103 0</inkml:trace>
  <inkml:trace contextRef="#ctx0" brushRef="#br0" timeOffset="431.01">14261 5382 2671 0,'2'0'48'0,"1"-2"27"0,-3 1 24 0,4 0 18 16,-4 1-37-16,2-3-14 0,-2 2-21 0,0-2-14 15,2 2-15-15,-2-1-7 0,5 0-7 0,2-3 0 16,1 2 2-16,6-2-7 0,2-2 4 0,6 2-8 16,1-2-20-16,1 2-39 0,3-1-45 0,2 0-50 15,-3 4-32-15,-1-2-24 0,-2 3-32 0,-2-1-64 16,0 2-68-16,-4 0-104 0,-5 0 30 0,-2 0 117 15</inkml:trace>
  <inkml:trace contextRef="#ctx0" brushRef="#br0" timeOffset="432.01">14270 5646 2677 0,'0'8'34'0,"-7"-2"24"0,7-2 28 0,0-2 37 15,0-2-12-15,0 0-15 0,31 0-26 0,-31 0-40 16,34-24-21-16,-13 24-6 0,8 0-2 0,0-26 1 15,2 26-3-15,4-21-1 0,0 21-23 0,1-22-58 16,2 22-88-16,-2-19-107 0,-2 10-101 0,-2 1-111 16,-3-1-142-16,-5-1 87 0,1 2 122 15</inkml:trace>
  <inkml:trace contextRef="#ctx0" brushRef="#br0" timeOffset="433.01">15025 5295 2408 0,'3'-4'46'0,"0"1"46"0,-2-2 49 16,0 1 56-16,-1 0 14 0,2 0 5 0,-2 3-4 16,0-1-23-16,0 0-39 0,0 2-36 0,0 0-43 15,0 0-29-15,0 0-26 0,0 0-15 0,0 0 1 16,0 0 2-16,0 0 8 0,0 25 3 0,0-25-6 16,0 25-6-16,0-10-2 0,0 3 2 15,0 2 0-15,0 0-3 0,0 0-1 0,0 4-12 16,0-2-46-16,0 4-71 0,0-2-113 0,0 3-143 15,0 0-123-15,0 2-186 0,0 0-100 0,0 3 152 16</inkml:trace>
  <inkml:trace contextRef="#ctx0" brushRef="#br0" timeOffset="434.01">20424 2972 1097 0,'0'-4'47'16,"0"1"54"-16,0-2 46 0,0 3 77 0,0-1-8 16,0-3-30-16,0 3-23 0,0-1-55 0,0 2-20 15,0-1-9-15,0 3-17 0,0-2-15 0,0 1-20 16,0 1-12-16,0 0-9 0,0 0-6 0,0 0-6 16,0 0-1-16,0 0 2 0,0 0 1 15,0 0 7-15,0 0-3 0,0 22 0 0,0-22 2 16,0 17-1-16,0-17 5 0,0 19-2 0,0-19-4 15,0 26-2-15,0-13-3 0,0 0 3 0,0 2 5 16,0 2 6-16,-15 1 1 0,15 4 12 0,0-1 0 16,0 2 2-16,0 4 4 0,0-1-6 0,-9 3-4 15,9 2 1-15,0-1 2 0,-4 1-2 0,2 2-7 16,0-1 1-16,0 4-7 0,1 3-4 0,-1 4 3 16,1 0 0-16,0 3 2 0,-3 1 1 0,3 6 3 15,-2-2-5-15,2 2 0 0,-1-3-3 0,0 2 2 16,1-2-2-16,-3 0 0 0,1-2 3 0,-1 0 1 15,1 0 2-15,-1 0 2 0,-1-2-1 16,-1-1-2-16,1-1 0 0,-1-2-5 0,0 1-3 16,-3-1 5-16,2-1-3 0,-1-2 4 0,2 1 2 15,-3-1-1-15,3 4 0 0,-2 0 0 0,3-3 0 16,-1 1-3-16,4-1-2 0,0-2 3 0,1-3 5 16,1-3-1-16,0-4 8 0,0-2-5 0,0-5-2 15,0-4 0-15,24 0-6 0,-24-5 1 0,0-2-3 16,0-3-1-16,16 1-1 0,-16-3 0 0,0-1 1 15,0-1 1-15,0-1 2 0,0 3-4 0,0-3 1 16,0 1 0-16,0-1-1 0,0 3 1 0,0-2-3 16,0 1-5-16,0-1-27 0,0-1-24 0,0 0-20 15,0-1-43-15,0 1-24 0,0-2-72 16,0 0-99-16,0 0-154 0,0 0-131 0,0-27 95 16</inkml:trace>
  <inkml:trace contextRef="#ctx0" brushRef="#br0" timeOffset="435.01">21152 3222 1406 0,'0'-5'46'15,"0"2"50"-15,0-1 31 0,0 1 39 0,0-2-5 16,0 3-10-16,0 2-2 0,0-2-24 0,0 2-29 15,0 0-46-15,0 0-28 0,0 0-18 0,0 0-10 16,0 0 13-16,-19 24 1 0,19-24 14 16,0 28 0-16,0-8-7 0,0 4 0 0,-12 3-5 15,12 5-7-15,0-1 2 0,0 2 0 0,0 2-6 16,0 0 8-16,0-1-6 0,0 0 0 0,0-2 1 16,0-2 2-16,0 2-1 0,17-7 3 0,-17 0 0 15,0-7-7-15,0-1 6 0,0-4-6 0,0-4 6 16,11-3 3-16,-11-1 9 0,0-2 35 0,0-3 14 15,0 0 7-15,0 0-15 0,0 0-34 0,0-23-23 16,0 23-1-16,0-31-6 0,0 10 2 0,0-6 5 16,0-3 0-16,0-3 6 0,0-2-3 0,0-3-9 15,-20-2-6-15,20 1-9 0,0-2 1 0,0 1 0 16,0 5 4-16,-11-1 6 0,11 3 2 16,0 5 7-16,0 4-6 0,-8 3 3 0,8 6 3 15,0 4-2-15,0 2 6 0,0 3-7 0,0 4 7 16,0-1-7-16,0 1 2 0,0 2 1 0,22-3-5 15,-22 1 3-15,23-1 0 0,-6 3 5 0,3-2-5 16,2 0 6-16,1 1-7 0,0 1-2 0,-5 0 0 16,2 0-6-16,-7 0 1 0,-3 0 4 0,-1 23 2 15,-6-23 5-15,-3 21-2 0,0-21 2 0,0 29-2 16,-35-13 1-16,35 1 4 0,-47-1-5 0,16 2-11 16,-3 0-27-16,0-3-36 0,0-1-40 0,2 0-46 15,3-1-47-15,5-4-60 0,3 1-46 0,8-3-25 16,2-1-76-16,4-2 35 0,7-4 88 0</inkml:trace>
  <inkml:trace contextRef="#ctx0" brushRef="#br0" timeOffset="436.01">21435 3712 1816 0,'-7'4'48'0,"7"-2"30"0,0 1 36 16,0-2 34-16,-3-1-17 0,3 0-4 0,0 0-23 15,0 0-27-15,0 0-29 0,0 0-25 0,0 0-14 16,0 0-8-16,25 0-2 0,-25-19-4 0,22 19 1 15,-22 0 0-15,30 0 4 0,-12-11-4 0,-3 11 0 16,1 0 1-16,-1 0-3 0,-2 0 0 0,-3 0 7 16,-3 28-3-16,-1-28-3 0,1 22 0 0,-7-22-4 15,0 29 2-15,0-12 2 0,0 0 6 0,0 1-3 16,-30-2 1-16,30 3 4 0,-29-2-8 0,29 0 3 16,-30-3 5-16,30 1-6 0,-29-3 7 15,29-1-3-15,-20-2-5 0,20-2 1 0,-12 0 0 16,12-3 2-16,0 0-5 0,-7-2 4 0,7 1 4 15,0-2 4-15,0-1 6 0,0 3-4 0,23-3 1 16,-23 0-4-16,25 0-2 0,-25 0-2 0,39 0-23 16,-17 0-29-16,2 0-41 0,2 0-60 0,-1-24-53 15,1 24-52-15,0 0-70 0,-1-21-31 0,-2 21-85 16,-1-21 78-16</inkml:trace>
  <inkml:trace contextRef="#ctx0" brushRef="#br0" timeOffset="437.01">21888 3376 2200 0,'0'0'39'0,"0"0"21"16,0 0 24-16,0 0 31 0,0 0-15 0,0 0-4 16,0 0-8-16,0 0-20 0,0 0-19 0,0 0-17 15,0 0-14-15,0 0-12 0,0 0-8 16,33 0 2-16,-33 0-1 0,33 0 0 0,-13-15 1 16,3 15-8-16,-2 0-33 0,2 0-54 0,-2-11-68 15,-4 11-73-15,1 0-51 0,-6 0-22 0,1 0-9 16,-7 0 4-16,-6 0-56 0,0 24 37 0,0-24 76 15</inkml:trace>
  <inkml:trace contextRef="#ctx0" brushRef="#br0" timeOffset="438.01">21857 3644 1771 0,'-2'5'27'0,"1"1"21"0,1-3 16 15,0-2 31-15,0-1-3 0,0 0-7 0,0 0 4 16,0 0-15-16,0 0-17 0,0 0-1 0,24 0-19 15,-24-18-13-15,20 18-8 0,-4 0-14 0,0-17 1 16,3 17-13-16,2-11-26 0,-2 11-40 0,1-14-58 16,-2 14-60-16,-4-12-58 0,0 6-54 0,-5 6-38 15,-1-7-45-15,-4 1 41 0,-3 1 97 0</inkml:trace>
  <inkml:trace contextRef="#ctx0" brushRef="#br0" timeOffset="439.01">22412 3550 1353 0,'-30'-5'47'0,"30"0"35"0,-19-1 11 16,19 2 19-16,-15 1-31 0,15-1-14 0,0 1 16 0,0 0 6 15,0 0 18-15,0 3 9 0,0-1 13 0,0 1 6 16,0-1-6-16,0-1-7 0,0 2-18 16,0 0-19-16,0 0-11 0,0-3-15 0,0 3-10 15,0 0-1-15,0 0-8 0,0 0-4 0,0 0-10 16,0 0-12-16,0 0-14 0,0 0-10 0,0 0-2 16,0 17 2-16,0-17 7 0,0 18 3 0,-15-5-2 15,15 5 2-15,0 1 1 0,-11 5 2 0,11 2 3 16,-10 0-4-16,10 1-2 0,-8-2 1 0,3 0 1 15,1-4-1-15,1 1-4 0,0-8 4 0,2 2-2 16,1-4 1-16,0-3 5 0,-1 0-1 0,1-4-1 16,0-2 2-16,0-1 3 0,0-2 2 15,0 0 5-15,0 0-3 0,0 0-2 0,0 0-4 16,0-21-6-16,0 21-1 0,0-26-4 0,0 7 1 16,20-2 5-16,-20-3-2 0,0-5-1 0,0 0-9 15,0-7 2-15,0 0 12 0,0 0 1 0,12-4 8 16,-12-1-8-16,0 3-9 0,0-2 2 0,9 5-4 15,-4 1 3-15,0 7 0 0,3 1-3 0,2 4 6 16,0 4 1-16,-2 6-1 0,1 2 1 0,1 3 0 16,-1 1-8-16,-2 3 3 0,3-2-4 15,-3 4 4-15,0-1-1 0,0 1-1 0,2 1 3 0,0 0 0 16,-1 0 6-16,-1 0 2 0,3 0-3 0,2 0-5 16,-2 0 2-16,2 24-5 0,0-24-2 0,0 18-1 15,-3-18-3-15,-2 22 6 0,-3-7-1 16,-4-1 3-16,0 1-7 0,0 2-25 0,-36 0-35 15,13 2-43-15,-6-1-46 0,-1 2-42 0,-2-5-44 16,-1 0-57-16,3 2-65 0,3-3-51 0,3 1-57 16,4-5 101-16</inkml:trace>
  <inkml:trace contextRef="#ctx0" brushRef="#br0" timeOffset="440.01">22532 3798 2131 0,'0'7'26'16,"0"-1"26"-16,0-4 38 0,0 1 37 0,-19-3 11 15,19 0 0-15,0 0-15 0,0 0-23 0,0 1-29 16,0-1-21-16,0 0-23 0,0 0-14 0,0 0-5 16,0 0-4-16,0 0 4 0,0 0-1 0,0 0 0 15,31 0 2-15,-31 0-7 0,32 0 1 0,-16 0-7 16,3 0 0-16,-1 0-2 0,-1 0 0 0,-4 17 3 15,-1-17-1-15,-4 17 5 0,-8-17-2 0,5 26 6 16,-5-11-1-16,0 2-2 0,0 5 1 16,-38-3-2-16,38 2 0 0,-41 0-2 0,17 0 0 15,-1-2 1-15,2-2 0 0,2-1 1 0,4-3 1 16,2-3-2-16,15 0 0 0,-17-3-2 0,17-1 2 16,0-3 3-16,0-1-2 0,0-1 8 0,0-1-5 15,25 0 1-15,-25 0 3 0,34 0-8 0,-9 0 2 16,0-26-1-16,4 26-4 0,-3 0 4 0,1-24-2 15,-1 24 1-15,-4 0-1 0,-4-15-3 0,-3 15 2 16,-5 0-9-16,0 0-4 0,-5 0-7 0,-1-10-14 16,-4 10-5-16,0 0-8 0,0 0-1 0,0 0 7 15,0 0 5-15,0 0-15 0,0 0-30 0,0 0-43 16,0 0-51-16,0 0-39 0,0 0-39 0,-23 0-54 16,23 0-57-16,0 0-87 0,0-17 76 15</inkml:trace>
  <inkml:trace contextRef="#ctx0" brushRef="#br0" timeOffset="441.01">23083 3301 1823 0,'0'-1'35'0,"0"1"26"0,0 0 29 16,0 0 26-16,0-1-10 0,0 0 8 0,0 1 0 16,0 0 0-16,0 0-17 0,0 0-24 0,0 0-26 15,21 0-18-15,-21 0 1 0,0 0 2 0,20 0 9 16,-20 0-2-16,11 25-1 0,-11-25-4 0,9 23-9 16,-9-8 1-16,0 3-10 0,0 1-8 0,0-1 1 15,0 3-8-15,0 2 1 0,0 0 3 0,0 1-6 16,0-1 5-16,0 2-2 0,-19-3 1 0,19 2 1 15,0-4-7-15,0 0-41 0,0-2-59 16,0 0-84-16,29-4-120 0,-29-1-113 0,0-1-108 16,26-3-71-16,-26-2 126 0</inkml:trace>
  <inkml:trace contextRef="#ctx0" brushRef="#br0" timeOffset="442.01">23561 3839 2543 0,'5'7'29'0,"-1"-5"14"0,-1 1 7 15,-2 2 9-15,-1-3-21 0,0-1 7 0,0 3 14 16,0-1 7-16,0 4 3 0,0 0-16 16,0 1-21-16,-25 1-11 0,25 3-9 0,0 0-4 15,-26 2-3-15,26 0-5 0,-22 0-1 0,9 0 1 16,1 0 3-16,-1 0 1 0,-2-1-3 0,4 1 0 15,-2-1 1-15,-2-2-5 0,3-1-1 0,1-2-23 16,0-1-33-16,1 0-40 0,1-3-58 0,2-3-41 16,1 2-52-16,0-3-46 0,2 0-62 0,1 0-125 15,-3 0 9-15,3 0 89 0</inkml:trace>
  <inkml:trace contextRef="#ctx0" brushRef="#br0" timeOffset="443.01">23806 3309 1372 0,'0'-4'53'0,"0"2"34"0,0-2 24 0,0 1 27 16,0-1-32-16,0 0-15 0,0 1-10 0,0-2-16 15,0 3-2-15,0-1-11 0,0 2 1 0,0-1-4 16,0 0-14-16,0 0-2 0,0 2-8 0,0 0 1 16,0 0-1-16,0 0 8 0,0 0 2 0,0 0-4 15,0 0 5-15,0 0-5 0,0 0-6 0,0 0 5 16,0 0-7-16,0 0 1 0,0 0-8 0,0 0-2 15,0 0-2-15,0 0-5 0,0 14 13 0,-15-14 1 16,15 0 4-16,0 13-1 0,0-13-6 16,-14 15-3-16,14-6 0 0,-6 2-3 0,6 0-5 15,-9-2 0-15,5 5-5 0,2-1 5 0,-2-1-3 16,4 3 4-16,-1 0-6 0,1-3 3 0,0 2 0 16,0-5-4-16,0 1 3 0,0-3-4 0,22 4 4 15,-22-5-2-15,0 1 0 0,20 0 1 0,-20 1 0 16,17-1 4-16,-17-1 1 0,18 0 1 0,-7-3 0 15,0-1-4-15,1 1 3 0,0-3-5 0,0 0 6 16,3 0-8-16,-3 0 2 0,1 0 9 0,0-27-5 16,-2 27 5-16,-1 0-2 0,0-25-5 0,-3 25 2 15,0-20 0-15,-1 8 0 0,-5-2-2 16,2 2 0-16,-2-3 7 0,-1-2 4 0,0-2 9 16,0 2 2-16,0 1 1 0,0-1-2 0,-28 1-5 15,28 2 2-15,-19 3 2 0,19 0-3 0,-19 3-3 16,19 0-13-16,-19 1-8 0,19 4-1 0,-20 1-3 15,20 1 2-15,-13-1-2 0,13 2-26 0,-9 0-39 16,9 0-53-16,-3 0-75 0,3 0-68 0,0 0-66 16,0 0-55-16,0 0-35 0,0 0-76 0,0 0 59 15,0 0 111-15</inkml:trace>
  <inkml:trace contextRef="#ctx0" brushRef="#br0" timeOffset="444.01">24265 3664 2050 0,'0'7'30'0,"0"1"15"15,0 0 32-15,0 0 44 0,0-1 12 0,0-1 23 16,0 2-3-16,-24 1-19 0,24 3-29 0,0-2-32 15,-22 2-25-15,22 0-18 0,-19-1-9 0,19-1-5 16,-18 3-6-16,18-1-10 0,-19 0-1 16,10 0-1-16,-1 0 4 0,1 1 3 0,-1-1-2 15,-2-1-3-15,1 0-5 0,0 2 8 0,-3-2-9 16,1 0-22-16,-2 0-34 0,1-2-59 0,-2 3-58 16,0-5-38-16,3 0-39 0,-1 1-47 0,0-4-46 15,6 1-72-15,0-4-59 0,1-1 98 0</inkml:trace>
  <inkml:trace contextRef="#ctx0" brushRef="#br0" timeOffset="445.01">24627 3294 1353 0,'-3'-2'49'0,"1"-1"57"0,0 2 39 16,0-2 46-16,-1 0-12 0,1 1-24 0,-1-1 2 15,2 1-21-15,-3 0-10 0,3 2-15 0,-1 0-22 16,1 0-17-16,-2 0-19 0,2 0-13 0,0 0-18 16,0 0-12-16,-1 0-8 0,0 0-2 0,-1 0-3 15,-2 0 5-15,0 19-1 0,-3-19 0 0,1 17 6 16,-1-17-1-16,-2 19 4 0,0-19 3 0,2 24-5 16,-2-12 6-16,0 3-7 0,1 0-5 0,1 0 3 15,1 0-10-15,-3 0 0 0,4 1 4 16,1 0-2-16,1 1 7 0,1 0 3 0,2 2 0 15,1-3-6-15,0 0 0 0,0 1 2 0,0-2 3 16,0-2-1-16,26-1 5 0,-26-1-3 0,23-2-5 16,-23-1 11-16,27-4-5 0,-12 0 1 0,-1-4 3 15,2 0-4-15,0 0 0 0,-2 0-1 0,1 0 1 16,-4-23-3-16,0 23-2 0,0-17-3 0,-3 17 1 16,0-26 5-16,-3 11 0 0,-2 0 8 0,-2-1-1 15,-1-1-5-15,0-1-3 0,0-2-5 0,0-2-3 16,0 1-2-16,0-1 2 0,-29 1-2 0,29 1-1 15,0-3 3-15,-22 4-5 0,22 1 3 0,0 3-9 16,-18 3-16-16,18 1-17 0,-12 5-32 0,12 1-49 16,0 1-61-16,-8 1-71 0,8 3-44 15,0 0-42-15,-4 0-14 0,3 0-68 0,0 0 13 16,0 25 99-16</inkml:trace>
  <inkml:trace contextRef="#ctx0" brushRef="#br0" timeOffset="446.01">24867 3655 2053 0,'5'8'48'0,"-1"-3"31"0,-1 3 32 0,-1-4 38 0,-1 0 1 16,-1-4 8-16,0 5 5 0,0 4-15 15,0-3-33-15,0 3-27 0,0 3-34 0,-28 2-19 16,28 1-16-16,-22 1-8 0,22-1-4 0,-26 0-5 15,26 1-1-15,-25-1-1 0,25 0 0 0,-17-1-5 16,17 1-37-16,-13-2-63 0,13 0-73 0,-9 0-71 16,9-1-54-16,-8 1-28 0,6-2-24 0,-2-2-59 15,2-1-88-15,-1-1 88 0</inkml:trace>
  <inkml:trace contextRef="#ctx0" brushRef="#br0" timeOffset="447.01">25361 3278 915 0,'0'0'24'0,"-15"0"24"0,15 0 44 0,-13 0 27 16,13 0-3-16,0 0 10 0,-17 0-11 0,17 0 20 16,-10 0 17-16,10 0-6 0,-7 0 3 0,7-15-24 15,-5 15-18-15,2 0 3 0,2 0-11 0,1 0 2 16,0 0 1-16,0-8-11 0,-3 8-1 0,2 0-15 15,1 0 1-15,0 0-11 0,0 0-9 0,0 0 2 16,0 0-17-16,0 0-4 0,0 0 2 0,0 0-7 16,0 0 3-16,0 0-3 0,0 0-11 15,0 0-7-15,0 0-7 0,0 0-7 0,0 0 0 16,0 0-2-16,0 0 0 0,0 0-3 0,0 0 1 16,0 0 2-16,-14 0 0 0,14 0 4 0,0 13-2 15,-16-13-2-15,16 0 0 0,-17 15 2 0,9-15-2 16,-2 16 4-16,1-8-2 0,-3 1-2 0,3 1 2 15,0-1 0-15,-1 1 0 0,6-2 2 0,-3 0-2 16,3 0-4-16,2-1 4 0,0 1-2 0,2 3 4 16,0-3 1-16,0 2-1 0,0 1 0 0,0-1-6 15,0 1 9-15,0-1-10 0,22 1 1 0,-22-1 4 16,0 2-1-16,27-2 6 0,-27 2-1 0,25-2 3 16,-25 0-9-16,23 1 4 0,-12-4 0 0,1 0-2 15,0 1 3-15,-3-5-1 0,-2 1 3 16,3-1-3-16,0-3 5 0,-2 0-4 0,2 0 1 15,-1 0 3-15,0 0-2 0,1 0 4 0,-1-23-9 16,1 23 0-16,-2 0 1 0,2-27 9 0,-3 27 1 16,0-23-2-16,0 23 2 0,-2-24-12 0,-1 10 0 15,0-1 2-15,-2-2-5 0,-2-3-4 0,1-1 2 16,-1-2 3-16,0-2-2 0,0 3 2 0,0-2 0 16,0 3 1-16,0 2-2 0,0 1 4 0,-21 3-1 15,21 3-5-15,0-1 2 0,0 4-5 16,-15 4-9-16,15 0-27 0,0 1-40 0,0 1-58 0,0 3-67 15,-9 0-75-15,9 0-87 0,0 0-57 16,0 0-40-16,0 0-95 0,0 0 129 0</inkml:trace>
  <inkml:trace contextRef="#ctx0" brushRef="#br0" timeOffset="448.01">25725 3578 2106 0,'10'7'44'0,"-6"-3"23"0,0 2 39 16,-1-2 33-16,-1-2-19 0,-2 1 15 0,0 2 10 15,0-1-12-15,0 4 3 0,0-1-18 16,0 2-42-16,0 3-12 0,-25 0-26 0,25 1-17 16,-21 2-6-16,21 0-6 0,-28 1-5 0,12 1-1 15,-1 2 1-15,0-1-2 0,0 0 2 0,1 2-14 16,-2-1-55-16,2 0-64 0,0-1-82 0,-2 1-87 15,0-2-56-15,1-3-44 0,-2 5-60 0,1-6-82 16,-3-1 87-16,-3-3 106 0</inkml:trace>
  <inkml:trace contextRef="#ctx0" brushRef="#br0" timeOffset="449.01">26332 3267 1166 0,'0'-7'42'0,"0"3"18"0,-11-1 42 0,11 0 42 15,0-3-4-15,0 2 15 0,0-1-5 0,0 2-5 16,0 1-13-16,0-2-9 0,0 3-19 0,0 1-16 16,0-1-8-16,0 1-7 0,0 2-2 0,0-2-16 15,0 1-12-15,0 1-11 0,0 0-16 0,0 0-7 16,0 0-5-16,-15 0-4 0,15 0-2 0,0 0 3 16,-16 0 0-16,16 20-3 0,-11-20 3 15,11 0-1-15,-12 23 1 0,5-23 0 0,7 18 0 16,-8-18 0-16,1 22 3 0,0-10 2 0,0 0-1 15,3 3-4-15,-5-1 1 0,5 2-2 0,-4-1 0 16,4 2 2-16,0 0-2 0,-1 1-6 0,5-4 8 16,0-2-1-16,0 2-6 0,0-2 10 0,0-1-8 15,0-1 0-15,0 1 9 0,0-4-3 0,27 2 0 16,-27-2 2-16,18-2-2 0,-18-1 1 0,27-2 1 16,-11-2 1-16,-1 0-1 0,1 0 1 0,-5 0-3 15,3 0 3-15,-3-24 5 0,0 24-5 0,-1 0 6 16,-2-25-1-16,-1 25-7 0,-1-21 3 15,2 8-2-15,-4-3-1 0,1 0 3 0,-5-7-2 16,2 3-7-16,-2-3 1 0,0 1-2 0,0-2 3 16,0 3-1-16,0 1 1 0,0 0-6 0,-23 5 0 15,23 1-4-15,0-1-10 0,-19 5-23 0,19-2-36 16,-15 3-53-16,3 2-72 0,-2 0-64 0,1 2-98 16,-4-1-67-16,-2-1-110 0,-2 2 92 0</inkml:trace>
  <inkml:trace contextRef="#ctx0" brushRef="#br0" timeOffset="450.01">22028 4545 2119 0,'-3'2'35'0,"3"1"17"0,-1 0 16 16,1-1 27-16,0-2-7 0,0 0 21 0,0 0 21 16,0 0 10-16,0 0 2 0,0 0-12 0,0 0-19 15,0 0-27-15,0 0-25 0,0 0-28 0,0 0-17 16,0 0-14-16,0 0 0 0,0 0 2 0,0 0 0 16,0 0-7-16,24 0-56 0,-24 0-58 0,26 0-71 15,-7 0-87-15,-1 0-62 0,0 0-87 0,3-17-78 16,-2 17-62-16,-1 0 111 0</inkml:trace>
  <inkml:trace contextRef="#ctx0" brushRef="#br0" timeOffset="451.01">21977 4758 2205 0,'-2'3'44'0,"1"-1"11"0,1-2 7 16,0 0 17-16,0 0-9 0,0 0 16 0,0 0 27 15,30 0-1-15,-30 0-23 0,29-25-21 0,-29 25-36 16,39 0-21-16,-14-21-9 0,-2 21-7 0,5 0-21 16,0-19-39-16,3 19-83 0,-5 0-111 0,1-10-119 15,1 10-132-15,2 0-98 0,-3-4 111 0</inkml:trace>
  <inkml:trace contextRef="#ctx0" brushRef="#br0" timeOffset="452.01">22717 4532 1845 0,'0'-3'43'0,"0"1"43"0,0-1 31 0,0 0 37 16,0 0-14-16,0-1-21 0,0 2 2 0,-25-1-16 15,25 3-4-15,0-4-2 0,-15 3-19 0,15-2-4 16,0 2-13-16,-11 0-14 0,11-1-11 16,0 2-12-16,0-1-18 0,-9 1-2 0,9 0-2 15,-3 0 0-15,1 0 8 0,0 0 4 0,-2 25 4 16,-1-25 3-16,-1 26 3 0,-3-10-7 0,0 3 2 16,0 1-3-16,-2-2-8 0,1 0 2 0,0 3-3 15,-1-1-4-15,2 1 1 0,0 2-3 0,3-3 2 16,1 3 2-16,3-1 0 0,2 2 4 0,0 0-2 15,0-5 5-15,0 0 5 0,34-3 4 0,-34-3 7 16,39-3 3-16,-12-3 3 0,3-5-6 16,1-2-8-16,3 0-5 0,0 0-4 0,-1 0 5 0,-1-30 0 15,-2 30-5-15,-2-29 3 0,-5 29 0 16,-2-34 3-16,-3 17 9 0,-4-3-2 0,-1 1-8 16,-4-3 2-16,-1 5 4 0,-2-1-2 0,-4-3 3 15,-2 0-12-15,0-1-11 0,0 0 2 0,0 3-4 16,-24-2 2-16,24 1 5 0,-22 0 8 0,22 3-4 15,-26 1-7-15,26 1-3 0,-30 4-12 0,12 1 2 16,2 2 7-16,0 1-5 0,-2 4-2 0,1 1-27 16,0 2-48-16,0 0-63 0,3 0-73 0,1 0-60 15,0 0-63-15,3 23-63 0,0-23-97 0,5 0-160 16,4 16 77-16,-2-16 127 0</inkml:trace>
  <inkml:trace contextRef="#ctx0" brushRef="#br0" timeOffset="453.01">23786 4280 1623 0,'0'-3'31'0,"0"1"31"0,0 1 31 15,0-1 34-15,0 1 4 0,-24 0 3 0,24-2 0 16,0 3-21-16,0 0-24 0,0 0-24 0,0 0-24 16,-12 0-15-16,12 0-6 0,0 0-9 0,0 0 0 15,0 0 16-15,-9 0 13 0,5 23 3 0,-1-23 8 16,-1 21-10-16,-4-21-14 0,1 28 2 15,-2-8-7-15,-3 0 1 0,-1 4 4 0,-1-1-7 16,-5 4-3-16,0 3-8 0,-2 3-4 0,-4 1 3 16,-3 1 2-16,-1 2 3 0,-2 2-9 0,-2 0 3 15,0 4-7-15,0-2-1 0,5-1 4 0,-1-2-7 16,4 0 6-16,3-3 0 0,3-4 0 0,4-4 7 16,2 0-10-16,3-6 4 0,1-1 2 0,3-3-6 15,2-2 5-15,1-1-6 0,0-2 0 0,1-3 3 16,3-1-2-16,0-2 4 0,1 1-4 0,-2-4 1 15,2 0 0-15,0-1 2 0,0-1 5 0,0 0-1 16,0-1 1-16,0 0-16 0,0 0-32 16,0 0-45-16,0 0-65 0,0 0-77 0,0 0-77 15,0-25-112-15,0 25-157 0,27-22 19 0,-27 22 106 16</inkml:trace>
  <inkml:trace contextRef="#ctx0" brushRef="#br0" timeOffset="454.01">24094 4574 2374 0,'0'-3'23'0,"0"-1"22"0,0 2 36 16,0 0 37-16,0-1 19 0,0 2 19 0,0 1 2 15,0 0 1-15,0 0-11 0,0-1-26 0,0 0-21 16,0 1-29-16,0 0-27 0,0-2-12 0,0 2-15 16,0 0-3-16,0 0-5 0,0 0-7 0,0 0-6 15,0 0-8-15,0 0 0 0,0 0 5 0,0 0 6 16,0 0 0-16,0 20 8 0,0-20-8 0,0 16 4 16,0-16 3-16,0 22-5 0,0-5 6 0,-25-5-8 15,25 3 7-15,0-1-2 0,0 6-2 0,0-1 3 16,-19 2-7-16,19 1 3 0,0 0 0 15,-11 5 0-15,11 0-2 0,0-1-1 0,-8 1 4 0,8-2-3 16,0-2 6-16,0 0-1 0,0-1-4 16,0-2 2-16,0 0-5 0,0-1 0 0,0-4 3 15,0 2 1-15,0-4 0 0,0 0 5 0,0-1-3 16,0 1-1-16,0-2 2 0,0-1-3 0,0-2 0 16,0 0 0-16,0 0-6 0,0 0 1 0,0-3-1 15,0 2 4-15,0-2 7 0,0 0-2 0,0-1-2 16,-15 0-1-16,15 0-4 0,0-1 1 0,0-1 4 15,0-1-3-15,0-1 2 0,0 3-1 0,0-3-3 16,0 0 4-16,0 0-1 0,0 0 4 16,0 0 0-16,0 0-1 0,0 0 2 0,0 0-7 15,0 0 4-15,0 0 0 0,0 0-3 0,0 0 0 16,0 0 6-16,0 0-2 0,0 0-4 0,0 0 5 16,0 0-5-16,0 0-3 0,0 0 6 0,0 0-3 15,0 0 4-15,0 0-1 0,0 0-3 0,0 0 4 16,0 0-4-16,0 0-2 0,0 0 2 0,0 0-4 15,0 0 0-15,0 0 4 0,0 0-9 0,0 0-13 16,0-14-26-16,0 14-25 0,0 0-32 0,0 0-27 16,0 0-20-16,0-10-34 0,0 10-26 0,0-5-39 15,0 0-43-15,0 5-61 0,0-4-73 0,0 1-93 16,0 1 30-16,0-1 121 0</inkml:trace>
  <inkml:trace contextRef="#ctx0" brushRef="#br0" timeOffset="455.01">24685 4584 1769 0,'-7'-2'53'0,"3"0"38"0,0 1 31 0,1-1 28 15,-2 0-38-15,1 1-13 0,-1-1 5 0,0 2-2 16,1-1 3-16,2 1-12 0,-1 0-29 0,1 0-23 16,-2 0-19-16,4 0-6 0,0 0-2 0,-2 0 3 15,2 0 3-15,0-1 0 0,0-2-6 16,0 3-4-16,0 0 2 0,0-2-5 0,0 2 4 16,24-2-1-16,-24 1-6 0,21-2-5 0,-8 2 2 15,5-2-3-15,1 1-1 0,-1-1-23 0,2 2-36 16,-4-1-43-16,2 1-51 0,-3 1-40 0,-4 0-37 15,2 0-47-15,-3 0-24 0,-5 0-5 0,-1 0-45 16,-3 0-30-16,-1 0 75 0,0 21 72 0</inkml:trace>
  <inkml:trace contextRef="#ctx0" brushRef="#br0" timeOffset="456.01">24626 4706 1785 0,'-11'9'33'0,"1"-4"12"0,10 3 14 0,-9-2 21 15,9-3 0-15,0-2 36 0,0 0 31 0,0-1 13 16,0 0-3-16,0 0-35 0,31 0-48 0,-31 0-33 15,34 0-30-15,-13 0-16 0,4-22 3 0,0 22-37 16,1 0-47-16,-2-19-52 0,1 19-54 0,-1 0-31 16,-6-18-41-16,0 18-56 0,-3-14-57 0,-3 5-59 15,-6-3 59-15,-1-1 110 0</inkml:trace>
  <inkml:trace contextRef="#ctx0" brushRef="#br0" timeOffset="457.01">24861 4456 1825 0,'-16'-13'83'0,"16"4"47"0,0 3 29 0,-14 1 28 16,14 3-67-16,0 1-29 0,-10-1-8 15,10 2-2-15,0 0 6 0,0 0-5 0,0 0-15 16,0 0-23-16,0 0-13 0,0 0 14 0,0 0 24 16,0 0 6-16,0 0-9 0,22 0-19 0,-22 23-31 15,22-23-10-15,-22 15 0 0,24-15-6 0,-24 19-1 16,30-19 5-16,-19 21-2 0,3-8-1 0,-1-1 1 16,-1 5-3-16,1-2 2 0,-5 4-2 0,-1 1 5 15,-2 1 2-15,0-2-5 0,-5 4-3 0,0 0-7 16,0 2-30-16,0-2-24 0,-31 1-44 0,31-1-52 15,-29 0-39-15,29 0-44 0,-35-4-51 0,35 0-75 16,-28-4-118-16,28-3-64 0,-17-2 101 0</inkml:trace>
  <inkml:trace contextRef="#ctx0" brushRef="#br0" timeOffset="458.01">25339 4684 2935 0,'2'0'7'0,"1"0"17"16,-1 0 30-16,0 0 33 0,0 0 18 0,-2 0 11 16,0 0-17-16,0 0-26 0,1 0-17 0,2 0-20 15,0 0-14-15,4 0-6 0,0 0-9 0,3 0-5 16,4 0-5-16,2 0 0 0,-2 0-7 0,2 0-8 16,2-24-7-16,-3 24-5 0,-3-20-1 0,0 20-7 15,-4-23 2-15,1 10 0 0,-3-2 2 16,-1-2 11-16,-1 0 4 0,-2-2 8 0,-1 1 4 15,-1 1 1-15,0 2 9 0,0 3 8 0,0 1 6 16,0 4 6-16,0 2-11 0,0 5-8 0,-18 0-2 16,18 0-3-16,0 0 7 0,-25 27 1 0,25-27 0 15,-23 26-3-15,11-26-1 0,-2 35 3 0,4-19 0 16,4 3-2-16,-3-2 2 0,9-1 1 0,-5-1-5 16,5 0 6-16,0-3 1 0,0-1-2 0,25-3-12 15,-25-1-28-15,34-2-37 0,-12-1-38 0,3-2-19 16,1-2 0-16,1 0 12 0,1 0 20 15,-1 0 20-15,-3 0 4 0,1 0 7 0,-7-23 13 16,0 23 3-16,-3-21 18 0,-3 21 18 0,-5-29 11 16,1 14 9-16,-6-3 11 0,4 0 19 0,-6 1 33 15,2 3 32-15,-2 1 14 0,0 4-1 0,0 1-29 16,0 4-25-16,0 4-22 0,0-1-21 0,0 1-8 16,0 0 11-16,0 0 23 0,0 0 14 0,0 0 5 15,0 0-12-15,0 21-23 0,0-21-12 0,27 0-4 16,-27 24-3-16,18-24 8 0,-18 23 1 0,18-10-3 15,-18 2-5-15,17 1-12 0,-17-1 1 16,17 2 7-16,-17-3-7 0,10-1 2 0,-10 1-1 0,4 1-11 16,-4 0 11-16,0-3-1 0,0-1-3 15,0 1 6-15,0-2-8 0,-23 0-2 0,23-5 5 16,0-1 2-16,-25-1 2 0,25-3 0 0,0 0-13 16,-17 0-10-16,17 0-5 0,0 0-2 0,0-32 6 15,0 32-5-15,0-26-15 0,0 26-15 0,0-34-25 16,0 13-12-16,0-2 2 0,34 2 3 0,-34 0 18 15,27 3 20-15,-27-1 13 0,34 5 17 0,-18 3 14 16,1 2 3-16,-2 6 1 0,-2 3 3 0,3-2-6 16,-3 2 5-16,-3 0-2 0,0 0 2 0,-1 0 2 15,1 0 1-15,-1 21 4 0,-1-21 1 0,-1 0 6 16,0 15 0-16,0-15 1 0,-1 0-1 16,1 22 2-16,-3-22 6 0,2 17 2 0,-2-6 4 15,0 0 2-15,0 3 5 0,-1-1 2 0,1-2 6 16,-2 0 7-16,-2 0-2 0,0 1-1 0,2 1-4 15,-2-3-6-15,0 0-7 0,0 0 0 0,0 0-4 16,0 0-5-16,0-5 3 0,0 0-3 0,0-2 3 16,0 1-1-16,-17-4-9 0,17 0-4 0,0 0-5 15,0 0-4-15,0 0-2 0,0-24-12 0,-7 24-29 16,7-23-27-16,0 23-24 0,0-26-23 0,0 12-9 16,0-5-10-16,24 1-9 0,-24-1 1 0,27 0-2 15,-27 0 14-15,34 2 21 0,-18 4 20 16,5 1 23-16,-2 6 8 0,0 3 26 0,-2 3 16 15,1 0 14-15,-5 0 15 0,-1 0-11 0,-3 0 1 16,-2 18 12-16,2-18 17 0,-7 0 34 0,1 0 20 16,-3 18 12-16,0-18 8 0,0 0-17 0,0 12-5 15,0-12-5-15,0 0-2 0,0 9 4 0,-25-9 4 16,25 6-2-16,0-2-4 0,0-1-6 0,0 3-5 16,-13-1-6-16,13 1-16 0,0 1-16 0,0 0-16 15,-8 1-6-15,8-1-4 0,0 2 5 0,0-1-3 16,0-2-2-16,0 5 2 0,0-4-2 0,0 1-2 15,0-1 0-15,0 3 3 0,0-2-3 0,25 2 2 16,-25-1-5-16,0-1-3 0,19-2 0 0,-19-1-4 16,0-1 8-16,12-2-3 0,-12-2 5 15,0 0 4-15,9 0-4 0,-9 0 2 0,12 0 0 16,-7-24 0-16,1 24-5 0,0-21 7 0,0 21-4 16,-4-23 2-16,4 23 0 0,-5-28-4 0,1 12-3 15,0 1 0-15,-2 0 5 0,2 0-1 0,-2 0 7 16,0 3 1-16,0 3 2 0,0 1 4 0,0 5 1 15,0-1 1-15,0 4-5 0,0 0-4 0,0 0-4 16,0 0-1-16,0 0-6 0,0 0 1 0,0 0-2 16,0 0 1-16,0 0 4 0,0 0 4 0,0 0 7 15,0 0-2-15,0 0 1 0,21 0 2 16,-21 18-7-16,24-18 7 0,-8 0 2 0,2 0-4 0,2 0 3 16,0 18-2-16,-1-18 5 0,-2 14-1 15,3-1 8-15,-4-2-7 0,-2 0-4 0,-1 3 3 16,-1 4-7-16,-2 1 5 0,-5 1-5 0,2 0 0 15,-5 1-2-15,0 2-3 0,-2 1 5 0,0-1-5 16,0-2 5-16,0-4 4 0,0 0 2 0,0-4 16 16,-22-2 12-16,22-3 11 0,0-1 22 0,0-3-1 15,0-1-19-15,-18-3-6 0,18 0-22 0,0 0-13 16,-11 0 4-16,11-30-9 0,0 30-4 0,-10-33-6 16,10 11 2-16,0-1-13 0,0-5-22 0,0 0-41 15,0-4-47-15,33-1-34 0,-33-2-15 16,31 4 8-16,-11 1 7 0,2 5 5 0,-1 2-2 15,0 5-19-15,-2 3-41 0,-4 7-36 0,-1 4-62 16,-5 4-38-16,-9 0-71 0,0 0 1 0,0 0 100 16</inkml:trace>
  <inkml:trace contextRef="#ctx0" brushRef="#br0" timeOffset="459.01">21036 5366 2706 0,'0'-7'17'0,"0"7"20"0,0-5 13 16,0 5 5-16,0 0-11 0,0 0-21 15,0 0-15-15,-18 0 2 0,18 0 7 0,0 0 16 16,0 26 9-16,0-26 0 0,0 31-7 0,0-13-12 16,0 3-4-16,24 1-8 0,-24 1-3 0,0-1-2 15,28 2-1-15,-28-3 3 0,18 1-2 0,-18-2 1 16,11 1-6-16,-11-2-1 0,0-2 4 0,9 0-5 16,-9-3 3-16,0-2 3 0,0-2-3 0,0-2 2 15,0-3 5-15,0-1 4 0,0-4 9 0,0 0 0 16,0 0-3-16,0 0-8 0,0-29-3 0,0 29 2 15,-17-35 4-15,17 12 3 0,0-1-7 0,0-3 0 16,-12-3-3-16,12 0-4 0,-8-3 7 0,8 0-1 16,-5-2 2-16,1 0 15 0,1 4 7 15,1 3 9-15,1 3-2 0,1 5-9 0,0 2-15 16,0 6-11-16,0 3-5 0,0 4-4 0,0 1 1 16,0 0 1-16,23 0-1 0,-23 0 3 0,27 1-2 15,-27 1-2-15,40-1 2 0,-18 1-3 0,1 2 1 16,2 0 1-16,0 0 6 0,0 0-3 0,-4 0-1 15,2 0 1-15,-5 22-7 0,-1-22 3 0,-5 22 1 16,-4-22-1-16,-5 35 1 0,-3-17 1 0,0 6-3 16,0-2-12-16,-37 4-23 0,14-2-32 15,-3 1-41-15,-3-1-18 0,-3 2-16 0,-1-4-6 0,3 1-2 16,3-2-15-16,1-5-30 0,7-1-56 0,0-3-53 16,10-4-84-16,9-3-113 0,0-2 94 15</inkml:trace>
  <inkml:trace contextRef="#ctx0" brushRef="#br0" timeOffset="460.01">21330 5631 2230 0,'0'0'59'16,"0"0"27"-16,0 13 22 0,0-13 34 0,0 0-33 0,0 0 3 16,0 0 1-16,0 7-17 0,0-7 1 0,0 0 0 15,0 0-3-15,0 0-7 0,0 0-24 0,30 0-28 16,-30 0-21-16,31 0-7 0,-13 0-5 0,3 0-2 15,-3 0 0-15,0 0-2 0,1 0 0 16,-5 0 2-16,1 15-3 0,-4-15 1 0,-2 0-3 16,-2 16 3-16,-7-6 2 0,0 0-2 0,0 0 4 15,0 2-4-15,0 2 2 0,-37 2 0 0,37 2-5 16,-38-2-2-16,14 1-5 0,2 1 1 0,-1-1-4 16,0-3 0-16,5-1-3 0,-1-1-7 0,6 0 5 15,2-4 1-15,11-1 6 0,0-4 8 0,0 1 8 16,0-1 4-16,0-2-4 0,29-1-3 0,-29 0-13 15,43 0-31-15,-17 0-48 0,5 0-51 0,2 0-60 16,-2-22-40-16,4 22-37 0,-2 0-65 0,-1-24-85 16,-3 24-131-16,0-21 88 0</inkml:trace>
  <inkml:trace contextRef="#ctx0" brushRef="#br0" timeOffset="461.01">21910 5521 2453 0,'4'0'45'15,"-3"-1"29"-15,0 1 26 0,1 0 38 0,-1 0-6 16,-1 0 14-16,0 0 5 0,0 0-13 0,0 0-26 16,0 0-41-16,0 0-30 0,0 0-25 0,0 0-16 15,0 0 0-15,0 0-2 0,0 0 4 0,0 0 5 16,0 0-2-16,0 0 6 0,23 0-4 0,-23 0-2 16,26 0-3-16,-26 0-12 0,32 0-26 15,-13-17-38-15,0 17-38 0,-1 0-42 0,0 0-32 16,-1-14-31-16,-4 14-43 0,-2 0-39 0,-2 0-36 15,-4 0-32-15,-2 0-57 0,-1 0-27 0,-2 0 94 16</inkml:trace>
  <inkml:trace contextRef="#ctx0" brushRef="#br0" timeOffset="462.01">21816 5754 2312 0,'-3'6'32'0,"3"-1"52"0,0 0 45 15,0-5 44-15,0 0-10 0,0 0-33 0,33 0-28 16,-33 0-37-16,35 0-21 0,-13-20-19 15,2 20-15-15,2 0-14 0,4-26-40 0,0 26-71 16,-1-17-87-16,2 17-122 0,-1-15-140 0,-2 15-182 16,-1-14 30-16,-5 14 128 0</inkml:trace>
  <inkml:trace contextRef="#ctx0" brushRef="#br0" timeOffset="463.01">22596 5354 1922 0,'0'-1'59'0,"-11"-1"38"16,11 2 39-16,0-2 44 0,-8 2-15 0,8-3 15 15,-4 3 7-15,3-2-3 0,1 2-4 0,-1 0-8 16,1 0-15-16,-2 0-3 0,2 0-11 15,0 0-18-15,0 0-6 0,0 0-9 0,0 0-6 16,0 0-9-16,0 0-9 0,0 0-12 0,0 0-10 16,0 0-14-16,0 0-7 0,0 0-14 0,0 0-12 15,0 0-11-15,0 0-2 0,0 0-5 0,0 0-1 16,0 0 1-16,0 0-7 0,0 0 2 0,0 0-3 16,0 0 2-16,0 0 5 0,0 14-2 0,0-14 8 15,0 0-3-15,0 15-1 0,0-15 5 0,0 16-5 16,21-5 2-16,-21 3-5 0,0 1 1 0,22 2 2 15,-22 2 4-15,0 3 3 0,19 1-21 0,-19 3-39 16,0 0-51-16,0 3-77 0,0 0-77 16,0 2-98-16,0 1-96 0,0 4-105 0,0 0-154 15,-25-1-85-15,25 3 145 0</inkml:trace>
  <inkml:trace contextRef="#ctx0" brushRef="#br0" timeOffset="464.01">27566 3185 1599 0,'-4'-2'50'0,"3"2"53"16,-1 0 44-16,1 0 35 0,1 0-14 15,-1-1-22-15,-1 1-16 0,0 0-20 0,0 0-24 16,2 0-28-16,0 0-27 0,-2 0-15 0,2 0-11 16,0 0-7-16,0 0 0 0,-2 0 16 0,2 18 7 15,0-18 11-15,-1 23 6 0,1-8-16 0,0 6 2 16,-1 1-8-16,-1 6-3 0,2 4 2 0,0 1-7 15,0 6 1-15,0 5 1 0,0 4-5 0,0 5-2 16,-2 5 2-16,-2 2-4 0,2 2 4 0,-1 2 1 16,-1 2-2-16,-1 1 0 0,-2-3 0 0,1 0 6 15,-1 1-2-15,1-2 2 0,2-1 1 0,-1 1-5 16,-2-4 0-16,0 3 2 0,3-4-1 0,2 0 1 16,-1 2 5-16,1-2-5 0,2 1-4 15,0-1 0-15,0-1-5 0,0-3 2 0,0 2 5 16,0-5-1-16,0-3 1 0,0-5-2 0,0-4 0 15,20-3 2-15,-20-4-4 0,0-6 2 0,0-2-4 16,0-7-2-16,14-2 4 0,-14-6-1 0,0-1-10 16,0-7-40-16,0-1-56 0,9 0-99 0,-9 0-100 15,6-33-158-15,1 33-207 0,0-43 63 0,0 11 114 16</inkml:trace>
  <inkml:trace contextRef="#ctx0" brushRef="#br0" timeOffset="465.01">28288 3413 1353 0,'0'-10'35'0,"0"1"41"0,0-4 45 0,0 6 45 0,0-3 3 16,0 1-12-16,0 3-16 0,0 0-14 16,0 1-22-16,-23 4-15 0,23-1-23 0,0 1-22 15,0 1-14-15,0 0-11 0,0 0-3 0,0 0-7 16,0 0 1-16,0 0 0 0,0 0 0 0,0 0 10 15,0 19 11-15,0-19 17 0,0 23 3 0,0-23-7 16,0 31-15-16,0-13-9 0,0 2-9 0,0 2 4 16,0 3 5-16,0-1-8 0,0-3 0 0,0 2-4 15,0-1-3-15,0-1-1 0,0-6 1 0,0 1-1 16,0-5-1-16,0-3 7 0,0-2-2 0,0-2 7 16,0 0 19-16,0-4 17 0,0 0 31 15,0 0 12-15,0 0-12 0,0 0-27 0,0 0-28 16,0 0-20-16,0 0-7 0,0-30 3 0,0 30-1 15,0-24-1-15,0 24 0 0,0-21-1 0,0 21-1 16,0-15-2-16,0 15 2 0,0 0-5 0,0-9-3 16,0 9 1-16,0 0 1 0,0 0 2 0,0 0 1 15,0 0 3-15,0 0-2 0,0 0 2 0,0 0 0 16,0 0 0-16,0 0 0 0,0 0 2 0,0 0-2 16,0 0 2-16,0 0-4 0,0 0-2 0,0 0 4 15,0 0-5-15,0 0 3 0,0 0 0 0,0-22-2 16,0 22 0-16,0-15 2 0,-21 15 11 0,21-19-3 15,0 19 1-15,0-17 1 0,0 9-8 0,-15-1 6 16,15 2-3-16,0 1-1 0,0 1-1 16,0 1-3-16,-9 1 4 0,9-1-2 0,0 2 0 15,0 2 0-15,0-2-2 0,0 2-1 0,0 0 1 16,0 0-6-16,0 0 1 0,0 0-4 0,0 0-2 16,0 0 9-16,0 0-7 0,0 0 7 0,0 0 0 15,0 28 2-15,0-28 6 0,0 27 3 0,0-6 1 16,0 3-4-16,0-1 2 0,0 6-2 0,0 0 4 15,0 2-2-15,0-1-1 0,0-1-4 0,0-3-1 16,-18 2 8-16,18-5-2 0,0 1 0 0,0-4-3 16,0-6-3-16,-8 1 2 0,8-3 1 0,0-3-3 15,0-4 0-15,0-1-7 0,0-1-13 16,0-2-35-16,0-1-65 0,0 0-57 0,0 0-37 16,0-22-10-16,0 22 15 0,0-27 15 0,0 27 1 15,0-38-24-15,0 13-13 0,0-3-25 0,0-2-24 16,0-7-11-16,0-3-1 0,0 0 22 0,0-2 72 15</inkml:trace>
  <inkml:trace contextRef="#ctx0" brushRef="#br0" timeOffset="466.01">28256 3345 1405 0,'0'-15'66'0,"0"4"64"0,0 2 49 0,0 4 48 0,0 0-26 15,0 1-22-15,0 0-15 0,0 3-18 0,0-1-10 16,0 0-17-16,0 1-2 0,-21-2-3 0,21 2-9 16,0 0-11-16,0-3-19 0,0 2-29 0,0-3-10 15,0 2-18-15,0-4-13 0,0 0-1 16,0 0-8-16,0-2 0 0,0 0-3 0,32 0 1 15,-32 0 0-15,31 4-1 0,-12-2-1 0,3 6 2 16,-2-1-1-16,1 2 1 0,-1 0 3 0,-2 0-5 16,-2 22 8-16,-3-22-5 0,-2 28-1 0,0-10 6 15,-8 1-2-15,-1 3 0 0,-2 2 5 0,0 3-1 16,0-2-11-16,-40 1-1 0,40-2-9 0,-45 0-15 16,20-2-9-16,-1 0-13 0,-1-3-29 0,2-2-33 15,2-5-45-15,3 1-63 0,2-2-70 16,2-4-89-16,6-3-76 0,2-3-116 0,0-1 105 15</inkml:trace>
  <inkml:trace contextRef="#ctx0" brushRef="#br0" timeOffset="467.01">28425 3747 2232 0,'5'2'60'0,"-1"-1"35"16,-2 1 38-16,2-1 42 0,-1-1-23 0,-2 0-15 15,0 0-30-15,-1 0-41 0,0 0-34 0,0 0-5 16,2 0 8-16,-2 0 4 0,0 29 0 0,0-29-15 16,0 29-14-16,0-11-3 0,0-1-6 15,0 3 5-15,0 0 0 0,0-1-2 0,-20 0 0 16,20-4-7-16,0-1-1 0,0 0-6 0,0-4-11 16,0 0-12-16,0-4-14 0,0 0-10 0,0-5 5 15,28-1 7-15,-28 0 9 0,28 0 13 0,-28 0 9 16,34 0 8-16,-14-26 2 0,1 26 5 0,-5-19-1 15,3 19 2-15,-4-22-2 0,-1 22 1 0,-3-20 2 16,-1 20 4-16,-3-18 9 0,-3 18 6 0,0-8-3 16,-3 8-10-16,-1 0-5 0,0 0-7 0,0 0 5 15,0 0 5-15,0 27-3 0,0-27 1 0,-23 32-4 16,23-11 2-16,0 1 0 0,-24 1-2 0,24 0 4 16,-15 2-3-16,15-2 0 0,0-1-1 0,-10-1-23 15,10-1-50-15,0-3-59 0,0 0-77 16,-10-2-74-16,10-1-72 0,-2-2-69 0,1-2-150 15,0-3 86-15,-1-4 125 0</inkml:trace>
  <inkml:trace contextRef="#ctx0" brushRef="#br0" timeOffset="468.01">28886 3702 2354 0,'11'-6'44'0,"-3"2"30"0,-1-1 26 16,-1 2 42-16,-2-4-15 0,2 1-5 0,-2 2-10 16,-1 1-32-16,2-2-29 0,1 1-25 0,-1-1-14 15,1 0-12-15,3-1-2 0,-1 1 4 0,5-1-8 16,-2-1 2-16,4 2-5 0,3 2-13 0,2-1-14 16,1 1-26-16,2 3-30 0,0-1-40 0,-1 1-43 15,1 0-52-15,-4 0-41 0,-1 0-32 0,-4 0 10 16,-3 0-9-16,-7 28-50 0,-4-28-10 0,0 22 55 15</inkml:trace>
  <inkml:trace contextRef="#ctx0" brushRef="#br0" timeOffset="469.01">28953 3929 1882 0,'0'12'56'0,"-11"-4"33"0,11-2 30 0,-2-2 35 16,0 0-12-16,0-3 9 0,2-1 7 0,0 0-4 15,0 0-27-15,0 0-43 0,0 0-33 0,25 0-35 16,-25 0-14-16,29 0-14 0,-29 0-63 0,34-22-85 15,-12 22-118-15,-1 0-156 0,2-21-123 0,-2 21-79 16,0-16 119-16</inkml:trace>
  <inkml:trace contextRef="#ctx0" brushRef="#br0" timeOffset="470.01">29547 3447 1424 0,'0'0'38'0,"0"-9"54"15,0 9 41-15,0-11 35 0,0 5-9 0,0 1-14 16,0 1-11-16,0 0-8 0,0 3-4 16,0 0-13-16,0 1-13 0,0 0-27 0,0 0-24 15,0 0-23-15,0 0-6 0,0 0 7 0,0 24 0 16,0-24-2-16,0 19-11 0,0-19-7 0,0 30 4 16,0-11-3-16,0 0-1 0,0 1-5 0,0 2 4 15,0 2 3-15,0 2 2 0,0 2 3 0,0-2-8 16,0 0 0-16,0 1 1 0,0-1 0 0,0 0 1 15,0-1 0-15,0-1-5 0,0-3 2 0,0-1 1 16,0-3-2-16,0-1 6 0,0-6 0 0,0 1 5 16,0-5 2-16,0 0 12 0,0-4 22 0,0-2 10 15,0 0 3-15,0 0-16 0,0 0-23 16,0 0-18-16,0-31-3 0,0 31-1 0,0-35-2 16,0 16 6-16,0-2-3 0,0-6-2 0,0 1 0 15,21-3 0-15,-21-3-1 0,0-2 0 0,15-1 12 16,-15-2-6-16,0 3 4 0,12-2-1 0,-12 2-9 15,8 4 3-15,-8 3-1 0,5 4 7 0,-3 6 6 16,2 2 13-16,-3 2 14 0,0 4-1 0,1 4 0 16,-1 0-12-16,0 3-11 0,-1 2-7 0,1 0-10 15,-1 0-4-15,0 0-4 0,2 0 0 0,0 0 5 16,1 0 3-16,1 0 0 0,2 0 4 16,1 24-2-16,1-24-3 0,-2 21 3 0,0-21-6 0,1 25 0 15,-4-11-5-15,-1-1 7 0,-2 2 2 16,0 1 0-16,0 1-2 0,0 2-15 0,-29 1-21 15,29-1-25-15,-27 2-38 0,27 0-40 0,-29-2-44 16,29 1-49-16,-32-4-31 0,15 1-60 0,2-3-42 16,-3 0-72-16,6-2-50 0,-2-3 108 0</inkml:trace>
  <inkml:trace contextRef="#ctx0" brushRef="#br0" timeOffset="471.01">29729 3818 1916 0,'10'3'50'0,"-5"1"42"0,0-1 31 16,0 0 47-16,-1-2-20 0,-1-1-11 0,-3 2-11 15,0 1-23-15,0-2 0 0,0 2-10 0,0 2-1 16,0-1-13-16,0 2-21 0,0 4-17 0,0-2-17 16,0 1-13-16,0 3-10 0,0-1 3 0,0 0-1 15,0-2 2-15,0 3 3 0,21-2-4 0,-21-1-4 16,0 1 2-16,20-6-1 0,-20 5-2 0,20-8 1 15,-8 5-5-15,1-6-3 0,2 0-2 0,0 0-1 16,-2 0 2-16,0 0 2 0,2 0 1 16,-5-20 4-16,-1 20 0 0,-1 0 3 0,-2-14-1 15,-2 14-2-15,0 0 0 0,-2 0-5 0,-1 0 0 0,-1-11-8 16,0 11-1-16,0 0 4 0,0 0 7 16,0 0 5-16,0 28 5 0,0-28-3 0,-26 23-2 15,26-6-2-15,0 0 0 0,-18 3 4 0,18-1-4 16,0 0 5-16,-16-1 0 0,16 0-3 0,0-1 2 15,0-1-3-15,0-1 1 0,0-2 0 0,0 0 0 16,0-4 0-16,0 0-2 0,0-4 0 0,0 1 0 16,0-1 0-16,0-2-2 0,0 0 6 0,0-3 1 15,0 0 8-15,0 1 9 0,0-1 3 0,0 2 14 16,0-2 4-16,0 0 3 0,0 0-6 0,0 0 2 16,0 0-5-16,0 0-9 0,0 0 1 15,0 0-16-15,0 0-7 0,0 0 1 0,0 0-7 16,0 0 2-16,0 0 1 0,0 0-3 0,0 0-3 15,0 0-6-15,0 0-11 0,0 0-17 0,0 0-6 16,0 0-5-16,0 0-3 0,0 0 1 0,21 0 6 16,-21-14-1-16,0 14 0 0,0 0-3 0,0 0-16 15,0 0-16-15,0 0-14 0,0-8-20 0,0 8-10 16,0 0-12-16,0-5-18 0,0 3-3 0,0-1-22 16,0 1-27-16,0-2-41 0,0 1-88 0,-17-2-126 15,17 1 36-15,0-2 86 0</inkml:trace>
  <inkml:trace contextRef="#ctx0" brushRef="#br0" timeOffset="472.01">30372 3471 401 0,'3'0'31'15,"-3"0"15"-15,0 0 21 0,2 0-1 0,-1 0-40 16,-1 0-21-16,0 0-66 0,0 0-38 0,0 0-59 16,0 0 7-16</inkml:trace>
  <inkml:trace contextRef="#ctx0" brushRef="#br0" timeOffset="473.01">30273 3887 2137 0,'2'0'50'0,"-1"-17"43"0,2 17 39 0,-1-14 43 16,2 14-2-16,-2-14-5 0,-1 14-8 16,1-8-23-16,-1 8-35 0,-1 0-35 0,0 0-38 15,0 0-20-15,0 0-13 0,0 0 3 0,0 0 6 0,0 0 3 16,0 29-1-16,0-29-1 0,0 21-2 16,0-21 1-16,0 28 1 0,0-16-4 0,0 2 0 15,0-2-4-15,0-2 0 0,0 1 0 0,0-1-25 16,0-1-47-16,0-1-69 0,-16-3-75 0,16 0-63 15,0-1-52-15,0-3-64 0,0-1-67 0,0 0-95 16,0 0 99-16</inkml:trace>
  <inkml:trace contextRef="#ctx0" brushRef="#br0" timeOffset="474.01">30526 3430 2298 0,'1'-6'63'0,"2"-1"49"0,-3 6 57 16,1-2 62-16,0-1-6 0,-1 3 1 0,0 1-23 16,0 0-32-16,0 0-36 0,0 0-39 0,0 0-25 15,0 0-30-15,0 0-17 0,0 0-15 0,0 0-14 16,0 0-8-16,0 0-6 0,0 17 3 0,-17-17 8 16,17 12-2-16,0-12 3 0,0 16 4 0,0-4-1 15,0 5 4-15,0 1 2 0,-10 3 1 0,10 3-6 16,0-1 8-16,-6 4-4 0,6 2 0 15,0-3 1-15,0 1 3 0,0-2 0 0,0-2-6 16,0-3 2-16,0-2-12 0,21-2 4 0,-21-3 1 16,0-3-3-16,30 0 6 0,-30-4-1 0,25-4 1 15,-25-1-1-15,26-1 4 0,-12 0-1 0,1 0 2 16,-2 0 3-16,-1-26 2 0,1 26-1 0,-2-24-2 16,-4 24-2-16,-2-29-7 0,-1 9 0 0,-1 1 1 15,-3-5-1-15,0-3 2 0,0-1 1 0,0-1 14 16,-30 0-3-16,30 3 6 0,-30 0-2 0,30 4-19 15,-34 1-1-15,19 6 1 0,-2 4-3 0,2 3 5 16,3 1-4-16,1 2-18 0,11 2-17 16,-19 2-38-16,13 1-46 0,-1 0-56 0,2 0-69 0,-1 0-66 15,2 0-83-15,-2 0-78 0,5 26-85 16,1-26-22-16,0 0 134 0</inkml:trace>
  <inkml:trace contextRef="#ctx0" brushRef="#br0" timeOffset="475.01">30916 3882 2711 0,'6'4'17'0,"-4"-1"10"16,2 0 16-16,-4 1 28 0,0-3 7 0,0 3 12 0,0 0 7 15,0 0-12-15,0 3-20 0,0 1-12 16,-23 0-13-16,23 1-13 0,0 3-5 0,-22-2-8 15,22 1-9-15,-22 2-4 0,22-1 2 0,-26 2-1 16,13-2-1-16,-1 2 3 0,-4 1-2 0,3 1-1 16,-1-2-1-16,1 0 2 0,0 2 0 0,1-4-2 15,-2 1 3-15,5-1-1 0,0 0-2 0,2-1 0 16,0-3 0-16,3-2 1 0,1 1 1 0,2-5 1 16,1 1 3-16,0-2-3 0,1-1 3 0,1 0-1 15,0 0-1-15,0 0 1 0,0 0-5 0,0 0 2 16,0 0-8-16,0 0-4 0,0 0-11 15,0 0-12-15,0 0-7 0,0-14-11 0,0 14-2 16,0 0-10-16,0 0-3 0,0 0-2 0,0 0 6 16,0 0 7-16,0-9-4 0,0 9 0 0,0 0-12 15,0-3-11-15,0 3-5 0,0 0-6 0,0-2-3 16,0-1-13-16,0 2-14 0,0 0-35 0,0-1-49 16,0-1-61-16,0 0-91 0,0 1-79 0,0-2 74 15</inkml:trace>
  <inkml:trace contextRef="#ctx0" brushRef="#br0" timeOffset="476.01">31296 3502 826 0,'1'0'22'0,"0"0"27"0,0-2 12 0,-1 0 15 16,0-1 5-16,0 0-7 0,0-1 10 0,0 3 9 15,0-2-12-15,0-1 2 0,0 2 6 0,0 2-1 16,0-2 5-16,0 2 10 0,0-1 3 0,0 0-1 16,0 0 4-16,0 1-8 0,0-2-11 0,0-1-2 15,0 1-4-15,0 1-8 0,0 0-2 0,0-1-4 16,0 2-7-16,0-2 5 0,0 2 1 0,0 0 8 15,0 0 0-15,0 0-2 0,0 0-1 16,0 0-7-16,0 0-4 0,0 0-1 0,0 0-7 16,0 0-7-16,0 0-5 0,0 0-8 0,0 0-5 15,0 0-4-15,0 0-4 0,0 0-4 0,0 0-1 16,0 0-13-16,0 0 1 0,0 0-12 0,0 0 0 16,0 0 0-16,0 0 4 0,0 0 0 0,0 0-2 15,-16 22 8-15,16-22-10 0,0 0 8 0,-16 28-2 16,16-28 2-16,-11 27-2 0,11-11 0 0,-12 2 4 15,7-1-4-15,-1 0 3 0,2-1-3 0,1 1-2 16,-1 0 5-16,2-1-1 0,-1 0 4 0,2 0-1 16,1-1-2-16,0 1-3 0,0-3 1 0,0 0-3 15,0 1 3-15,0-3-1 0,27 0 1 16,-27-2 4-16,0 0-5 0,27-2 5 0,-27 0-4 16,19-3 0-16,-19 1 1 0,21-5-3 0,-9 0 3 15,0 0-2-15,1 0 1 0,-3 0 4 0,3 0-2 16,-1 0 0-16,-2-25-2 0,-1 25-1 0,0-19 2 15,-1 19 1-15,-3-23-3 0,0 9-1 0,-1-3-4 16,-2-1-2-16,-2-3 5 0,0 0-1 0,0-5-2 16,0-1 1-16,0 0-1 0,0-1 10 0,-24 3 2 15,24 3 1-15,0 3-2 0,-24 2-14 0,24 3-3 16,-16 5-6-16,16 3-9 0,-17 2-8 0,17 1-17 16,-15 2-25-16,6 1-35 0,1 0-37 0,0 0-44 15,0 0-42-15,1 0-38 0,0 0-50 16,0 20-49-16,0-20-51 0,3 0-107 0,3 21 102 15</inkml:trace>
  <inkml:trace contextRef="#ctx0" brushRef="#br0" timeOffset="477.01">31537 3834 2149 0,'4'5'32'15,"0"2"23"-15,-2-3 27 0,-2-1 32 0,0 0-4 16,0-1 8-16,0 0-1 0,0 4-15 0,0-1-14 16,0 2-19-16,0-2-21 0,0 3-3 0,0-2 1 15,0 6-7-15,-17-4-3 0,17 1-11 0,0 3-14 16,0 0-4-16,-13 0 0 0,13 0-2 0,-9 1-2 16,3 0 2-16,-1 0-3 0,-3 1-4 0,1 1 5 15,0-1-4-15,-4-2 4 0,2 1 2 0,0-1-4 16,1 0-2-16,1 0-3 0,-2-3 4 0,2 2-5 15,3-5-13-15,0 1-25 0,1-3-48 0,0 1-53 16,2-1-55-16,2-4-57 0,1 3-73 0,0-3-68 16,0 0-108-16,0 0-23 0,0 0 116 15</inkml:trace>
  <inkml:trace contextRef="#ctx0" brushRef="#br0" timeOffset="478.01">31991 3404 1064 0,'2'0'28'0,"0"0"33"0,-2 0 30 15,1 0 29-15,1 0-4 0,-1 0-16 16,0 0 3-16,0 0-1 0,-1 0 3 0,0 0 7 16,0 0-2-16,0 0-5 0,2 0-4 0,-2 0-5 15,0 0-12-15,0 0-8 0,0 0-5 0,0 0-9 16,0 0-8-16,0 0-5 0,0 0-2 0,0 0 1 15,0 0-2-15,0 0-3 0,0 0-7 0,0 0-6 16,0 0-1-16,0 0-2 0,0 0-5 0,0 0-5 16,0 0-7-16,0 0-9 0,0 0-6 15,0 0 0-15,0 0 0 0,-16 0 5 0,16 0 4 16,0 0 3-16,0 16 0 0,-12-16-2 0,12 18 0 16,-11-9 0-16,6 0-5 0,-2 2 5 0,0 0 0 15,-2 0-5-15,3 2 3 0,0-1-5 0,0 2 4 16,1 1 1-16,1 1 0 0,1-1 0 0,1 0-4 15,0 1 0-15,2 0 4 0,0 0-1 0,0-1 4 16,0 0-1-16,0-1-2 0,0 3 0 0,0-3-1 16,24-1 0-16,-24 0 1 0,0 1 1 0,28-4 2 15,-28 2 2-15,19-2-1 0,-19-2 1 0,27 0 0 16,-12-1 0-16,0-2-3 0,1 0-3 0,0-2 3 16,1-3-3-16,-2 0 4 0,1 0 5 0,-2 0-3 15,0 0 3-15,-3 0 2 0,-1 0-5 16,2-20 1-16,-3 20-4 0,-1 0-2 0,-1-29 2 15,0 29 0-15,-4-24-1 0,4 7-2 0,-5 0 2 16,-2-1 2-16,0-1 8 0,0-2 8 0,0 0-1 16,0 0 1-16,0 0-6 0,0 2-2 0,0-1-2 15,-23 1 6-15,23 5-2 0,0-1-5 0,-21 2 3 16,21 1-7-16,-16 3 6 0,16 0 1 0,-15 0-5 16,15 1-4-16,-19 0-7 0,9 1-4 0,3-1 2 15,-4 2 1-15,0-1 1 0,-1 2-2 0,2 0-3 16,0 2-11-16,-3-1-13 0,0 1-28 0,-1 2-41 15,1 0-44-15,0-2-48 0,-2 3-42 0,1 0-56 16,-1 0-65-16,2 0-71 0,1 0-98 16,0 23 18-16,3-23 120 0</inkml:trace>
  <inkml:trace contextRef="#ctx0" brushRef="#br0" timeOffset="479.01">32511 3895 1572 0,'0'0'47'16,"16"0"35"-16,-16 0 29 0,0 0 28 0,0 0-19 16,0 0-3-16,0 0 4 0,0 0-3 0,0 0-4 15,0 0-10-15,0 0-15 0,0 0-19 0,0 0-11 16,0 0-20-16,0 0-14 0,0 0-13 0,0 0-10 16,0 0-1-16,0 0 2 0,0 21 9 0,0-21 1 15,0 15 0-15,-21-15-4 0,21 19-3 0,0-6 2 16,-23 1-5-16,23 0 4 0,-22 0-1 15,12 1-2-15,-2 2 3 0,-2-1-4 0,2-1 0 16,-2 1 0-16,2 0 0 0,-2 0 1 0,2 0-1 16,0-2 0-16,-1-2-2 0,1 0-1 0,1 0-1 15,0-2 1-15,1 0 7 0,2-1 2 0,0-2 3 16,0-1 3-16,3-1 1 0,1-1 2 0,1-1 3 16,1 0 0-16,-3-1-4 0,5-2 2 0,-1 1 1 15,1-1-1-15,0 0-4 0,-1 0-5 0,0 0-6 16,1 0-6-16,0 0-9 0,0 0-12 0,0 0-15 15,-2 0-16-15,1-16-12 0,1 16-3 0,0 0-9 16,0 0-12-16,0 0-16 0,0-12-29 16,0 12-19-16,0 0-48 0,0 0-48 0,0-9-48 15,0 9-55-15,0-5-53 0,0 1 19 0,0 0 92 16</inkml:trace>
  <inkml:trace contextRef="#ctx0" brushRef="#br0" timeOffset="480.01">32990 3445 1268 0,'0'-3'56'0,"0"-1"73"0,0 0 66 0,0 1 48 15,0 2-6-15,0-4-18 0,0 4-11 0,0-3-9 16,0 0-8-16,-16 1-4 0,16 3-5 0,0-1 3 15,0-2-5-15,0 2-18 0,0 0-15 0,0 0-3 16,0-1-15-16,0 2-10 0,0 0-18 0,0 0-30 16,0 0-12-16,0 0-14 0,0 0-22 0,0 0-10 15,0 0-12-15,0 0-14 0,0 0 1 0,0 0-5 16,0 0-1-16,0 0 8 0,0 18 3 16,0-18-14-16,0 16 3 0,0-16 3 0,0 24 4 15,0-7 14-15,0 4 6 0,0-1-2 0,0 5-4 16,0 1-19-16,0 4-39 0,0 2-54 0,0 2-72 15,0-1-66-15,0 1-81 0,0 2-80 0,-29-1-76 16,29-1-75-16,-28 2-123 0,12-2 53 0,-3-2 150 16</inkml:trace>
  <inkml:trace contextRef="#ctx0" brushRef="#br0" timeOffset="481.01">29161 4696 1989 0,'-20'0'34'0,"20"0"5"0,0 0 16 0,0 0 16 15,0 0-2-15,0 0 27 0,0 0 22 0,0 0 19 16,0 0 0-16,0 0 3 0,0 0-10 16,0 0-8-16,0 0-6 0,0 0-12 0,0 0-17 15,22 0-14-15,-22 0-25 0,17 0-16 0,-17 0-17 16,26 0-11-16,-8 0-4 0,-1 0-5 0,4 0-4 15,1-21-47-15,0 21-52 0,3 0-71 0,0 0-73 16,0-14-64-16,-2 14-69 0,-1 0-67 0,0-12-76 16,-4 12-4-16,-1 0 123 0</inkml:trace>
  <inkml:trace contextRef="#ctx0" brushRef="#br0" timeOffset="482.01">29151 4962 2481 0,'0'3'31'0,"-1"0"32"0,1-1 46 15,0-2 45-15,0 0 16 0,0 0 12 0,0 0-10 16,0 0-29-16,0 0-29 0,24 0-28 0,-24 0-25 16,21 0-13-16,-21 0-18 0,34 0-15 0,-13-16-10 15,2 16-7-15,4 0-3 0,2-12-3 0,2 12-43 16,2-12-55-16,0 12-67 0,-1-13-78 0,0 5-51 15,0-1-58-15,-5 1-69 0,-1 0-79 0,-3-4-105 16,-2 2 115-16</inkml:trace>
  <inkml:trace contextRef="#ctx0" brushRef="#br0" timeOffset="483.01">30276 4650 1628 0,'1'-2'30'0,"-1"-1"29"0,0 3 33 0,0-3 38 15,0 3 6-15,0-1 6 0,0 0 7 0,0-1-12 16,0 2-16-16,0 0-11 0,0 0-23 0,0-1-13 16,0-1-10-16,0 2-7 0,0 0-4 0,0 0 0 15,0 0 5-15,0 0-3 0,0 0 8 0,0 0 4 16,0 0 0-16,0 0 4 0,0 0-14 0,0 0 0 15,0 0-7-15,0 0-3 0,0 0 2 16,0 0-7-16,0 0-1 0,0 0-1 0,0 0-4 16,0 0-5-16,0 0-5 0,0 0-10 0,0 0-3 15,0 0-4-15,0 0-9 0,0 0-1 0,-17 0-3 16,17 0-5-16,0 0 5 0,0 0-1 0,-11 0-1 16,11 17 7-16,-11-17-2 0,4 0 3 0,-3 15 3 15,-3-15-4-15,3 12-2 0,-3-3 5 0,0-1-6 16,-1 3 2-16,3 0-1 0,1 1-7 0,-2 0 8 15,4 4 0-15,0 0 5 0,3-1-4 0,0 3-4 16,1-1 5-16,2 0-7 0,2 0 12 0,0 2-4 16,0-1-4-16,0-2 4 0,0 1-2 0,34-2 5 15,-34-1-1-15,36-3 5 0,-11-1-6 16,3-2 2-16,3-3-2 0,1-5-3 0,1 0 0 16,-2 0-2-16,3 0 5 0,-3 0 3 0,-2-29-4 15,-1 29 2-15,-3-24-4 0,0 24 4 0,-3-29 5 16,-2 11-2-16,-7 1-4 0,0-2-6 0,-5-4-2 15,-4 0 0-15,-4-2 1 0,0 2 5 0,0 0-2 16,-26 0-4-16,26-4-1 0,-33 5-8 0,10-2-29 16,-1 3-33-16,0 2-65 0,-1-1-92 0,-7 2-87 15,-1 4-95-15,-6 3-124 0,0 1-179 0,0 2 60 16,-4 1 131-16</inkml:trace>
  <inkml:trace contextRef="#ctx0" brushRef="#br0" timeOffset="484.01">31348 4388 1769 0,'-2'-4'30'0,"0"3"13"15,1-1 9-15,1 2 21 0,-2-1-17 0,2 0 6 16,0 1 7-16,0 0-1 0,0 0-8 0,0 0-12 15,0 0-14-15,0 0-14 0,0 0 6 16,0 0 12-16,0 0 6 0,0 0 5 0,0 24-1 16,0-24 0-16,-27 22 5 0,27-8-5 0,-21 3-2 15,5 4-14-15,1-1-8 0,-4 4 2 0,-1 5-11 16,-1-2 4-16,-3 1-5 0,2 7-5 0,-5-1 3 16,3 3-6-16,-1 2-3 0,-2-1 3 0,1 2-3 15,0-1-1-15,2 1 2 0,0-4-2 0,2-3 0 16,1-1-1-16,4-4 3 0,-1-3-2 0,6-3 0 15,1-3 1-15,2-2-2 0,1-3 0 0,2-3 0 16,1-3-2-16,3-2-2 0,-1-1-5 0,3-3-11 16,-1 0-19-16,1-2-16 0,0 0-24 0,0 0-25 15,0 0-28-15,0 0-76 0,0 0-86 16,0 0-97-16,0-20-131 0,22 20 41 0,-22-18 113 16</inkml:trace>
  <inkml:trace contextRef="#ctx0" brushRef="#br0" timeOffset="485.01">31530 4688 1494 0,'2'-2'64'0,"2"2"51"0,-3-2 59 15,-1 1 55-15,2 1-22 0,-2-2-8 0,0 2-18 16,1-1-20-16,-1 1-9 0,0 0-15 0,0 0-23 15,0 0-19-15,0 0-17 0,0 0-15 0,0 0-14 16,0 0-14-16,0 0-15 0,0 0-12 0,0 0-6 16,0 0-2-16,0 0-1 0,0 0-4 0,0 0 1 15,0 0 4-15,0 0 10 0,0 0 16 0,0 0 5 16,0 0-4-16,0 0 0 0,0 23-10 0,0-23-1 16,0 22 4-16,0-6-5 0,0 2-2 0,0 1-3 15,-16 3 0-15,16-1-3 0,0 3 1 0,0 1-3 16,-11-1-3-16,11-2 4 0,0 3-2 15,0-1 1-15,-6-1 0 0,6 1-3 0,0-2 0 16,0 0-1-16,0-4-2 0,0-1-9 0,0-1-31 16,0-3-40-16,0-1-51 0,0-3-63 0,0 0-44 15,0-2-51-15,0-1-32 0,0-2-50 0,0-1-84 16,0-3-107-16,0 0 60 0,0 0 120 0</inkml:trace>
  <inkml:trace contextRef="#ctx0" brushRef="#br0" timeOffset="486.01">32149 4679 2041 0,'0'0'57'0,"0"0"37"0,0 0 26 0,0 0 30 16,0 0-24-16,0 0-9 0,0 0 6 0,0 0-6 16,0 0-13-16,0 0-17 0,0 0-23 0,0 0-21 15,0 0-15-15,0 0-10 0,0 0-5 0,0 0 0 16,0 0-4-16,0 0-2 0,31 0-5 16,-31-20-7-16,32 20-4 0,-14 0-33 0,6 0-40 0,-2-12-54 15,1 12-54-15,-3 0-33 0,-3-10-29 16,-3 10-37-16,-5 0-55 0,-9-5-4 0,0 5-21 15,0 0-25-15,0 0 102 0,-26 0 72 0</inkml:trace>
  <inkml:trace contextRef="#ctx0" brushRef="#br0" timeOffset="487.01">32073 4715 1641 0,'-11'15'52'0,"11"-15"33"16,-9 12 29-16,9-12 33 0,0 4 0 0,0-4 19 16,0 0 3-16,0 0-13 0,31 0-50 0,-31 0-49 15,33 0-32-15,-11 0-20 0,3-18-3 0,0 18-6 16,3 0-17-16,-4-21-43 0,-1 21-44 0,-2 0-37 15,-2-16-46-15,-4 16-29 0,-3-16-26 16,-4 7-36-16,0 0 11 0,-5-3 33 0,-1-3 32 16,-2-2 63-16,0 0 89 0,0-2 55 0,0 1 64 15,0-2 54-15,0 2 15 0,0-2 34 0,-24 2 10 16,24 3 24-16,0 1-7 0,0 2-9 0,0 2-5 16,0 6-37-16,0-1-27 0,0 2-21 0,0 3-2 15,0 0-3-15,0 0 0 0,0 0-7 0,0 0-8 16,0 0-14-16,0 0-10 0,26 0-6 0,-26 22-17 15,25-22-3-15,-8 19-1 0,-1-19-3 0,3 21-5 16,-1-21-9-16,1 27-3 0,0-12-1 0,-2 2-3 16,-2 1 3-16,-1 0-1 0,-5 4-2 15,-3-3 4-15,-3 3 0 0,-2-2-2 0,-1 1 1 16,0 1-11-16,0-2-11 0,-36 0-23 0,36-2-33 16,-43 1-39-16,18-3-57 0,-1-3-52 15,1 2-72-15,1-6-96 0,6-1-47 0,3-4-105 0,15-2 104 16</inkml:trace>
  <inkml:trace contextRef="#ctx0" brushRef="#br0" timeOffset="488.01">32608 4684 2204 0,'7'0'52'0,"-1"0"33"16,-1 0 37-16,0 21 39 0,1-21-16 0,-2 0-5 15,1 15-7-15,2-15-25 0,-3 0-30 16,0 11-19-16,0-11-23 0,-1 0-10 0,0 0-4 15,2 0-3-15,0 0-6 0,1 0-3 0,3 0-5 16,1 0-5-16,1 0 2 0,-1-21-2 0,4 21 0 16,-3 0 1-16,-1-22-6 0,1 22-2 0,-1-17-3 15,-1 5-15-15,0-2-4 0,-3-1-2 0,1-2 2 16,-4 0 14-16,0-2 7 0,-1 2 3 0,-2 3 6 16,0 2 1-16,0 2-2 0,0 4-5 0,0 2-4 15,0 4 2-15,0 0 1 0,-21 0 5 0,21 0 4 16,-20 32-3-16,20-32 3 0,-28 29 1 0,10-29 1 15,3 33 1-15,0-16-6 0,1-1 4 16,3-3 0-16,1 0-1 0,2 0 2 0,3 0-1 16,5 0 2-16,0-2 2 0,0-2 0 0,0 2-2 15,0 1-5-15,38-3-26 0,-38-1-32 0,39-4-27 16,-15 1-32-16,0-2-12 0,0-3 1 0,-1 0 3 16,-3 0 13-16,-3 0 10 0,-2 0 7 0,-3-27 3 15,-3 27 7-15,-1-22 13 0,-8 22 21 0,9-29 20 16,-9 15 22-16,0-2 40 0,0 3 37 0,0 1 30 15,0 2 16-15,0 0-14 0,0 10-24 0,0-9-27 16,0 9-22-16,0 0-6 0,0 0 29 0,0 0 23 16,0 0 11-16,0 0-1 0,0 21-34 15,0-21-24-15,0 18-11 0,26-18-5 0,-26 16-2 16,20-16 3-16,-20 17 2 0,19-17 0 0,-19 22 0 16,15-11 0-16,-15 2-6 0,11 2 4 0,-11 0-4 15,7-1-4-15,-7 0 0 0,0-2-3 0,0 0 0 16,0-4 2-16,0 1 1 0,0-3-3 0,-30 0 2 15,30-2 2-15,0-3-2 0,-26-1 6 0,26 0-1 16,0 0-3-16,-20 0 1 0,20 0 0 0,0 0 0 16,-11-26 5-16,11 26-2 0,0-25-6 0,0 25 0 15,0-35-5-15,0 17 4 0,24 1-5 0,-24 0-3 16,23 0-1-16,-23 2-11 0,28 2 5 16,-28 3 0-16,28 3-2 0,-28-1 6 0,22 4-3 15,-22 4-3-15,16 0 4 0,-16 0 0 0,12 0 3 16,-12 0 5-16,6 0 0 0,-1 22 2 0,-1-22 1 15,2 0 1-15,-3 23 2 0,1-23-3 0,0 17 4 16,-1-17-3-16,-1 21 1 0,-1-8 3 0,1-1-2 16,-1 1 3-16,0-2-3 0,-1 0 0 0,1-1 2 15,-1-2-2-15,0-2 2 0,0-2 6 0,0 1 0 16,0-2 3-16,0 0 0 0,0-3-6 0,0 0-1 16,0 0-2-16,-19 0-3 0,19 0 3 0,0 0-6 15,0 0 0-15,0-29 0 0,-13 29-7 0,13-23-1 16,0 23-17-16,0-29-4 0,0 15-6 0,0 1-5 15,30-1 7-15,-30 2 4 0,26 1 10 16,-26 2 6-16,26 3 8 0,-26 0 0 0,25 2 2 16,-25 4 2-16,24 0-3 0,-24 0 1 0,18 0 0 15,-11 0-3-15,1 0 7 0,-2 21 0 0,0-21 0 16,-2 0 1-16,-2 0-2 0,1 17-1 0,-2-17 0 16,1 0 2-16,-1 15-2 0,0-15 5 0,-1 15-1 15,0-4-7-15,0-2 3 0,0 3-1 0,0-3-1 16,0 2 8-16,0-1-2 0,0-1-1 0,0-1 4 15,0 2-1-15,0-3-1 0,0-1-4 0,0-2-5 16,0 0 0-16,0-1-1 0,0-2 2 16,0-1-1-16,0 0 1 0,0 0 2 0,0 0-3 0,0 0 3 15,16-28 0-15,-16 28-2 0,0-22 9 16,0 22-2-16,0-28 4 0,0 13 4 0,0 2-10 16,0 13 2-16,0-23 1 0,0 13-1 0,0 3 5 15,0 7 2-15,0-10-6 0,0 10 5 0,0-2-4 16,0 2-4-16,0 0 2 0,0 0-8 0,0 0 1 15,0 0 3-15,0 0 3 0,0 0-2 0,0 0 5 16,0 0-2-16,0 0-2 0,0 0-3 0,19 0 0 16,-19 0-1-16,14 0-3 0,-14 17 5 0,12-17-4 15,-12 0 0-15,0 22 0 0,9-10 1 0,-9 1 2 16,0 3 2-16,0 1 0 0,0-2-2 0,0 0 1 16,0-2 0-16,0 0 6 0,0-2 1 15,-22-3 0-15,22 1 4 0,0-6 2 0,0-1 6 16,0 1 1-16,-12-3 0 0,12 0-3 0,0 0-3 15,0 0-5-15,-9-27-4 0,9 27 4 0,-4-27-5 16,1 7 3-16,2 1-4 0,-2 0-17 0,2-2-14 16,1-1-14-16,-1 0-20 0,1-3-24 0,0-1-24 15,0 2-9-15,0 0-35 0,0-1-54 0,0 1-66 16,0 3-118-16,0 4-75 0,26 3 88 0</inkml:trace>
  <inkml:trace contextRef="#ctx0" brushRef="#br0" timeOffset="489.01">28340 5389 2620 0,'-10'0'7'0,"10"0"4"0,0 0-3 0,0 0 2 15,0 0 1-15,-4 0 11 0,4 0 12 16,0 0 10-16,0 0-2 0,0 22-14 0,-2-22-4 16,1 25-15-16,-1-25-3 0,-2 31 2 0,1-9-4 15,0-2 3-15,0 3-2 0,-2-1-1 0,0 3 0 16,-1-1 2-16,2 2-2 0,-1-2-4 0,-3-2 3 15,0 2-2-15,4-3-3 0,0-3-3 0,1-3-28 16,1-1-49-16,2-6-52 0,0-1-54 0,0-4-61 16,0-3-87-16,0 0-100 0,0 0-98 0,30-28 84 15</inkml:trace>
  <inkml:trace contextRef="#ctx0" brushRef="#br0" timeOffset="490.01">28341 5328 2532 0,'0'-2'29'0,"0"1"30"0,0 0 31 16,0 0 31-16,0-2-5 0,0-1-6 0,0-1-11 16,0 0-13-16,0-2-12 0,0-1-18 0,28 0-19 15,-28-2-18-15,40 2-15 0,-15 0-3 0,-1 0-2 16,5 4-5-16,-1 1 2 0,0 2-2 16,-3 1-2-16,0 0 0 0,-4 0 2 0,-1 24-1 0,-5-24 2 15,-3 28 3-15,-6-10-4 0,-3 2-2 16,-3 3 0-16,0 1-5 0,-27 2 10 0,27 2-13 15,-45 0-13-15,15-2-13 0,-2 1-33 0,-3-1-14 16,0-4-19-16,2 1-37 0,0-4-26 0,6-2-46 16,3-3-71-16,3-2-72 0,8-4-142 0,6-1-12 15,7-7 104-15</inkml:trace>
  <inkml:trace contextRef="#ctx0" brushRef="#br0" timeOffset="491.01">28574 5675 2414 0,'0'0'27'0,"3"9"17"0,-3-9 10 0,2 0 22 16,1 0-6-16,-2 8-7 0,1-5 0 0,0 4-11 15,0 0-23-15,0 2-7 0,2 2-5 16,0 1-9-16,-1 1 0 0,2 0-4 0,0 2-3 16,-2-1-2-16,3 0-2 0,-3 1 5 0,2-3-3 15,2-1 4-15,0-2-3 0,0-2-6 0,1 0 0 16,1-4-1-16,2-3 0 0,-1 0 4 0,4 0 1 15,-3 0-1-15,3-24 5 0,0 24-1 0,1 0 3 16,0-29-6-16,-2 29 0 0,0-16 1 0,-1 16-2 16,-3 0 1-16,1-15 5 0,-2 15-5 0,-2 0 6 15,1 0 6-15,-2 0 0 0,-2 0 9 0,1 26-3 16,-4-26 3-16,1 25-7 0,-1-25-6 16,0 30-2-16,0-10-2 0,0 0 0 0,-24 3 0 15,24 0-12-15,0-2-20 0,-24 1-23 0,24 0-34 16,0-2-36-16,-17-2-29 0,17-5-32 0,0-4-30 15,0-1-34-15,0-3-51 0,0-4-68 0,0-1-87 16,0 0 80-16</inkml:trace>
  <inkml:trace contextRef="#ctx0" brushRef="#br0" timeOffset="492.01">29144 5593 2539 0,'6'-2'34'0,"-1"-1"20"15,2 1 26-15,-3 2 34 0,0-2-6 16,-2 2 12-16,-2-3 0 0,2 3-21 0,-2 0-24 0,1 0-28 16,1-2-25-16,2 1-12 0,4-2-8 15,0 2-2-15,5-2 0 0,1 3-4 0,3-6 4 16,4 2-6-16,2 0-1 0,3 0-15 0,0-1-29 16,2 0-24-16,2 1-48 0,0-2-40 0,-4 3-31 15,1 3-44-15,-5 0-36 0,-3 0-42 0,-3 0-35 16,-6 0-99-16,-2 27-1 0,-8-27 96 0</inkml:trace>
  <inkml:trace contextRef="#ctx0" brushRef="#br0" timeOffset="493.01">29167 5852 2344 0,'0'2'44'16,"0"-2"30"-16,0 0 30 0,0 0 30 0,29 0-22 15,-29 0-23-15,29 0-23 0,-29 0-28 0,37-21-26 16,-14 21-6-16,3 0-10 0,-1-15-2 0,3 15-12 15,1 0-48-15,-2-13-78 0,2 13-105 0,0 0-128 16,0-10-130-16,-1 10-101 0,1-10 106 0</inkml:trace>
  <inkml:trace contextRef="#ctx0" brushRef="#br0" timeOffset="494.01">30161 5441 2257 0,'5'-7'39'15,"-3"1"42"-15,1 2 46 0,-1 0 65 0,-2 0 28 16,0-1 23-16,0 3 17 0,0 0-19 0,0-1-40 16,0 1-41-16,0 2-55 0,0 0-42 0,0 0-27 15,0 0-26-15,0 0-11 0,0 0 0 0,0 0-5 16,0 0-2-16,0 0 1 0,0 0 0 0,0 0 3 16,0 0 7-16,0 0 2 0,0 18-1 0,0-18 3 15,0 0 8-15,0 22 8 0,0-10 1 16,19 1-1-16,-19 5-9 0,0-2-13 0,0 6 0 0,0 0 0 15,0 1 0-15,0 4 5 0,0-1-21 0,0 4-55 16,-27-2-81-16,27 4-123 0,0-1-127 16,-29 1-117-16,29-1-157 0,-19 0-135 0,19-4 146 15</inkml:trace>
  <inkml:trace contextRef="#ctx0" brushRef="#br0" timeOffset="495.01">13751 6655 1834 0,'0'-7'42'0,"-21"1"29"0,21 0 31 16,0 1 30-16,0-2-5 0,0 2 22 0,0 2 9 15,0-2 2-15,0 3-2 0,0 0-28 0,0 2-30 16,0 0-23-16,0 0-26 0,0 0-1 0,0 0 8 15,0 0 6-15,0 33 2 0,0-33-18 16,0 34-8-16,19-12-10 0,-19 5-12 0,0 3-7 16,0 2-7-16,0 0-2 0,0 3 2 0,-27 0 1 15,27-1-3-15,0 1-5 0,-23-7-24 0,23 1-30 16,0-4-39-16,0-4-45 0,0-6-32 0,0-3-19 16,0-2-19-16,0-6-7 0,0-1-30 0,0-3-41 15,0 0-70-15,23-26-108 0,-23 26-11 0,24-39 93 16</inkml:trace>
  <inkml:trace contextRef="#ctx0" brushRef="#br0" timeOffset="496.01">13705 6551 2453 0,'0'-4'54'0,"-15"1"52"0,15 0 44 0,-9 1 49 16,9-3-16-16,-7 3-6 0,7-3-14 0,-2 1-16 15,2-2-26-15,0 0-44 0,0-2-25 0,0-2-32 16,0-2-16-16,33 0-2 0,-33 0-5 0,33 0-3 15,-14-2 4-15,4 1-2 0,2 3 0 0,2 1 2 16,-5 3 0-16,3 4-5 0,-2-1 2 0,-1 3-12 16,-2 0-16-16,-4 0-2 0,-3 30-12 0,-3-30-8 15,-6 35-10-15,-4-12-12 0,0 1-9 0,0 5-21 16,-31 1 4-16,31 1-11 0,-44 3-32 0,19-3-19 16,-3 1-40-16,1 0-52 0,-2-1-53 0,4-3-80 15,4-1-153-15,2-4 62 0,3-2 104 16</inkml:trace>
  <inkml:trace contextRef="#ctx0" brushRef="#br0" timeOffset="497.01">14036 6975 2718 0,'2'0'39'0,"1"3"21"0,-3-3 19 16,0 0 31-16,2 0-4 0,1 0 4 0,1-22 16 15,-2 22-8-15,5-18-22 0,-5 18-9 0,6-19-31 16,-2 19-17-16,0-20-19 0,-1 20 0 0,-1-16 6 16,0 16 14-16,-1-11 17 0,-1 11 3 15,-2-7-8-15,0 7-16 0,0 0-16 0,0 0-19 16,0 0-6-16,-34 0 4 0,34 0 0 0,-29 0 0 16,29 30 1-16,-36-30-8 0,21 22 6 0,-1-22-1 15,3 26 3-15,1-13 3 0,12 1-8 0,-13 0 3 16,13-2 1-16,0 3-1 0,0-3 0 0,0 0 0 15,0-1-6-15,0 2-2 0,33-3 6 0,-33-1 6 16,30-1-2-16,-30-3 3 0,35 3-8 0,-14-1 0 16,-6 2-2-16,1-2 2 0,-1 3 2 0,-5 2-7 15,3 1-3-15,-13 4-2 0,11-1-3 16,-11 1 8-16,0 1 8 0,0 0 0 0,0 4 0 16,-24-4-3-16,24 1-1 0,-31-2 2 0,31-1 3 15,-39-2 2-15,39-3 0 0,-31-4 6 0,13-2 1 16,18-3 1-16,-21-2 3 0,21 0-4 0,-15 0-1 15,15-39 2-15,0 18 2 0,0-4 0 0,0-7-4 16,0 0-1-16,0-5-12 0,36-2-32 0,-36-2-54 16,42 2-89-16,-19 1-91 0,4 0-110 0,0 7-114 15,0-1-201-15,2 4-28 0,-7 3 140 0</inkml:trace>
  <inkml:trace contextRef="#ctx0" brushRef="#br0" timeOffset="498.01">14701 6670 2376 0,'0'0'56'0,"0"0"37"0,0 0 34 15,0 0 34-15,0 0-11 0,0 0-5 0,-21 0-4 16,21 0-24-16,0 0-36 0,0 0-29 0,0 0-25 15,0 0-1-15,0 0-8 0,0 0-2 0,0 0-3 16,0 0-11-16,39 0-2 0,-39 0-15 0,43 0-61 16,-17-20-59-16,2 20-74 0,1 0-72 15,-2-16-50-15,-4 16-51 0,-5 0-101 0,-3 0-120 16,-2 0 108-16</inkml:trace>
  <inkml:trace contextRef="#ctx0" brushRef="#br0" timeOffset="499.01">14634 6993 3031 0,'0'6'35'0,"0"-3"37"0,0-1 45 0,0-2 64 15,0 0 12-15,0 0-7 0,29 0-15 0,-29 0-54 16,33-25-49-16,-11 25-29 0,2 0-34 0,0-26-8 16,5 26-11-16,-1-19-61 0,1 19-85 15,-3-18-113-15,2 18-112 0,-1-15-87 0,-3 15-100 16,2-14-165-16,-4 6 82 0,0 8 147 0</inkml:trace>
  <inkml:trace contextRef="#ctx0" brushRef="#br0" timeOffset="500.01">15299 6486 2059 0,'0'-8'39'0,"0"1"32"0,-3 0 32 0,3 2 33 15,0 0-2-15,-1 1 2 0,1 0-3 0,-2 3-15 0,0 1-29 16,2 0-28-16,-1 0-18 0,-1 0-2 16,2 29-7-16,-5-29-3 0,5 38-11 0,-2-13-15 15,1 5 3-15,0 5-5 0,-2-1 0 0,2 4 2 16,0-3-2-16,1 1 1 0,0 0 0 0,0-3 0 15,0-2-4-15,0-4 5 0,0 0-4 0,0-5 0 16,0-2 0-16,0-4-1 0,0-3 6 0,0-4 1 16,0-4 6-16,0-2 12 0,0-2 17 0,0-1-2 15,0 0-8-15,0 0-8 0,0-25-22 0,0 25-4 16,0-29-2-16,0 10 4 0,0-3-4 0,0 0 7 16,0-4-1-16,0-2-8 0,0 1 2 15,0-6 0-15,0 0-3 0,0-2 3 0,-17-1 0 16,17-1-2-16,0 3 4 0,-10 1 4 0,10 6 2 15,0 5-4-15,0 1 0 0,0 6-2 0,0 2-2 16,0 4 6-16,23-2-4 0,-23 3-2 0,32-2 2 16,-12-2-5-16,4 4 3 0,1 1 4 0,4 0-4 15,2 5 2-15,-2 0 1 0,0 2-14 0,-2 0 1 16,-4 0-7-16,-3 33-10 0,-10-33-10 0,-4 41-25 16,-6-16-16-16,0 1-13 0,-32 6-18 0,32-3-18 15,-51 2-28-15,20-2-41 0,0 0-61 16,-2 0-62-16,2 0-77 0,4-4-127 0,0 1 98 15</inkml:trace>
  <inkml:trace contextRef="#ctx0" brushRef="#br0" timeOffset="501.01">15629 6901 2283 0,'2'0'26'0,"-2"0"18"0,0 0 30 0,0 0 41 15,0 0 7-15,0-24 17 0,0 24-8 0,0 0-24 16,0-19-14-16,-21 19-21 0,21 0-6 16,0-15-1-16,0 15-5 0,0 0-13 0,-11-11-12 0,11 11-13 15,0 0-18-15,0 0 1 0,-10 0-5 16,2 0-7-16,1 24 9 0,-3-24-2 0,-1 19 0 16,-2-19 2-16,3 27-2 0,3-27 0 0,1 25-2 15,4-14 2-15,2 1 4 0,0 0-2 0,0-4 3 16,28 1 0-16,-28-1-5 0,26-2 2 0,-26 3 0 15,36-2-2-15,-17 1-2 0,1 0-2 0,-3 2 1 16,0 0 1-16,1 2 2 0,-3-1 0 0,-3-2-3 16,-4 0 3-16,-8 5 2 0,0 1 3 0,0-3-5 15,0 5 0-15,0-2-4 0,-40 3 2 0,40 2-1 16,-38 0 6-16,16-4 1 0,1 0-2 0,4-3 8 16,0-4-6-16,3-2 6 0,1-3 7 15,3-4 3-15,10 0 7 0,-15 0 1 0,15-32 0 16,0 32-3-16,0-40-3 0,0 14-5 0,0-4-11 15,30-2-4-15,-30-4-16 0,35-1-48 0,-13-3-56 16,4 1-89-16,0-2-105 0,2-1-117 0,0 4-195 16,3-2-99-16,-2 5 116 0</inkml:trace>
  <inkml:trace contextRef="#ctx0" brushRef="#br0" timeOffset="502.01">15978 6861 1724 0,'0'-4'51'16,"0"3"28"-16,0-1 20 0,0 2 30 0,0-1-29 16,0 0-1-16,0 1 6 0,0 0-11 0,0-3-3 15,-16 3-5-15,16 0-23 0,0 0-9 0,0 0-2 16,0 0-6-16,0 0 6 0,0 0 6 0,0 0-7 15,0 0-5-15,0 16-6 0,19-16-7 0,-19 15-6 16,0-15-8-16,0 22-1 0,0-9-11 0,0 2 1 16,0 3-4-16,-26-1-12 0,26 0-30 0,-22 0-61 15,22-1-64-15,-21 1-83 0,21-3-75 0,-15 0-68 16,15-5-104-16,0-1-62 0,0-4 107 16</inkml:trace>
  <inkml:trace contextRef="#ctx0" brushRef="#br0" timeOffset="503.01">16330 6578 2558 0,'7'-7'17'16,"0"1"17"-16,0 0 30 0,-5 0 46 0,-1 0 36 16,1 0 29-16,-1 2 21 0,-1 1-13 0,0 1-30 15,0-1-28-15,0 1-40 0,0 2-29 0,0-1-16 16,0 1-16-16,0 0-14 0,0 0-3 0,0 0-8 15,0 0-5-15,0 0 5 0,0 19 1 16,-18-19-1-16,18 21 2 0,0-21 0 0,-20 31-1 16,20-12 0-16,-15 1 4 0,15 1 0 0,-13 1-3 15,13-2 2-15,-10 2-6 0,10-1-2 0,0-1-6 16,0-3-20-16,0 0-14 0,0-2-6 0,0-2-1 16,29-3 19-16,-29-3 1 0,23-3 2 0,-23 0 2 15,28-4-6-15,-14 0 11 0,2 0 3 16,-2 0-1-16,-1-29 10 0,0 29 0 0,-1-30 2 0,-2 10 0 15,-2 0 3-15,-3-2-3 0,-1-1-1 0,-3 0-2 16,-1-4-11-16,0-1-4 0,0 0 0 16,0 2 3-16,-31 0 5 0,31 4 5 0,-24 4-6 15,24 1-14-15,-23 6-37 0,23 6-56 0,-22 2-61 16,22 3-61-16,-19 0-51 0,19 0-73 0,-17 0-86 16,17 27-99-16,-10-27 91 0</inkml:trace>
  <inkml:trace contextRef="#ctx0" brushRef="#br0" timeOffset="504.01">16659 6798 2254 0,'2'5'20'0,"1"0"17"0,-3 1 20 16,1 1 41-16,-1-1 17 0,0-1 14 15,0 2 7-15,0 3-13 0,0-2-18 0,0 1-15 16,0 4-18-16,0 0-26 0,-22-2-15 0,22 5-15 15,0-1-4-15,-20 1-5 0,20 4-6 0,-22-6 4 16,11 5-6-16,-3 2 3 0,-2-3 3 0,0 0-3 16,-1 0 0-16,0 0 0 0,2-3-6 0,1 0 0 15,-1-2-3-15,4-3-4 0,3 0-9 0,2 0-10 16,0-4-14-16,1 0-27 0,2-3-12 0,3-2-24 16,-1-1-18-16,1 0-13 0,0 0-21 0,0 0-45 15,0 0-51-15,0 0-83 0,0-19-89 0,0 19-70 16,0 0 87-16</inkml:trace>
  <inkml:trace contextRef="#ctx0" brushRef="#br0" timeOffset="505.01">17072 6512 1491 0,'0'-5'24'0,"0"-2"40"0,0 3 48 0,0-1 35 16,0 0 5-16,0 0-4 0,0 2-17 0,0-1-6 15,0 1-4-15,0-1-11 0,0 1-8 0,0 0-9 16,0 1-8-16,-13 0-3 0,13-1-6 0,0 2-2 16,0-1-2-16,0 2-4 0,0 0-2 15,0 0-3-15,0 0 1 0,-9 0-4 0,9 0-8 16,0 0-13-16,0 0-15 0,0 0-20 0,0 0-6 16,0 0 0-16,0 0-1 0,-3 20 9 0,-1-20 3 15,1 20-3-15,2-7 5 0,-4 6-3 0,1 0-1 16,-2 4-3-16,0 0-1 0,1-1-7 0,-3 1 5 15,5 1 0-15,-1-2 4 0,4-1 5 0,0 0-5 16,0-2 3-16,0-3-8 0,0-1 0 0,30-1 3 16,-30-5 1-16,30-3 3 0,-30 0 0 15,34-4 0-15,-14-2-1 0,-3 0 0 0,6 0 1 16,-3 0-1-16,-2-23-6 0,0 23-1 0,-3-26 0 16,1 26-4-16,-4-32 3 0,-2 11-1 0,-4 1-7 15,-6-1-2-15,2-3-12 0,-2 0-17 0,0-3 7 16,0 2-5-16,-29-1 7 0,29 4 11 0,-24 1-14 15,24 4 0-15,-29 4-4 0,29 4-18 0,-32 5-18 16,32 4-42-16,-28 0-53 0,14 0-48 0,0 0-60 16,0 23-75-16,1-23-96 0,3 24-154 0,2-24 92 15</inkml:trace>
  <inkml:trace contextRef="#ctx0" brushRef="#br0" timeOffset="506.01">17529 6822 2254 0,'0'6'24'0,"0"-2"21"0,0 1 32 0,0 2 42 0,-20-2 10 16,20 2 8-16,0 0-12 0,-16 2-27 0,16 2-26 16,-13 1-22-16,13 2-18 0,-14 1-9 0,14-1-11 15,-12 4-6-15,5-1 0 0,1 1-4 16,-4 0 3-16,2 1 1 0,-2-1-5 0,-3 0 1 16,0-1-6-16,-1-2-12 0,0 1-22 0,0-2-40 15,1-3-46-15,-3-1-54 0,4 0-47 0,0-1-66 16,1-2-78-16,-1-3-83 0,4-4-88 0,-2 1 101 15</inkml:trace>
  <inkml:trace contextRef="#ctx0" brushRef="#br0" timeOffset="507.01">17874 6524 1146 0,'0'-1'38'0,"0"0"27"15,0-1 25-15,0-1 9 0,0 1-19 0,0-1-6 16,0 0 4-16,0 1 26 0,0-2 7 0,0 1 11 15,0 3-5-15,0-4-11 0,0 3-7 0,0 0-8 16,0 0-5-16,0 1-7 0,0 0 1 16,0 0 1-16,0 0-2 0,0 0 0 0,0 0-6 15,0 0-16-15,0 0-6 0,0 0-10 0,0 0-9 16,0 0-5-16,0 0-10 0,0 0-7 0,0 0-4 16,0 0-4-16,0 15 0 0,0-15 0 0,0 15 0 15,0-15-1-15,-14 24 3 0,14-6-3 0,-11 0 0 16,11 3 4-16,-13 2-3 0,13 0 2 0,-11 4 1 15,6-2-3-15,1 1 4 0,1-3-4 0,3 3 3 16,0-4 0-16,0 0-6 0,0-4 2 0,0 0-2 16,0-3 4-16,28-2 9 0,-28-3 9 0,21-2 15 15,-21-4 4-15,28-4-1 0,-11 0-7 0,-1 0-21 16,3 0-6-16,-2-32-3 0,-1 32 0 0,1-26 5 16,-4 26 0-16,0-35-1 0,-4 16-2 15,-2 1-1-15,-5-3-5 0,0 0-5 0,-2-3 1 16,0-1 0-16,0 0-4 0,0-2-10 0,-30 0-8 15,30 2-6-15,-21 2-11 0,21 1-5 0,-21 5-23 16,21 4-39-16,-17 2-43 0,17 8-44 0,-15 1-40 16,15 2-63-16,-15 0-77 0,7 24-130 0,2-24-20 15,-2 24 109-15</inkml:trace>
  <inkml:trace contextRef="#ctx0" brushRef="#br0" timeOffset="508.01">18269 6828 2042 0,'8'11'23'0,"-3"-1"19"0,-3 0 29 16,2 0 34-16,-4 0 10 0,0-3 22 0,0 4 8 15,0-1 4-15,0 0 2 0,0 2-5 0,-22-3-14 16,22 5-11-16,-22-3-18 0,22 3-20 0,-29 0-15 15,11 1-21-15,4-1-14 0,1 2-14 0,-3-2-12 16,3 0-3-16,-2-1-4 0,5 0-3 0,-2 0-23 16,3-1-63-16,0 2-110 0,2 1-96 0,-2 0-97 15,2 0-115-15,0 1-135 0,2-3 2 16,-5 1 124-16</inkml:trace>
  <inkml:trace contextRef="#ctx0" brushRef="#br0" timeOffset="509.01">18624 6450 1440 0,'0'0'33'0,"0"0"13"0,0 0 11 0,0 0 20 16,0 0-4-16,0 0 10 0,0 0 20 0,0 0 16 16,0 0-1-16,0-18-5 0,0 18-6 0,0 0-23 15,0 0-14-15,0-14-4 0,0 14-14 16,-20 0 5-16,20-7 0 0,0 7 2 0,0-7-9 15,-16 7-10-15,16-5-8 0,-9 5-11 0,9-3 1 16,-7 2-6-16,2-1-1 0,0 1-4 0,2 0-4 16,0 1 2-16,-1-3-3 0,3 2 0 0,-2 1 7 15,2 0 0-15,0-1 1 0,-1 1 3 0,2 0-3 16,0 0 0-16,0 0 3 0,-1 0-2 0,1-1 1 16,0 1-5-16,0 0 1 0,0 0 1 0,0 0 0 15,0-1 6-15,0 1-2 0,0 0 3 0,0 0 0 16,0 0 0-16,0 0-1 0,0 0-7 15,0 0-1-15,0 0 3 0,0 0 0 0,0 0 2 16,0 0 1-16,0 0-1 0,0 0 5 0,0 0-1 16,0 0 1-16,0 0 2 0,0 0 3 0,0 0 1 15,0 0 4-15,0 0-3 0,0 0 0 0,0 0-4 16,0 0 1-16,0 0-5 0,0 0-3 0,0 0 4 16,0 0-5-16,0 0 7 0,0 0-2 0,0 0-3 15,0 0 3-15,0 0-4 0,0 0 0 0,0 0 3 16,0 0 0-16,0 0-3 0,0 0-2 0,0 0-2 15,0 0 1-15,0 0-1 0,0 0-1 0,0 0-4 16,0 0-3-16,0 0 2 0,0 0-2 0,0 0 0 16,0 0 2-16,0 0-2 0,0 0-3 0,0 0-1 15,0 0-2-15,0 0-3 0,0 0 6 16,0 0 2-16,0 0-3 0,0 0 0 0,0 0-4 16,0 0 0-16,0 0-3 0,0 0 2 0,0 0-3 15,0 0-1-15,0 0-3 0,0 0 3 0,0 0 4 16,0 0 4-16,0 19 5 0,0-19-5 0,0 17 0 15,0-17 2-15,0 25 5 0,0-11 0 0,0 3-1 16,0 1-3-16,0 3-4 0,0 1-6 0,0 2-34 16,0 5-52-16,0 0-74 0,30 0-88 0,-30 1-70 15,0 3-62-15,24 1-60 0,-24-1-95 0,0 2-105 16,0-3 111-16</inkml:trace>
  <inkml:trace contextRef="#ctx0" brushRef="#br0" timeOffset="510.01">14863 7757 2379 0,'-10'0'27'0,"2"0"14"0,-1 0 17 0,0 0 32 0,0 0 10 15,3 0 33-15,-1 0 21 0,1 0 2 16,2 0-15-16,0 0-27 0,4 0-30 0,0 0-26 15,0 0-22-15,0 0-17 0,0 0-5 0,0 0-8 16,0 0-6-16,36 0 2 0,-36-20-4 0,46 20-5 16,-17 0 2-16,2-17-13 0,1 17-55 0,1-12-46 15,0 12-59-15,-6 0-51 0,1 0-16 0,-6 0-33 16,-2 0-21-16,-2 0-42 0,-3 0-50 0,-3 0-91 16,-5 0 64-16,-2 21 104 0</inkml:trace>
  <inkml:trace contextRef="#ctx0" brushRef="#br0" timeOffset="511.01">14993 7970 1825 0,'0'9'35'0,"-6"-2"28"0,6 1 25 15,0-3 27-15,0-1-5 0,0-4 5 0,0 3 14 16,0-3 11-16,0 0-1 0,0 0-9 0,0 0-20 16,0 0-35-16,0 0-29 0,0 0-30 0,0 0-13 15,33-24-6-15,-33 24-1 0,36-19 2 0,-13 19-50 16,4-25-58-16,0 12-81 0,1-1-106 0,-2 0-109 15,3-1-134-15,0 3-51 0,-5-2 109 0</inkml:trace>
  <inkml:trace contextRef="#ctx0" brushRef="#br0" timeOffset="512.01">15944 7557 2020 0,'6'-5'41'15,"-1"1"22"-15,-2 2 17 0,-2-3 21 0,2 3-10 16,-3 1 16-16,0-4 20 0,0 5 23 0,0 0 3 16,0 0-10-16,0 0-20 0,0 0-36 0,0 0-25 15,0 0-17-15,0 0-11 0,0 0-10 0,0 0-8 16,0 0-4-16,0 19-5 0,-20-19 3 0,20 20 1 15,-15-4-4-15,15 2-5 0,-20 4 0 16,7 2-2-16,2 2 0 0,1 0 7 0,1 2 0 16,1 1-3-16,2-2-1 0,6-2-3 0,0 1-2 15,0-4 4-15,0-1 0 0,0-1 3 0,37-7 1 16,-37 1-1-16,40-3 2 0,-18-3-3 0,2-4-2 16,2 0 3-16,1-4-1 0,0 0 5 0,-1 0 0 15,1-23 0-15,-2 23-4 0,-4-25-8 0,1 25 1 16,-3-33-3-16,-4 14 0 0,-1-4 5 0,-4 2-4 15,-5-3-8-15,-4-3-12 0,-1 1-13 0,0-3-11 16,0 0-14-16,-35-3-6 0,35 1-18 16,-40-1-5-16,16 6-7 0,-3 0-8 0,-2 4-15 15,-4 7-40-15,1 7-51 0,-3 2-78 0,-4 6-105 16,2 0-166-16,-5 0 45 0,-3 31 107 0</inkml:trace>
  <inkml:trace contextRef="#ctx0" brushRef="#br0" timeOffset="513.01">16899 7467 1462 0,'-1'-6'39'0,"1"-1"33"15,0 2 24-15,0-3 39 0,0 3-2 0,0 0 5 16,0-1 10-16,0 4-5 0,0 0-10 0,0 1-15 16,0 1-18-16,0 0-19 0,0 0-24 0,0 0-11 15,0 0-10-15,0 0-12 0,0 0 0 0,0 0-7 16,0 0-9-16,0 0 3 0,0 19-5 0,0-19 0 16,0 14 3-16,-17-2-1 0,17 2 0 0,-16 4-1 15,16 2-2-15,-22 3 0 0,6 2 0 16,0 4-1-16,-4 2 1 0,-2 1-2 0,2 0-3 15,-5 5 6-15,1-2-2 0,-1 2-2 0,-1 0 4 16,3-2-5-16,-2 2 1 0,4-4 2 0,-1-1-5 16,5-1 5-16,0-3 0 0,2-2-1 0,1-4-1 15,4-3-2-15,0 0-2 0,1-4 3 0,4-3 0 16,0 0-2-16,1-6 0 0,2 0 1 0,-1-2 2 16,3-1 0-16,-1-3-1 0,1 1 0 0,0-1 2 15,0 0 2-15,0 0 0 0,0 0-3 0,0 0-6 16,0 0-17-16,0 0-25 0,0 0-31 0,0 0-41 15,0 0-32-15,0-19-27 0,0 19-52 16,0 0-41-16,19-21-92 0,-19 21-119 0,17-18-1 16,-17 18 89-16</inkml:trace>
  <inkml:trace contextRef="#ctx0" brushRef="#br0" timeOffset="514.01">17238 7707 1785 0,'0'-3'41'0,"0"2"29"0,0-2 28 0,0 3 28 16,0-2-9-16,0 0-4 0,0 2 3 0,0-1-4 15,0 1-10-15,0 0-8 0,0 0-18 0,0 0-17 16,0 0-14-16,0 0-11 0,0 0-7 0,0 0 2 16,0 0-7-16,-19 0 2 0,19 0 1 0,0 23-8 15,-12-23 2-15,12 18-8 0,-15-18-2 0,4 25 3 16,-2-8-3-16,-2 0-1 0,-1 3-4 0,-1 0-6 16,2-2-1-16,-2 4 0 0,2-3 2 15,1-2 2-15,3 4-2 0,1-6 7 0,5 2-1 16,1-2-4-16,3 1 4 0,1-1-6 0,0 0 1 15,0 0 5-15,0-2-2 0,35 1 2 0,-35-2 1 16,29-1-2-16,-29-1 0 0,35 0 0 0,-12-3-5 16,-1-2 3-16,0-1 0 0,0 0 0 0,1-3 4 15,0-1-1-15,-3 0 4 0,1 0 0 0,-2 0-2 16,-4-21-2-16,0 21-6 0,-1 0 0 0,-4-28 2 16,0 28-2-16,-3-22 3 0,0 8 0 0,-4 0-3 15,-1-1 1-15,0-3-1 0,-2 0-2 16,0-2 0-16,0-3 0 0,0 0 1 0,-31 1 0 0,31-1 3 15,-22-1 5-15,22 2 4 0,-21 5-6 0,21 0 1 16,-21 2 1-16,21 1 2 0,-14 5 4 16,14 1-1-16,-14-1-5 0,14 1-6 0,-12 1-2 15,6 0-13-15,-1 1-31 0,-3 2-58 0,0-1-73 16,-5 0-90-16,0 1-97 0,-4 1-124 0,-3-1-170 16,-2 0 104-16</inkml:trace>
  <inkml:trace contextRef="#ctx0" brushRef="#br0" timeOffset="515.01">17909 7840 209 0,'0'0'-1'0,"0"0"-3"15,0 0-12-15,0 0-10 0,0 0-3 0,0 0 1 16,0 0 8-16,0 0 12 0,0 0 1 0,0 0 7 15,0-13 8-15,0 13 17 0,0 0 33 0,0 0 32 16,0 0 62-16,0 0 26 0,0 0 29 0,0 0-10 16,0 0-31-16,0 0-18 0,0 0-21 0,0 0 22 15,0-7-10-15,0 7 12 0,0 0 12 16,0 0-13-16,0 0 10 0,0 0-3 0,0 0-14 0,0 0-10 16,0 0-3-16,0 0-2 0,0 0-4 15,0 0-1-15,0 0-9 0,0 0-10 0,0 0-19 16,0 0-12-16,0 0-15 0,0 0-14 0,0 0-13 15,0 0-10-15,0 0-9 0,0 0-8 0,0 0 3 16,0 0 0-16,0 0-1 0,25 0-4 0,-25 0-7 16,41 0-1-16,-12-27-27 0,3 27-44 0,3-19-54 15,-2 19-75-15,2-20-54 0,-5 20-42 0,-6-10-50 16,-3 10-21-16,-10 0-44 0,-3 0-79 0,-8 0 23 16,0 0 95-16</inkml:trace>
  <inkml:trace contextRef="#ctx0" brushRef="#br0" timeOffset="516.01">17872 7914 2254 0,'-5'2'48'16,"5"1"45"-16,0-3 41 0,0 0 38 0,23 0-11 15,-23 0-17-15,31 0-16 0,-31 0-31 0,43-22-34 16,-17 22-27-16,2-18-26 0,0 18-6 0,2-18-4 16,2 18-4-16,0-22-27 0,-1 10-54 0,-3-3-48 15,-3 1-68-15,0 1-54 0,-5-3-41 0,-2 1-69 16,-1 1-59-16,-8-4-86 0,-5 2 55 0,-2-4 117 15</inkml:trace>
  <inkml:trace contextRef="#ctx0" brushRef="#br0" timeOffset="517.01">18170 7475 2335 0,'0'-7'42'0,"-15"4"20"0,15 2 14 16,0-5 23-16,-9 5 2 0,9-2 22 16,0 2 29-16,0 1 19 0,0 0-18 0,0-1-21 15,0 1-29-15,32 0-36 0,-32 0-22 0,22 0-15 16,-5 0-10-16,-3 0-4 0,1 20-7 0,2-20-7 15,-2 21-3-15,2-21 1 0,0 31 2 0,0-12-3 16,-4 3 5-16,2 1-9 0,-3 4-18 0,2 1-7 16,-5 3-30-16,-7-2-20 0,-2 3-20 0,0-1-18 15,0-2-4-15,-32 0-6 0,32-3 5 0,-33 1-4 16,12-4-10-16,-1-4-1 0,0 0-11 16,2-3-29-16,4-3-46 0,2-2-76 0,0-3-108 15,14-3-73-15,-16-3 86 0</inkml:trace>
  <inkml:trace contextRef="#ctx0" brushRef="#br0" timeOffset="518.01">18722 7577 1991 0,'8'-4'46'0,"0"-1"50"0,-3 2 36 15,1 0 36-15,-3 2-12 0,-2 0-23 0,-1 1-17 16,0 0-21-16,0 0-19 0,0 0-12 0,0 0-7 16,0 25-5-16,0-25-16 0,0 25-6 0,-20-25-13 15,20 33-9-15,0-13-1 0,-21 0-8 0,21 1 0 16,-14 1 1-16,14-2 3 0,-15 2 1 0,15-2 2 16,-10-2-3-16,10-3 3 0,-6 0-4 0,6-2-2 15,-3-4 4-15,2-2-2 0,1-2 6 0,0-1 11 16,0-3 6-16,0-1-6 0,0 0-2 0,0 0-8 15,0-25-15-15,0 25 7 0,0-23-1 0,20 23-5 16,-20-39 3-16,0 17 0 0,19-3-3 16,-19-1 3-16,0 0-3 0,16-3-3 0,-16 5-3 15,12 2-8-15,-12 4 2 0,12 1-2 0,-5 8 2 16,0 4 9-16,0 5 0 0,0 0 3 0,1 0 5 16,0 23-5-16,-2-23 5 0,0 32 2 0,0-12-6 15,0 0 8-15,0 2-4 0,0-1 0 0,0 0 6 16,1-1-3-16,0-3 3 0,1 0-2 0,1-2 0 15,0-2 0-15,-1-4-3 0,-1 0 7 0,0-5 7 16,-2 0 28-16,0-4 24 0,0 0 8 0,0 0-5 16,-3 0-24-16,2-25-21 0,-2 25-14 0,1-29-1 15,0 12-6-15,-1-7-3 0,0 0 1 0,0-3-4 16,-2-2-2-16,1-4-19 0,-1-3-43 16,0 0-44-16,0-2-51 0,0 2-30 0,0 2-21 15,0 4-28-15,0 2-56 0,0 8-92 0,0 5-84 0,0 7-95 16,0 3 110-16</inkml:trace>
  <inkml:trace contextRef="#ctx0" brushRef="#br0" timeOffset="519.01">19092 7732 2274 0,'3'3'21'0,"-3"-2"23"0,1-1 19 0,2 0 28 0,-1 0 4 15,-1 0 0-15,1 0 9 0,-1 0-10 16,0 0-12-16,1 0-17 0,-2 0-26 0,2 0-4 16,-2 0-6-16,0 0 0 0,0 0-1 0,0 0-13 15,0 30-8-15,0-30-4 0,0 29 1 0,0-13 0 16,0-3 4-16,0 3-4 0,0 0 0 0,0-2-2 16,0-2-3-16,0 0 6 0,22-3-1 0,-22-1 4 15,24-3 1-15,-24-2-3 0,30-3 0 0,-12 0-4 16,2 0 2-16,0 0-4 0,1-25 3 15,-2 25-1-15,-2-26-2 0,0 26 2 0,-4-35-10 0,-2 15-7 16,-6 0-19-16,-5-3-12 0,0-1-11 16,0 0-11-16,-28 2-22 0,28 1-26 0,-43 2-36 15,15 5-42-15,-6 4-53 0,-1 2-120 0,-7 8-193 16,-3 0 14-16,-10 0 95 0</inkml:trace>
  <inkml:trace contextRef="#ctx0" brushRef="#br0" timeOffset="520.01">13773 8458 1657 0,'0'0'19'0,"0"0"24"0,0 0 37 15,0 0 11-15,0 31 6 0,26-31 1 0,-26 37-10 16,0-15-9-16,26 4-9 0,-26 1 0 16,22 4-14-16,-22-2 1 0,14 0-11 0,-14-4-16 15,0 3-7-15,9-1-1 0,-9-3 4 0,0 3-5 16,0-5 2-16,0 0 5 0,0-1-4 0,0-1-1 15,0-2 1-15,-25-3 4 0,25-3 5 0,0-3 21 16,0-4 16-16,0-1 25 0,-13-2 9 0,13-2-23 16,0 0-25-16,0 0-34 0,0-31-20 0,0 31 2 15,0-36 2-15,0 11 1 0,0-3 3 0,0-4-4 16,0-2 0-16,0-3 5 0,15-4-2 0,-15-2 2 16,0 0-1-16,0-1 7 0,0 2 10 0,0 2 3 15,0 5 5-15,0 4-5 0,0 7-3 16,0 3-3-16,12 8-10 0,-12 0-4 0,7 6-15 15,-1 3 2-15,1-1 3 0,4 3-3 0,-2-1 6 16,2 2-6-16,3 1-5 0,-1 0 0 0,1 0 0 16,-3 0 2-16,0 21 8 0,-2-21 2 0,-4 30-1 15,-1-10-1-15,-1 5-6 0,-3 1-4 0,0 3-10 16,0 3-24-16,-27 1-27 0,27 1-36 0,-32 1-45 16,12-1-57-16,0-2-61 0,1 2-83 0,-3-2-100 15,6-4-169-15,0-3 61 0,5-3 119 0</inkml:trace>
  <inkml:trace contextRef="#ctx0" brushRef="#br0" timeOffset="521.01">14160 8840 2488 0,'5'0'27'0,"-1"0"7"0,-4-5 4 15,0 3 9-15,2-3-9 0,1 1 26 0,-3-2 29 16,0-1 23-16,0 3 14 0,0-2-7 0,0 2-15 15,0 0-20-15,0 1-31 0,0 2-24 0,0 1-24 16,0 0-9-16,-21 0 0 0,21 0 0 0,-18 0 2 16,18 29-2-16,-24-29-2 0,9 28 0 0,0-28 2 15,3 33-3-15,0-16 3 0,2 0 3 0,10-2-3 16,-9-1 4-16,9 0-4 0,0-1 0 0,0-1 0 16,0-3 3-16,27-1 2 0,-27-1-3 15,25 0 3-15,-25-1-8 0,32-2 5 0,-14 3-4 16,-1-2-3-16,-3 1 6 0,2 3-6 0,-16-2 2 15,22 2 6-15,-22 3-1 0,11 0 1 0,-11 2 1 16,0 1-1-16,0 0-4 0,0 2 4 0,-24-1-4 16,24 0 6-16,-29 0-3 0,8 0 3 0,3-3 0 15,0-5-5-15,-2 1 7 0,5-3-4 0,0-2 5 16,2-4-3-16,13 0-5 0,-16 0-3 0,16-22-2 16,0 22 5-16,0-36-1 0,0 14 1 0,0-6-2 15,0-2-5-15,41-1-26 0,-19-1-28 0,3 1-35 16,2-1-44-16,1 2-31 0,0 2-41 0,0 6-57 15,1 3-58-15,-4 2-90 0,-4 6-157 16,0 1 57-16,-3 3 104 0</inkml:trace>
  <inkml:trace contextRef="#ctx0" brushRef="#br0" timeOffset="522.01">14696 8806 2997 0,'5'0'41'0,"0"-9"33"0,-1 9 31 0,-1 0 42 0,1-4-10 16,-3 0-2-16,0 3-8 0,0-2-38 16,3 3-28-16,0-3-30 0,4 0-23 0,3-3-3 15,1 1-4-15,3 0-3 0,2-5-10 0,6 1-46 16,1 0-53-16,1-2-66 0,1-1-65 0,0 0-38 16,-2 2-51-16,0 1-61 0,-2 1-88 0,-2 2-168 15,-2 0 101-15,-5 2 129 0</inkml:trace>
  <inkml:trace contextRef="#ctx0" brushRef="#br0" timeOffset="523.01">14670 9039 2873 0,'-7'6'38'0,"2"-2"15"0,4 0 4 16,1-4 15-16,0 0 1 0,0 0 24 15,0 0 31-15,28 0 0 0,-28-21-30 0,38 21-40 16,-13-20-34-16,5 20-12 0,6-28-18 0,3 13 7 15,3 1-18-15,2-2-51 0,0 1-80 0,0 1-116 16,-3 1-114-16,-1 2-99 0,-2-1-162 0,-2 1-24 16,-3 0 131-16</inkml:trace>
  <inkml:trace contextRef="#ctx0" brushRef="#br0" timeOffset="524.01">15664 8571 2423 0,'0'-3'42'0,"0"-1"24"0,-19 1 22 0,19 2 32 16,0-2-7-16,0 1 11 0,0 0 13 0,-12 1 10 15,12 0-11-15,0 0-11 0,0 1-16 0,0 0-36 16,0-2-18-16,0 2-17 0,0 0-14 0,0 0-3 15,0 0 1-15,0 0-2 0,0 0 9 0,0 26 2 16,0-26-2-16,-23 27-6 0,23-10-14 0,0 4-5 16,-21 1-6-16,21 2 4 0,-23 1 2 15,11 1 0-15,-1 1 0 0,1 0-3 0,-1-1-6 16,1 1-1-16,4-1-7 0,4-3-3 0,2 0 8 16,2-3-1-16,0-1 5 0,0-5 0 0,35-1-4 15,-35-4-7-15,39-5 5 0,-14-1 1 0,5-3-6 16,-2 0-2-16,2 0-10 0,3-25-4 0,-2 25 7 15,2-32 12-15,-4 14 8 0,-5-3 6 0,-3-1 2 16,-3 0-2-16,-5-1-1 0,-6 0-2 0,-5-1 2 16,-2 0-4-16,0-3-4 0,-28-2 4 0,28 3-3 15,-51-4 3-15,18 3-3 0,-6 4-38 0,-2 4-63 16,-5 5-104-16,-4 7-121 0,-7 7-177 0,-7 0-326 16,-5 25 102-16</inkml:trace>
  <inkml:trace contextRef="#ctx0" brushRef="#br0" timeOffset="525.01">24220 6783 2091 0,'-4'-21'34'0,"-1"9"43"0,-1 2 33 0,1 0 34 16,1 0 3-16,-1 3-4 0,0 0-7 16,0 5-12-16,4-2-28 0,-4 3-31 0,4 1-29 0,0 0-22 15,1 0-5-15,-2 0 4 0,2 0 10 0,0 24 4 16,0-24 3-16,0 26-8 0,0-8-4 16,0 1-4-16,0 6-7 0,0-1-1 0,23 0-7 15,-23 2 6-15,0 1-3 0,0-1 1 0,13 1 2 16,-13-1-3-16,0 0 1 0,0-3 1 0,0-4 0 15,0-1-4-15,0-4-2 0,0 1-2 0,0-6-25 16,0-2-17-16,0 0-37 0,0-4-44 0,0 1-16 16,0-4-33-16,0 0-30 0,0 0-28 0,0 0-33 15,0-21-40-15,0 21-44 0,26-29-99 0,-26 11 34 16,22-5 93-16</inkml:trace>
  <inkml:trace contextRef="#ctx0" brushRef="#br0" timeOffset="526.01">24228 6539 1933 0,'0'-5'55'0,"0"3"38"0,-11-3 42 0,11 2 41 16,0-1-25-16,-6 1-20 0,6-2-23 0,0 1-20 15,0-4-11-15,0 3-7 0,0-2-14 0,23-3-18 16,-23-1-17-16,29 1-7 0,-29-1-7 0,39 1-6 16,-17-1 0-16,2-1-6 0,-1 2 4 0,1 2 4 15,-2 1-5-15,1 1 1 0,-4 3-4 0,0 3-1 16,-3 0 1-16,-3 0 1 0,0 0 1 15,-5 34 0-15,-3-34-5 0,-4 41-4 0,-1-16-9 0,0 3-16 16,0-1-3-16,-35 5-16 0,35-1-16 16,-44 1-10-16,18-1-24 0,-2-2-12 0,0-2-6 15,0-1-3-15,1-4-7 0,2 0-45 0,5-5-76 16,2-3-102-16,3-3-136 0,4-4 76 0</inkml:trace>
  <inkml:trace contextRef="#ctx0" brushRef="#br0" timeOffset="527.01">24654 7096 2042 0,'20'0'58'0,"-8"-25"50"15,1 25 43-15,-5 0 59 0,-2 0-13 0,-3 0-11 16,-2 0-22-16,-1-12-42 0,0 12-25 0,0 0-19 15,0 0-7-15,0-8-4 0,-25 8-17 0,25-6-15 16,0 6-16-16,-18-5-12 0,18 1 0 0,0 1-3 16,-13-2 3-16,13 1-3 0,0 0-2 0,-14-3 0 15,14 4-5-15,-7-1 0 0,7 0-4 16,-7-2 4-16,3 6 4 0,-1 0-1 0,1 0 3 16,-2 0-7-16,-3 0 2 0,-1 0-2 0,-1 0 2 0,-1 28 3 15,-2-28-3-15,3 25 6 0,-2-25-5 16,3 22 0-16,0-22 2 0,4 25-3 0,2-13-2 15,3 2 5-15,1-2-1 0,0 1-3 0,0 1 7 16,0 2-7-16,27-1 2 0,-27 3 3 0,25-4-1 16,-25 0 4-16,33 4-4 0,-16-4-2 0,1 2-1 15,-2-2 1-15,-1 1-2 0,-1-1 0 0,-4-1-2 16,-1-1-4-16,-3-1-5 0,-6-2 0 0,9-1 2 16,-9 1 3-16,0-1 4 0,0-1 3 0,0 0 2 15,-26-3-3-15,26 1 1 0,-27-3 4 0,27-1-2 16,-29-1 2-16,29 0 8 0,-28 0-5 0,28 0-1 15,-23 0 4-15,23-26-3 0,-14 26-3 0,14-25-1 16,0 9-8-16,0-4 1 0,0-2 0 16,0-4-13-16,25-2-33 0,-25-2-41 0,40 1-68 15,-16-1-56-15,6 1-49 0,1 0-80 0,1 4-69 16,2-1-187-16,1 4 21 0,1 0 119 0</inkml:trace>
  <inkml:trace contextRef="#ctx0" brushRef="#br0" timeOffset="528.01">25508 6517 2161 0,'0'0'41'0,"0"-2"14"16,0 2 18-16,0 0 9 0,0 0-30 0,0 0-10 16,0 0-13-16,0 0 5 0,0 0 6 0,0 0 15 15,0 0 9-15,0 0-11 0,0 22-6 0,0-22-8 16,0 17-4-16,0-17 1 0,0 24 1 0,24-10-5 16,-24 4 5-16,0 1-4 0,0 2-8 0,0 4-7 15,0 0-15-15,0 3 0 0,0 1 1 16,0 0 0-16,0 2 5 0,0 1-2 0,0-2-4 0,-27-2 0 15,27-2-3-15,0-2 2 0,0 1 0 0,-15-4 1 16,15-3-4-16,0-1-25 0,0-5-34 16,0 0-49-16,0-3-63 0,0-2-42 0,0-3-33 15,0-3-34-15,0-1-49 0,19 0-67 0,-19 0-87 16,0 0 84-16</inkml:trace>
  <inkml:trace contextRef="#ctx0" brushRef="#br0" timeOffset="529.01">25505 6529 1926 0,'0'-6'48'0,"-9"0"42"0,9 2 38 0,0-1 40 15,-6 1-16-15,6 0-1 0,-5 2-3 16,3-2-13-16,2 0-21 0,0 0-25 0,0-1-28 16,0-2-22-16,0 2-13 0,0-2-13 0,29-1-7 15,-29 3-4-15,27-3-1 0,-11 0-1 0,2 0-2 16,4 1 0-16,3 2 2 0,2-2 1 0,1 4-1 15,1 0 0-15,0 3-1 0,2 0 0 0,-4 0-1 16,-1 0-2-16,-1 30 0 0,-4-30 0 0,-5 29 0 16,-1-10 2-16,-8 1-3 0,-3-1-3 0,-4 1-5 15,0 1-3-15,0-4 0 0,-31 3-6 0,31-3-12 16,-36-1-17-16,15-2-20 0,-5-1-34 0,1-3-28 16,-4 2-43-16,-4-4-51 0,3-1-73 15,-6-2-107-15,2-2-167 0,3-1 74 0</inkml:trace>
  <inkml:trace contextRef="#ctx0" brushRef="#br0" timeOffset="530.01">18379 4572 809 0,'0'7'28'0,"0"-2"37"0,0 2 30 16,0 0 32-16,0-2 8 0,0-1-24 0,0 0-4 15,0 1-24-15,0-3-11 0,-21 1 2 0,21-1-14 16,0 0 0-16,0-2-17 0,0 0-12 0,0 3-4 16,0-3-7-16,-11 2-4 0,11-2 3 0,0 0-11 15,0 0-1-15,0 0-8 0,0 0-31 0,0 0-59 16,0 0-106-16,0 0-92 0,0 0-84 0,0 0-35 16,0 0 106-16</inkml:trace>
  <inkml:trace contextRef="#ctx0" brushRef="#br0" timeOffset="531.01">25898 4875 1613 0,'0'5'27'0,"9"-1"24"0,-9-1 30 0,5 1 31 16,-4-3 0-16,-1-1 10 0,0 0-7 0,0 0-17 16,0 0-22-16,0 0-17 0,0 0-24 0,0 0-12 15,0 0-10-15,0 0-26 0,0 0-31 0,0 0-71 16,0 0-95-16,0 0-114 0,0 0-110 0,27-17-85 16,-27 17 96-16</inkml:trace>
  <inkml:trace contextRef="#ctx0" brushRef="#br0" timeOffset="532.01">31434 5428 1448 0,'4'0'-4'15,"0"0"-9"-15,-3 0-48 0,-1 4-45 0,0-4-62 16,0 0-69-16,0 0-64 0,0 0 45 0</inkml:trace>
  <inkml:trace contextRef="#ctx0" brushRef="#br0" timeOffset="533.01">25779 7020 1559 0,'0'-7'43'0,"3"3"42"0,-1-3 46 16,-2-2 37-16,2 3-8 0,1-2 7 0,-1 2-9 16,0-2 2-16,-2 2-1 0,2 0-19 0,1-2-9 15,-1 1-5-15,0 3-7 0,0-1-10 0,-1 0-11 16,1 2-15-16,0 1-20 0,0 0-17 0,0 1-17 15,-2 0-15-15,0 1-11 0,0 0-6 0,2 0-3 16,-2 0 3-16,0 0 4 0,0 0 2 0,0 0 2 16,0 0-6-16,0 20 4 0,0-20 4 15,0 18 2-15,0-18 5 0,0 24-5 0,0-10-4 16,-29-1 2-16,29 4-1 0,-28 0-4 0,28-1 7 16,-40-2-7-16,19-1-5 0,-2 0 5 0,-1-1-4 15,5-1 0-15,-1-1 4 0,4-3-1 0,1 1-4 16,3-1 5-16,3 0-7 0,5-4 5 0,-1-1 2 15,4-2-4-15,1 0 10 0,0 0-8 0,0 0 0 16,0 0 7-16,0 0 3 0,0 0 8 0,0 0 5 16,23 0 1-16,-23 0-5 0,21 0-7 0,-21 0-2 15,27 0-7-15,-12 0 5 0,0 0 2 0,3 0-3 16,-1 0-2-16,2 0-2 0,2 0 0 0,2 0 0 16,2 0 2-16,2 0-5 0,0 0 0 15,2 0 1-15,-2 0 0 0,-3 0 4 0,-3 0-4 16,2 0-4-16,-8 0-3 0,-1-19-12 0,-5 19-8 15,-3 0-34-15,-2 0-51 0,-4 0-39 0,0-13-45 16,0 13-15-16,0 0-4 0,-24-9-8 0,24 9-16 16,0 0-44-16,-31-8-59 0,31 8-90 0,-22-4-109 15,22 4 97-15</inkml:trace>
  <inkml:trace contextRef="#ctx0" brushRef="#br0" timeOffset="534.01">25773 6965 1943 0,'-4'0'40'0,"2"0"36"0,2 0 28 0,-1 0 30 15,1 0-12-15,0 0-7 0,-2 0 5 0,2 0-1 16,0 0 4-16,0 0 3 0,0 0-7 0,0 0-3 16,0 0-8-16,0 22-15 0,0-22-10 0,18 16-18 15,-18-16-13-15,0 22-2 0,0-7-2 0,0-1-1 16,0 3-3-16,0 2-8 0,0 2-12 0,0 2-4 15,0 2-11-15,0 0-4 0,0 1 1 0,-24 0-4 16,24 2 4-16,0-3 0 0,-18 0 1 16,18-1-1-16,0-1 0 0,0 1-6 0,0-3-2 15,0-4 1-15,0 1 0 0,0-2 5 0,0-2-1 16,0-3 1-16,0 0-2 0,0-2-2 0,0-1 5 16,20 1-6-16,-20-4 2 0,0 1-14 0,0 0-47 15,0-3-53-15,0-1-81 0,0 1-87 0,0-1-67 16,0-2-84-16,0 0-83 0,9 0-147 0,-9 0 68 15,0 0 142-15</inkml:trace>
  <inkml:trace contextRef="#ctx0" brushRef="#br0" timeOffset="535.01">26512 6627 1741 0,'0'-6'55'16,"-20"-1"54"-16,20 0 50 0,0 3 47 0,0-2-14 16,0 1-13-16,0 2-11 0,-14-1-11 0,14 1-5 15,0 1-24-15,0 0-32 0,0 2-31 0,0-3-12 16,0 3 7-16,0 0 3 0,0 0 6 0,0 0-8 16,25 0-17-16,-25 28-3 0,0-28-6 0,19 21-5 15,-19-21-1-15,0 29-1 0,0-12-6 0,0 2-8 16,0 1-6-16,0 4-7 0,0 0 7 15,0 4-7-15,0-2 1 0,-28 0 4 0,28 2-5 16,0-1 2-16,-18-2 2 0,18-1-1 0,0 0-3 16,0-2 6-16,0-6-5 0,0 1-3 0,0-6 1 15,0-2-3-15,0-3 5 0,0-1 3 0,0-2 4 16,0-3 9-16,0 0 0 0,0 0-4 0,0 0-2 16,0 0-13-16,0 0-6 0,0-30-2 0,0 30 0 15,0-28 3-15,0 11-5 0,0-2 0 0,0-3 0 16,0 0-7-16,0-2 1 0,0-3-7 0,0-1-1 15,0-2 2-15,0-3 5 0,0-1 12 0,-20 2 1 16,20-1 2-16,0 4 1 0,0-1 0 16,0 6-3-16,-11 2 3 0,11 5-2 0,0 3-3 15,0 4 5-15,0 1-4 0,0 4 6 0,29-1 0 16,-29 4-4-16,27-1 5 0,-7 2-5 0,0 1 2 16,5 0 2-16,0 0-5 0,4 0 4 0,-2 0 0 15,2 0-1-15,-4 23-2 0,-1-23-9 0,-3 19-6 16,-3-19 2-16,-3 22-3 0,-6-7 1 0,-1 0-2 15,-8 2-5-15,0 1 8 0,0 0 5 0,0 4 8 16,-42-2-3-16,42-1-5 0,-46 2-21 0,19-2-34 16,-2 0-39-16,1-3-52 0,-1 1-46 0,4-3-43 15,0 1-38-15,4-4-52 0,7-1-86 0,1 0-162 16,13-4 72-16,0-1 111 0</inkml:trace>
  <inkml:trace contextRef="#ctx0" brushRef="#br0" timeOffset="536.01">26714 7010 2303 0,'0'1'54'0,"0"-1"45"16,0 0 42-16,0 0 48 0,0 0-24 0,0 0-6 16,0 0-4-16,0 0-16 0,0 0-9 0,27 0-21 15,-27-24-34-15,25 24-23 0,-25 0-19 16,30 0-18-16,-13-15-4 0,-1 15-7 0,-1 0-2 0,0 0 1 15,0 0-1-15,-3 0-1 0,1 0 0 16,-1 0-2-16,-2 0-3 0,-3 24 1 0,-1-24 0 16,-1 22 3-16,0-22 5 0,-5 27-2 0,0-13 1 15,0 1 1-15,0 2-8 0,0 0-1 0,-29 1-13 16,29 0-1-16,-21-1-11 0,21-1-2 0,-23 4-1 16,23-1-6-16,-31-3 7 0,16 1-2 0,-3-1 10 15,2-3 6-15,0 0 4 0,-4 0 12 0,6-3-1 16,-2 0-2-16,7-1 1 0,1-4-3 0,1 2 1 15,5-4 1-15,-1 0 9 0,3-1 4 0,0-1-3 16,0-1 1-16,35 0-7 0,-35 0 0 0,38 0 2 16,-13 0 7-16,6 0 9 0,2 0 2 15,1 0 5-15,2 0 0 0,-3 0-5 0,1-17-2 16,-2 17-6-16,-3 0 2 0,-2 0-2 0,-5 0-10 16,-6 0 7-16,-2 0-7 0,-3 0-2 0,-5 0 4 15,0 0-1-15,-4 0-1 0,-2-9 0 0,0 9 1 16,0 0-1-16,0 0 1 0,0 0-7 0,0 0-3 15,0 0-18-15,0 0-30 0,0 0-34 0,0 0-68 16,0 0-61-16,0 0-63 0,0 0-60 0,0 0-75 16,0 0-134-16,0 0-58 0,0-20 102 0</inkml:trace>
  <inkml:trace contextRef="#ctx0" brushRef="#br0" timeOffset="537.01">27706 6600 2363 0,'0'-15'22'0,"0"3"41"0,-27 0 43 0,27 0 23 16,0 4-3-16,-21 1-19 0,21 2-41 0,0 3-19 15,0 1-22-15,-13 1-23 0,13 0 4 16,0 0 7-16,0 0 28 0,0 0 25 0,0 33 6 15,0-33 10-15,22 33-7 0,-22-11-11 0,0 2-3 16,20 1-12-16,-20 3-16 0,0-1-5 0,0 0-2 16,15-1-8-16,-15 1 0 0,0-4-12 0,0 1-5 15,0-3 1-15,0 0-1 0,0-1 2 0,0-3-1 16,-28-3-1-16,28 1-3 0,0-5 1 0,-20-1-2 16,20-3-11-16,0-2-8 0,0-2-10 0,0-2-13 15,0 0-4-15,0 0 3 0,0 0 6 0,0-21 13 16,0 21 13-16,0-25 2 0,0 25 9 0,0-31-1 15,0 10-7-15,0-2-2 0,23-3-8 0,-23-2 1 16,0-3 6-16,0-2 3 0,14-3 4 0,-14 1-1 16,0 1 3-16,0 1 5 0,0 4 4 15,0 4 7-15,0 4 6 0,0 4 2 0,0 5 4 16,0 2 0-16,0 3 0 0,0 2 1 0,0 0-6 16,0 3-9-16,0-1-5 0,0 1-6 0,0 2 2 15,0-3 0-15,0 1 0 0,0-1-4 0,0 1 2 16,36 0-4-16,-13-1 2 0,0 2 2 0,4-1-3 15,0 2 3-15,-2 0-1 0,1 0-2 0,-3 0-6 16,-7 20-1-16,-3-20 3 0,-6 23 3 0,-7-23 6 16,0 30 4-16,0-13-3 0,0 1-1 0,-45 1-4 15,20 0-2-15,-6 0-4 0,2-1-2 0,-1-2-11 16,1-1-15-16,2-1-24 0,0 0-32 0,5-2-45 16,2-4-53-16,9 2-73 0,-3-3-73 0,5-2-92 15,9-2-177-15,0-1 92 0,0-2 108 16</inkml:trace>
  <inkml:trace contextRef="#ctx0" brushRef="#br0" timeOffset="538.01">28210 6948 3053 0,'0'5'35'0,"0"-5"34"16,0 3 31-16,0-3 38 0,0 0-9 0,0 1-10 15,0 1-12-15,0-2-36 0,0 1-15 0,0 1-6 16,0 1 0-16,0 2 5 0,0 2-8 0,0 0-15 16,0 5-19-16,0 1-3 0,0-1 1 0,0 5-7 15,0-2 7-15,0 1-4 0,0 1-5 0,-19 5 2 16,19 2-2-16,0 1-4 0,0 2-21 0,-16 1-62 16,16 3-85-16,0 1-100 0,0 1-106 0,-7-1-82 15,7 0-93-15,0-1-176 0,0-3 84 0,0-1 143 16</inkml:trace>
  <inkml:trace contextRef="#ctx0" brushRef="#br0" timeOffset="539.01">24530 7856 2495 0,'0'0'18'0,"0"0"2"0,0 0 1 16,0 0 2-16,0 0-15 0,0 0 15 0,-22 0 17 16,22 0 19-16,0 0 17 0,-25 0-3 0,25 0-15 15,-23 23-19-15,10-23-15 0,2 0-14 0,0 27-1 16,0-27-1-16,2 23-3 0,0-7 6 0,1-1 10 15,-2 2 6-15,2-1 5 0,0 1-1 0,-4 1-11 16,2 3-7-16,1-4-4 0,-1 2-6 16,3 0-1-16,-1 1-3 0,3 0 2 0,-2-1 4 15,5 1-1-15,0-2 3 0,2-1-5 0,0-1 10 16,0-2 11-16,0-2 14 0,30-3 13 0,-30-2 3 16,29-4 3-16,-10-3-8 0,2 0-9 0,3 0-8 15,1 0-4-15,-1-29 4 0,2 29-3 0,-1-26 3 16,-1 26-1-16,-4-30-12 0,1 14 7 0,-7-1-3 15,-1 0-1-15,-3-1 1 0,-5-1-7 0,-3 1-6 16,-2 0-7-16,0-4-7 0,-27 2 2 0,27 0-4 16,-42 2 0-16,14-1 4 0,-3 5-7 0,-3 1-15 15,1 1-32-15,0 7-50 0,-3-2-80 0,3 4-85 16,4 1-99-16,3 1-137 0,2 1-193 0,9 0 50 16,3 0 129-16</inkml:trace>
  <inkml:trace contextRef="#ctx0" brushRef="#br0" timeOffset="540.01">25555 7897 2366 0,'3'0'62'0,"0"-3"34"0,0 2 44 0,1-2 46 16,-4 0-17-16,2 1 15 0,-2-1 2 0,2 0-16 15,-1 3-21-15,-1-1-24 0,0 1-37 0,0 0-24 16,0 0-19-16,0 0-20 0,0 0-10 0,0 0-8 16,0 0 8-16,0 0 12 0,0 19 5 0,0-19 10 15,0 14-12-15,0-14-14 0,0 22-3 0,-15-10-4 16,15 3-2-16,0-1 2 0,0 0-1 0,-10 1-7 16,10 2 5-16,0-1-6 0,-9 0 6 0,3 3-1 15,3-1-6-15,-1 0 4 0,-1 1-5 0,1 3 7 16,-1-2-3-16,-1 2 3 0,5-2-3 0,-3 2-4 15,4-4 1-15,-2 0-7 0,2-3 3 0,0 0-20 16,0-2-34-16,0-2-60 0,0-1-94 0,0 0-89 16,0-3-79-16,0 1-86 0,0-1-75 15,20-2-203-15,-20-2 109 0,0-2 148 0</inkml:trace>
  <inkml:trace contextRef="#ctx0" brushRef="#br0" timeOffset="541.01">27014 7919 2080 0,'0'-3'61'0,"0"1"38"0,0-1 26 16,0 0 25-16,0 3-39 0,-9-1-8 0,9 0 7 15,0 1 11-15,-8 0 5 0,8 0-4 0,0 0-17 16,0 0-20-16,-2 0-18 0,2 0-17 0,0 0-11 16,0 0 13-16,0 0 4 0,0 0 14 0,0 0 8 15,0 19-20-15,0-19-9 0,0 15-18 0,0-15-14 16,0 17-9-16,0-7 0 0,-20 2-2 0,20 0-6 15,0 3 6-15,-18-1-4 0,18 2-2 0,0 0 3 16,-18 3 1-16,18 0-7 0,-9 2 2 0,9 1 8 16,-6 2-7-16,6 1 3 0,-5 0 6 15,5 0-13-15,-4-3-5 0,4 0-22 0,0-1-59 16,0-3-52-16,0 2-77 0,0-1-76 0,0-2-56 16,0-2-47-16,0 2-69 0,0-3-165 0,22-4 64 15,-22-1 107-15</inkml:trace>
  <inkml:trace contextRef="#ctx0" brushRef="#br0" timeOffset="542.01">27832 8098 1829 0,'0'-3'47'15,"0"-2"35"-15,0 1 26 0,0 0 38 0,0 1-6 16,0-2 3-16,0-1 13 0,0 2 2 15,0 1 0-15,0-1-3 0,0 1-11 0,0 0-9 16,0 1-9-16,0-1-9 0,0 1-9 0,0 2-17 16,0 0-16-16,0 0-12 0,0 0-6 0,0 0-9 15,0 0-11-15,0 0-14 0,0 0-14 0,0 0-7 16,0 0-4-16,0 0 9 0,0 0 6 0,0 0 6 16,0 0 3-16,0 22-3 0,0-22-6 0,0 15-6 15,0-15-4-15,0 23-3 0,0-9 3 0,0 1 1 16,0 1 2-16,0 3-1 0,0 1-2 0,-27-1-1 15,27 5 6-15,-23-3-6 0,23 1-1 0,-20 1 1 16,20 0-26-16,-19-1-27 0,19 0-51 16,0 0-79-16,0-1-72 0,-8 1-69 0,8-1-48 15,0-1-8-15,0-2-32 0,0-3-71 0,0 0-120 16,0-5 88-16</inkml:trace>
  <inkml:trace contextRef="#ctx0" brushRef="#br0" timeOffset="543.01">28784 7950 1271 0,'-2'-7'45'0,"2"-1"45"0,0 1 41 16,0 0 45-16,0 0 18 0,0 1 5 0,0 1 0 15,0 1 1-15,0 0-17 0,0 1-3 16,0 0 3-16,0 1-4 0,0 1-8 0,0 0-33 0,0 1-23 16,0 0-31-16,0 0-21 0,0 0-5 0,0 0-14 15,0 0-8-15,0 0 3 0,0 0 21 16,0 0 10-16,0 0 1 0,0 23-11 0,21-23-32 16,-21 20-12-16,24-20-3 0,-24 28-8 0,27-12-1 15,-11 3-3-15,-3 4-4 0,2-1 5 0,-1 6-2 16,0 1 4-16,-5 3 0 0,-2 0-17 0,-2 2-28 15,-5 1-55-15,0 3-69 0,0 1-62 0,-32 0-37 16,32 1-34-16,-47 0-26 0,19-1-30 0,-5 1-53 16,-5-2-65-16,-2-3-113 0,0-1 99 0,-2-5 122 15</inkml:trace>
  <inkml:trace contextRef="#ctx0" brushRef="#br0" timeOffset="544.01">24150 7785 1818 0,'6'0'51'0,"-1"-1"35"16,3-2 37-16,-2 0 38 0,1 2-12 0,0-3 0 15,-2 1-4-15,-1 1-9 0,-1 0-10 0,0 0-5 16,0 1-7-16,-2-1 1 0,2 2-7 0,-3 0-5 16,0 0-17-16,0 0-18 0,0 0-17 0,0 0-26 15,0 0-12-15,-22 0-10 0,22 24-4 16,-29-24 6-16,10 27 2 0,-3-11 1 0,-5 4-7 15,-3 3 0-15,0 3 4 0,3 2 4 0,-2 3 8 16,4-1-2-16,0 6-4 0,5 2 1 0,0 0 1 16,8 7 5-16,4-5-5 0,5 3 2 0,3 3-8 15,0 0 0-15,31 0 2 0,-5 0-36 0,8-3-37 16,7-1-32-16,8 3-51 0,7-1-32 0,7-5-48 16,7-2-78-16,7-2-74 0,1-4-125 0,4-4-182 15,6-3 104-15</inkml:trace>
  <inkml:trace contextRef="#ctx0" brushRef="#br0" timeOffset="545.01">28966 8739 2246 0,'-1'-7'31'0,"-1"1"21"0,1 2 33 16,1 1 31-16,-1-1 10 0,1 1 20 0,-1 1 7 16,1 2 6-16,0 0-9 0,0 0-18 0,0 0-20 15,0 0-25-15,0 0-18 0,0 0-18 0,0 0-9 16,0 0-10-16,0-3-4 0,0 3-7 0,0-2-9 16,27 2-3-16,-27-2-10 0,21 1 1 0,-21 1-3 15,37 0 2-15,-20 0-1 0,6 0-4 16,-3 0 2-16,-1 0-1 0,2 0 2 0,0 0 2 15,-7 23-3-15,0-23 1 0,-5 17 0 0,-2-17 2 16,-3 23 3-16,-3-8 1 0,-1-2-1 0,0 5 1 16,0-3-1-16,-35 2-2 0,35 0-3 0,-36 0-2 15,16-2 1-15,1 2 2 0,-1-2 0 0,0-2 2 16,2 1-3-16,2-1 3 0,0-3 5 0,2 0-2 16,1-1 3-16,1-4-6 0,2 2 0 15,4-5-1-15,-1 1 0 0,2 0 2 0,4-3-5 0,0 1 4 16,1-1-5-16,0 0 7 0,0 0 5 15,0 1-2-15,0-1 2 0,30 0-7 0,-30 0 0 16,26 0-1-16,-7 0 1 0,6 0 0 0,2 0 1 16,1 0 1-16,4 0-3 0,-2 0 5 0,4 0-5 15,1 0-2-15,-1 0 7 0,0 0-8 0,-4 0 2 16,-1 0 4-16,-4-15-1 0,-3 15 7 0,-4 0 1 16,-5 0 9-16,-2 0 7 0,-5 0 6 0,-3 0-1 15,-2 0-16-15,-1 0-22 0,0 0-35 0,0-6-46 16,0 6-58-16,0 0-80 0,-29-7-81 0,29 5-108 15,0-1-131-15,-21 2-194 0,21-4 94 0,0 3 154 16</inkml:trace>
  <inkml:trace contextRef="#ctx0" brushRef="#br0" timeOffset="546.01">30017 8118 1617 0,'0'-1'36'16,"-22"-1"22"-16,22-1 36 0,-22 1 36 0,22-1 0 15,-19-2 9-15,19 1-10 0,-18 3-11 0,18-1-16 16,-9 2-14-16,9-2-5 0,-4 2-8 0,4 0-1 16,0 0-4-16,0-3-9 0,0 3-2 0,0 0-12 15,25 0-12-15,-25 0-12 0,25 0-14 0,-7 0-6 16,3 0-2-16,-1 0-1 0,4 0-4 0,0 0-38 16,-1 0-60-16,-3 0-70 0,3 0-90 15,-3 0-76-15,-3 0-90 0,1 0-111 0,-3 0 10 16,0 0 113-16</inkml:trace>
  <inkml:trace contextRef="#ctx0" brushRef="#br0" timeOffset="547.01">29961 8339 2086 0,'-3'1'39'0,"2"1"18"0,-1-2 1 16,2 2 10-16,0-2-21 0,0 0 2 0,0 0 10 15,27 0-9-15,-27 0-18 0,29 0-21 16,-12 0-10-16,6-21-4 0,2 21-11 0,2 0-41 0,2 0-51 16,2 0-69-16,1 0-95 0,1 0-71 15,2 0-113-15,-3 0-8 0,0-9 106 0</inkml:trace>
  <inkml:trace contextRef="#ctx0" brushRef="#br0" timeOffset="548.01">31477 7933 1662 0,'0'0'31'0,"0"0"22"0,0 0 34 15,0 0 23-15,0 0-6 0,0 0 1 16,4 0-14-16,-4 0 1 0,0 0-11 0,1 0-6 16,-1 0 2-16,0 0-10 0,0 0 4 0,0 0 0 15,0 0-12-15,0 0 0 0,0 0-7 0,0 0-10 16,0 0 1-16,0 0-7 0,0 0 0 0,0 0-3 16,0 0-6-16,0 0-6 0,0 14-8 0,0-14-4 15,0 0-5-15,0 0-2 0,0 0 0 0,0 0-2 16,0 0 4-16,0 0-3 0,0 0-1 0,0 0 0 15,0 0 0-15,0 0-3 0,0 0 3 0,0 0 2 16,0 0-3-16,0 0 2 0,0 0 0 0,0 0-1 16,0 0 1-16,0 0 4 0,0 0-3 0,0 0 0 15,0 0-1-15,0 0 1 0,0 0-1 16,0 0 1-16,0 0-3 0,0 0 1 0,0 0 2 16,0 0-4-16,0 0 5 0,0 0-5 0,0 0-2 15,0 0 3-15,0 0 1 0,0 0 1 0,0 0 0 16,0 0-2-16,0 0 0 0,0 0 4 0,0 0-1 15,0 0 1-15,0 0-2 0,0 0-1 0,0 0 2 16,0 0-2-16,0 0 3 0,0 0-4 0,0 0 3 16,0 0-3-16,0 0 3 0,0 0-2 0,0 0-1 15,0 0 6-15,0 0-1 0,0 0 5 0,0 0 2 16,0 0-2-16,0 0-4 0,0 0-3 0,0 0-3 16,0 0 0-16,0 0 2 0,0 0 0 15,0 0 3-15,0 0-3 0,0 0-1 0,0 0 1 16,0 0-3-16,0 0 4 0,0 0-2 0,0 0-3 15,0 0 3-15,0 0-2 0,0 0 1 0,0 0 0 16,0 0 2-16,0 0-1 0,0 0-2 0,0 0 8 16,0 0-5-16,0 0 3 0,0 0 5 0,0 0-4 15,0 0 4-15,0 0-1 0,0 0 4 0,0 0-3 16,0 0 3-16,0 0-1 0,0 0 0 0,0 0 4 16,0 0 3-16,0 0 1 0,0 0 3 0,0 0 0 15,0 0-6-15,0 0 3 0,0 0-1 16,0 0-4-16,0 0 0 0,0 0-2 0,0 0-3 15,0 0 1-15,0 0 1 0,0 0-4 0,0 0-1 16,0 0 2-16,0 0-3 0,0 0-2 0,0 0-3 16,0 0-3-16,0 0 3 0,0 0 7 0,0 0 6 15,0 0 4-15,0 0-1 0,0 0-3 0,0 19-3 16,0-19 3-16,0 0-4 0,0 16 0 0,0-16 1 16,0 9-4-16,0-9 3 0,0 9-3 0,0-9-2 15,0 8 2-15,0-8 0 0,0 5-1 0,0-4-1 16,0 0 0-16,0-1-1 0,0 2 2 0,0-2 2 15,0 0-2-15,0 0 0 0,0 0 1 0,0 0-1 16,0 0 0-16,0 0 2 0,0 0 2 0,0 0 4 16,0 0 4-16,0 0 3 0,0 0-1 15,0 0 5-15,0 0 3 0,0 0 9 0,0 0 11 16,0 0-1-16,0 0 0 0,0 0-14 0,0 0-14 16,0 0-10-16,0-18-9 0,0 18-1 0,0 0 2 15,0-18-2-15,0 18 3 0,0-16 4 0,0 16-1 16,0-14 5-16,0 6 1 0,0 2 3 0,0 1 0 15,0 1 4-15,0-1-6 0,0 1-6 0,0 1 0 16,0 1-7-16,0-1 0 0,0 3-1 0,0 0-3 16,19 0-5-16,-19 0-1 0,0 0 1 0,0 0-4 15,0 0 6-15,0 0 4 0,0 0 3 0,0 0 6 16,0 0 3-16,0 0-4 0,0 21-1 16,19-21 3-16,-19 0-3 0,17 15 4 0,-17-15-3 15,30 11 1-15,-13-11 1 0,5 8-2 0,2-8-1 16,-1 6-3-16,6-6-1 0,-2 0-1 0,4 0 3 15,0 0 1-15,-1 0-4 0,0 0 9 0,0 0-4 16,2 0-2-16,-2 0 4 0,-2 0-6 0,-5-18 0 16,-2 18 2-16,-2 0 0 0,-5 0-2 0,-3 0 0 15,-2 0 2-15,-4 0-1 0,-1 0 3 0,-3-11 2 16,0 11-2-16,-1 0 0 0,0 0 1 0,0 0-2 16,0 0 2-16,0 0 1 0,0 0 5 15,0 0 5-15,0 0 11 0,0 0 10 0,0 0 15 16,0 0 4-16,0 0-6 0,0 0-3 0,0 0-10 0,0 0-6 15,0 0-5-15,0 0-6 0,0-5-7 16,0 5-2-16,0 0 0 0,0 0-2 0,0 0-5 16,0 0 3-16,0 0-2 0,0 0 0 0,0 0-3 15,0 0-1-15,0 0-3 0,0 0 1 0,0 0-1 16,0 0 1-16,0 0-1 0,0 0-2 0,0 0 6 16,0 0-4-16,0 0 2 0,0 0 2 0,0 0-2 15,0 0 2-15,0 0 1 0,0 0 0 0,0 0-3 16,-14 0-1-16,14 0-4 0,0 0 1 0,0 0 5 15,0 0-2-15,0 0 3 0,-14 14-1 0,14-14-2 16,-12 0 0-16,2 15-1 0,1-15 0 16,0 16 1-16,-3-8 2 0,3 4 3 0,0-1 0 15,0-1 0-15,0 3-6 0,0 2 2 0,3 0-3 16,-2 1 1-16,-1 3 6 0,2-1-4 0,-2 2 8 16,0 2-1-16,2 1-1 0,-2 2 3 0,0-2 1 15,-3 1-5-15,2 5-3 0,-3 0 5 0,1 5-6 16,-2-2 3-16,-1-1 0 0,4 0-2 0,-2 1-2 15,3 0 5-15,3-4 1 0,-3-3-5 0,3-3 6 16,1-3-4-16,1-2-2 0,1-3 5 0,1-6-5 16,-2 1-1-16,2-3 4 0,3-2-6 0,0-2-1 15,0 0-28-15,0-2-37 0,0 0-39 0,0 0-70 16,0 0-58-16,0 0-57 0,0 0-61 16,0-21-32-16,24 21-33 0,-24 0-67 0,0-27-126 15,0 27 12-15,0-24 120 0</inkml:trace>
  <inkml:trace contextRef="#ctx0" brushRef="#br0" timeOffset="549.01">31644 8327 2157 0,'0'-4'56'0,"0"3"31"0,0 1 37 16,0-2 38-16,0 0-15 0,-20 2 5 15,20-3 14-15,0 3-5 0,0 0-5 0,-14 0-13 16,14 0-30-16,0 0-17 0,0 0-23 0,0 0-4 16,0 0-7-16,0 0 14 0,0 0 6 0,26 0-7 15,-26 0-11-15,38 0-35 0,-7 0-17 0,8 0-12 16,6 0-5-16,7 0 5 0,6 0-13 0,1 0-44 16,3 0-88-16,2 0-136 0,-4 0-163 0,-5 0-222 15,-6 0-251-15,-7 0 133 0</inkml:trace>
  <inkml:trace contextRef="#ctx0" brushRef="#br0" timeOffset="550.01">16579 9852 2144 0,'0'-5'40'15,"0"-3"23"-15,0 1 23 0,0 2 32 0,0-3 1 16,0 1 4-16,0 1 16 0,0 0 1 0,0-2-1 16,0 3 4-16,0-1-10 0,0-1-13 0,0 2-25 15,0 0-16-15,0 1-17 0,0 1-8 0,0 1-11 16,0-1-8-16,0 2 0 0,0-1-8 0,0 2 0 16,0 0-4-16,0 0-11 0,0 0-2 0,0 0-7 15,0 0-4-15,0 0-2 0,0 0 0 16,0 0 1-16,0 18 4 0,0-18 4 0,0 19-1 15,0-4 7-15,0 2-3 0,0 2-3 0,-23 5-3 16,23 3-2-16,0-1 0 0,-18 3 0 0,18 1 5 16,0 1-6-16,-19 3-1 0,19 0 6 0,-14 0-3 15,4 3-2-15,1-2 3 0,-1 1 0 0,-1-1 1 16,1-3 0-16,1-2 1 0,-1-1-2 0,1-2-10 16,2-5-25-16,0-2-57 0,2-4-67 0,0-3-75 15,3-5-55-15,1-4-22 0,1-2-40 0,0-2-29 16,0 0-91-16,0 0-142 0,27-34 92 15,-27 34 111-15</inkml:trace>
  <inkml:trace contextRef="#ctx0" brushRef="#br0" timeOffset="551.01">17301 9740 1812 0,'0'-2'54'16,"0"-2"37"-16,0 1 39 0,0 1 27 0,0 1-21 15,0-1-5-15,0 0-7 0,0 2 4 0,0 0-1 16,0 0-15-16,0 0-15 0,0 0-22 0,0 0-22 16,0 0-18-16,0 0-13 0,0 0-12 0,-18 0-7 15,18 0 2-15,-12 22-1 0,12-22 12 16,-18 19 2-16,9-19 0 0,-2 28-2 0,-4-12-2 15,2 2-5-15,0-1 1 0,0 4 1 0,1 2-6 16,-1-1 4-16,4 1-2 0,-2 2 2 0,5 0-4 16,1 1-3-16,1-1 3 0,3 1-5 0,1-1 4 15,0-3-1-15,0 1-3 0,0-3 2 0,32-2 2 16,-32-1 2-16,33-5 1 0,-11-2-1 0,2-3 1 16,5-4-1-16,0-3 1 0,0 0 0 0,2 0-3 15,3-27-2-15,-3 27 1 0,-2-30-3 16,-2 10 2-16,-2 0 0 0,-1-1 0 0,-5-1 1 15,-3 1-3-15,-3-4 0 0,-6 0 0 0,0-1-7 16,-5-3-7-16,-2-1-4 0,0-3-7 0,0 0 4 16,-25 1 5-16,25 3-1 0,-27 4 10 0,27-1 1 15,-32 7-1-15,32 6 7 0,-34 1-5 0,19 6-2 16,0 3 0-16,3 1-27 0,1 2-42 0,1 0-48 16,2 0-61-16,8 0-54 0,-6 0-89 0,6 26-87 15,0-26-165-15,0 0 4 0,0 24 132 0</inkml:trace>
  <inkml:trace contextRef="#ctx0" brushRef="#br0" timeOffset="552.01">18288 9716 1865 0,'0'-5'62'15,"0"0"51"-15,0 1 34 0,0 1 43 0,0-2-22 16,-19 2-14-16,19 1-1 0,0 1-13 16,0 1-21-16,0-2-17 0,0 1-24 0,-15 1-18 15,15 0-14-15,0 0-11 0,0 0-7 0,0 0-9 16,0 0-5-16,0 0-7 0,-11 21-2 0,11-21-3 15,-12 25 3-15,3-10-1 0,-4 4-1 0,-3 5-6 16,2-2 3-16,-2 4-2 0,1-2 0 0,-2 1 4 16,1 1-2-16,0-2 0 0,5 0 7 0,-2 1-3 15,3-1-4-15,3-2 0 0,0 0-4 0,6-1 4 16,1-1 4-16,0 1 1 0,0-5-1 16,0 0 3-16,36-3-5 0,-36 0 3 0,38-4-1 0,-14-1 3 15,2-1 2-15,-3-3-2 0,3-3 6 0,0-1-6 16,0 0 0-16,1 0 2 0,-6 0-5 15,-1-26-1-15,0 26 1 0,0-24-4 0,-4 24-2 0,-2-32 7 16,-2 15-3-16,-4-2 1 0,-2-4-3 16,-1 1-10-16,-5-3-25 0,0-3-19 0,0 0-20 15,0-3-10-15,-29-1 12 0,29 1 16 0,-25-1 19 16,25 4 4-16,-28 3-5 0,11 2-4 0,17 5-25 16,-26 1-23-16,26 7-21 0,-17-2-39 0,17 4-34 15,-11 2-42-15,11 2-81 0,0-1-73 0,0 2-133 16,0 2 47-16,0 0 118 0</inkml:trace>
  <inkml:trace contextRef="#ctx0" brushRef="#br0" timeOffset="553.01">19163 9742 2031 0,'-28'-3'55'0,"28"-1"39"0,0 2 39 0,-18-2 35 0,18 1-15 16,0 1-6-16,0-1-6 0,-12 1 2 0,12 1-15 16,0-1-15-16,0 2-20 0,0 0-20 15,0-2-16-15,0 2-9 0,0 0-12 0,0 0-16 16,0 0-11-16,-8 0 0 0,5 0-2 0,-4 29-1 15,-2-29 1-15,-2 33-6 0,-1-12 1 0,-4 1-5 16,1 3 4-16,-3 4-2 0,2-1-2 0,1 1 7 16,2-1-3-16,0-1-3 0,4-1 3 0,2 3 2 15,5-4-8-15,1 1 10 0,1-2 1 0,0-4-4 16,0 0 10-16,30-2-6 0,-30-3-3 0,30-1 5 16,-30-3-3-16,37-2 4 0,-14-4 2 0,-4-2 6 15,2-3-1-15,0 0-5 0,-1 0-1 0,0 0-8 16,0-26-1-16,-1 26 2 0,-1-28 0 15,-2 28 1-15,-1-33 0 0,-3 15-4 0,-3-4-2 16,0-1-4-16,-4-3 4 0,-4 0-8 0,-1-3-18 16,0-2-13-16,0-4-24 0,0 3-9 0,-29-1 13 15,29 2 5-15,-26 4-3 0,26 2-5 0,-31 1-8 16,16 7-15-16,-3 6 3 0,3 2-17 0,-1 1-26 16,2 3-16-16,2 3-44 0,1 2-42 0,1 0-66 15,2 0-96-15,3 0-150 0,2 0 67 0,2 0 106 16</inkml:trace>
  <inkml:trace contextRef="#ctx0" brushRef="#br0" timeOffset="554.01">19917 9686 2441 0,'0'-3'47'0,"0"0"19"0,0-1 10 16,0 0 23-16,0 3-16 0,0-2 21 0,0 0 26 15,0 1 14-15,0 2-2 0,0 0-19 0,0 0-17 16,0 0-27-16,0 0-14 0,0 0-17 0,0 0-17 16,0 0-8-16,0 0-16 0,-20 22-5 0,20-22 0 15,-23 26-2-15,8-26 1 0,-1 31 2 0,-4-13-2 16,3 6 5-16,-1-2-2 0,3 2-2 0,1 0 5 15,4 0-4-15,-1 3-1 0,6 0-1 16,3-1-3-16,0 1 1 0,2 2 1 0,0-4 2 16,0 1 1-16,0 0-2 0,25-2 3 0,-25-4-1 15,25 1-3-15,-25-3 9 0,35-2-2 0,-17-4 7 16,4-2 5-16,1-4-4 0,1-5-2 0,-2-1-5 16,3 0-2-16,0 0-2 0,-2-24 2 0,-1 24-2 15,0-30-2-15,-1 30-2 0,-5-35-1 0,0 15 1 16,-3-1-2-16,-2-4-2 0,-5 1-4 0,-2-2-15 15,-4-3-6-15,0 0 3 0,0 0-4 0,0 0 6 16,-24 3 2-16,24 1-3 0,-26 1 0 0,26 4 8 16,-32 2-6-16,32 2-6 0,-35 3-8 15,18 1-18-15,0 4-26 0,-1 1-34 0,5 2-41 16,1-1-49-16,1 2-51 0,4 4-82 0,1-3-113 16,6 3-160-16,-5 0 30 0,5 0 128 0</inkml:trace>
  <inkml:trace contextRef="#ctx0" brushRef="#br0" timeOffset="555.01">20798 9613 1864 0,'0'0'36'0,"24"-13"29"0,-24 13 28 0,0 0 29 16,0-10 7-16,14 10 13 0,-14-5 21 0,0 5 14 16,0-3-9-16,0 3-11 0,0 0-18 0,0 0-12 15,0 0-13-15,0 0-17 0,0 0-14 0,0 0-27 16,0 0-21-16,0 0-13 0,0 21-17 0,0-21-6 16,-22 0 5-16,22 21-8 0,0-21 5 0,-19 24 4 15,19-9-6-15,0 2 2 0,-11 4 1 0,11 2-2 16,0 0-1-16,-6 4 4 0,6 2-5 0,-3 0 0 15,2 3 7-15,-1 2-4 0,-1 0 6 16,-1 2 3-16,-1-1 3 0,-1 1 9 0,1-1 0 16,-4 0 1-16,2-1-3 0,-1-3-5 0,-1-1-6 15,0-4-2-15,2-3-4 0,0-3-2 0,-1-2 2 16,4-3 1-16,1-3-3 0,-2-4 2 0,4-3 0 16,1-2 1-16,0-2 4 0,0-1 0 0,0 0 1 15,0 0-11-15,0 0-28 0,28-21-39 0,-28 21-54 16,23 0-51-16,-23-28-47 0,22 28-43 0,-22-19-50 15,23 19-77-15,-23-18-118 0,16 18-158 0,-16-21 101 16</inkml:trace>
  <inkml:trace contextRef="#ctx0" brushRef="#br0" timeOffset="556.01">21823 9757 1759 0,'0'-5'8'0,"0"2"6"0,0 0-2 16,0 0 14-16,0 0 5 0,0-1 32 0,0 1 45 15,0-1 34-15,0 1 21 0,0 1-6 0,0-1-6 16,0 0-21-16,0 1-11 0,0-3-6 15,0 5-11-15,0-2-2 0,0 0 2 0,0-1-4 16,0 1-9-16,0-1-8 0,0 3-10 0,0-2-13 16,0-1-3-16,0 3-18 0,0 0-16 0,0 0-5 15,0 0-15-15,0 0-2 0,-28 0 8 0,28 0-10 16,-21 0 5-16,21 30 0 0,-23-30-8 0,9 22 6 16,1-22-4-16,-1 28 3 0,1-10 3 0,-1 0 1 15,2 4 0-15,-1-2 1 0,1 4 0 0,3 2-5 16,0 0-1-16,2 2 3 0,1 1-1 0,2 0-1 15,3-1 5-15,1-3-4 0,0 2-1 0,0-3 7 16,0 0-5-16,24-2 1 0,-24-4 2 0,27 0-2 16,-27-4 2-16,33-2 1 0,-14-2 3 15,2-5 3-15,4 0-1 0,0-5 1 0,-1 0-6 16,3 0 0-16,-2-24-5 0,1 24 0 0,-2-29 4 16,0 10-6-16,-5 0 4 0,1-4-2 0,-5 0-3 15,-3-4 1-15,-2-2-1 0,-3-2-4 0,-6-5-2 16,-1 1-8-16,0-3-4 0,0-1-1 0,-29 2 2 15,29 4 6-15,-30 1 3 0,30 4-2 0,-38 8-3 16,17 0-7-16,2 7-14 0,0 4-13 0,1 2-23 16,0 2-32-16,2 3-24 0,4 2-33 0,1 0-37 15,2 0-35-15,1 0-49 0,3 0-64 16,3 22-100-16,2-22-139 0,0 0 91 0</inkml:trace>
  <inkml:trace contextRef="#ctx0" brushRef="#br0" timeOffset="557.01">22824 9690 2886 0,'0'-4'18'0,"0"3"11"0,0-2 18 15,0 1 28-15,0-3 6 0,-22 2 16 0,22 2 4 16,0-2-3-16,-18 3 0 0,18 0-16 0,0 0-20 16,-20 0-25-16,20 0-22 0,-16 0-10 0,16 0-4 15,-12 0 1-15,6 0 0 0,1 0-1 0,-3 0 9 16,2 20 7-16,-1-20 0 0,-2 21 8 0,-2-21-5 15,2 29-4-15,-1-11-1 0,-4 3-9 0,0 3 1 16,0 0-1-16,-1 3 1 0,-1 2 1 0,1 0-6 16,-1 0-2-16,2 0-1 0,-1 0-1 15,4 0 2-15,2-2-1 0,3 0 4 0,3-1 3 16,3-2 1-16,0-4-1 0,0-2 2 0,28-3-1 16,-28-1 1-16,35-4 5 0,-10-4-2 0,4-2 0 15,1-4-7-15,1 0-3 0,3 0-2 0,-1-24-1 16,-2 24 5-16,-1-29 4 0,-4 29-5 0,-2-33 1 15,-6 13-2-15,-3 0 0 0,-2-2-1 0,-7-3-4 16,-2 0 0-16,-4-4 3 0,0-3-1 0,0-2-2 16,0 0-7-16,-38-2-11 0,38 0-7 0,-35 5-7 15,35 4-21-15,-37 1-29 0,17 6-19 0,1 5-37 16,2 4-31-16,3 5-35 0,2 3-54 16,0 3-67-16,2 0-67 0,10 0-168 0,-8 0-32 15,8 27 114-15</inkml:trace>
  <inkml:trace contextRef="#ctx0" brushRef="#br0" timeOffset="558.01">23418 9699 3093 0,'4'-5'37'0,"-2"1"16"0,1 2 20 16,-2-1 36-16,0 0 0 0,-1-2 29 0,0 3 16 16,0 0 0-16,0 2-15 0,0 0-35 0,0 0-25 15,0 0-39-15,0 0-24 0,0 0-10 0,0 0-6 16,0 0 11-16,0 0 11 0,0 26 7 0,0-26-7 16,0 22-3-16,0-7-13 0,0 1 4 0,-20 4-2 15,20 0-9-15,0 2 5 0,0-1-8 0,-11 3 0 16,11-2 8-16,0 3-1 0,-10-1-4 0,10-1 7 15,-5 4-3-15,1-4 1 0,2 2 1 0,-1 0-6 16,1-1-2-16,-2 0-17 0,1-2-16 0,0 1-21 16,1-5-31-16,-1 1-18 0,2-1-35 0,-1-4-39 15,2-2-36-15,-1 0-50 0,1-5-43 16,0 0-44-16,0-1-65 0,0-2-138 0,0-4-71 16,0 0 106-16</inkml:trace>
  <inkml:trace contextRef="#ctx0" brushRef="#br0" timeOffset="559.01">24101 9769 2124 0,'1'-4'46'0,"2"0"25"0,0 0 14 16,-2 2 16-16,1-1-16 0,2-1 5 0,0 3 2 15,-1-2 2-15,0 3-19 0,0-1-24 0,-2 1-7 16,0 0-13-16,-1 0-3 0,0 0 1 0,0 0 1 16,0 0 1-16,0 0 7 0,0 0 4 0,0 18-3 15,0-18-1-15,0 0-5 0,0 24-9 16,0-24-1-16,0 21-3 0,0-12-5 0,-20 4 1 15,20 1-7-15,0 0 6 0,0 2-2 0,0 2 3 16,-11-1 2-16,11 3-7 0,0 1 2 0,0-1-2 16,0 2-4-16,0 2-3 0,-7-3-2 0,7 1-2 15,0 1 2-15,0-2 1 0,0 0-3 0,-3 0-3 16,0 0 1-16,1-3 2 0,0 2 0 0,1-3 2 16,-1 0-17-16,-2 0-42 0,3-2-48 0,-2-2-57 15,2 0-56-15,0-3-43 0,-1 0-56 0,1-3-91 16,1-2-144-16,0-2-10 0,0-3 105 0</inkml:trace>
  <inkml:trace contextRef="#ctx0" brushRef="#br0" timeOffset="560.01">24860 9772 2735 0,'0'-3'45'0,"0"1"18"0,0-1 12 16,0 1 36-16,0 1-10 0,0 0 28 0,0 1 22 16,0 0-6-16,0 0-24 0,0 0-43 0,0 0-33 15,0 0-25-15,0 0-10 0,0 0 1 0,0 21 9 16,0-21 2-16,0 22 3 0,0-22 11 0,0 29 5 16,0-12 9-16,0-1 1 0,0 4-3 0,0 0-10 15,0 0-18-15,-15 1-3 0,15 4-6 0,0-2-5 16,-13 2 1-16,13 0-5 0,-11 0-4 15,11 2-2-15,-13-1 5 0,9-1-2 0,-3 0-2 16,2-2-2-16,0 1-32 0,-2-2-43 0,4 0-64 16,-2-2-73-16,2-1-53 0,1-2-45 0,1 0-32 15,1-4-47-15,0-1-91 0,0-4-158 0,0 0 79 16,0-1 123-16</inkml:trace>
  <inkml:trace contextRef="#ctx0" brushRef="#br0" timeOffset="561.01">25584 9818 2988 0,'0'0'17'0,"0"-3"2"0,0 3 4 16,0 0 23-16,0 0 11 0,0 0 29 0,0 0 33 16,18 0 5-16,-18 0-11 0,0 0-12 0,16 0-22 15,-16 25-10-15,0-25 4 0,8 25-5 0,-8-8 3 16,0 4-10-16,0 1-14 0,0 1-8 16,0 2-10-16,0 1-11 0,0 1-3 0,-24 0-7 15,24 1-7-15,0 1-1 0,-18 0 0 0,18 1-3 16,0 1 0-16,-18-3-16 0,18 3-37 0,0-1-51 15,0-1-66-15,-11-1-57 0,11 0-64 0,0-3-57 16,-4 1-47-16,4-1-84 0,0-2-170 0,0-3 43 16,0-3 114-16</inkml:trace>
  <inkml:trace contextRef="#ctx0" brushRef="#br0" timeOffset="562.01">15900 9507 1353 0,'0'0'26'0,"0"25"30"0,0-25 36 16,0 32 10-16,27-15 9 0,-27 2-10 16,0 3-9-16,20 0 11 0,-20 2-9 0,0 2-2 15,18 4-15-15,-18-2-11 0,0 2-20 0,8 2-9 16,-8-2-9-16,0 4-4 0,0 1 4 0,0 0-13 15,-24 2-2-15,24-1-4 0,-25 3-11 0,25 2 10 16,-32 1 3-16,13 1-2 0,-2 3 4 0,2 0-10 16,-2 1 3-16,1-3 11 0,2 2 2 0,-1-1 7 15,3-4-8-15,2-2-4 0,4-3-7 0,3-3-3 16,3-2 4-16,2-4 0 0,2-2-1 0,0-6 3 16,0 0-1-16,0-2-1 0,0-3 3 0,0-1-1 15,0-1-6-15,20-2 3 0,-20 1-7 0,0-3 2 16,0-1 1-16,0-2-3 0,0-1 9 15,0 0-1-15,11-3 2 0,-11 2 7 0,0-3-3 16,0 0 5-16,0 0-2 0,0 0-5 0,0 0-4 16,0 0 4-16,6 0-2 0,0 0-2 0,-2 0 4 15,4 0-6-15,-1 0-2 0,4 0-2 0,-1 0-4 16,3 0 1-16,2 0 1 0,1 0 0 0,5 0 0 16,2 0-4-16,2 0 6 0,2 0-1 0,6 17 3 15,3-17 0-15,4 0-10 0,8 0 6 0,-1 0-3 16,8 0-1-16,3 0 2 0,6 0-1 0,1 0-12 15,5 0 4-15,0-20-2 0,4 20 2 0,3 0 13 16,-1 0-1-16,4 0 3 0,2 0-5 16,0 0 2-16,3 0-5 0,-2 0-2 0,0 0 6 15,-3 0-1-15,3 0 1 0,-2 0 6 0,-2 0-5 16,-3 0 1-16,-1 0 0 0,3 0-2 0,-2 0-1 16,4 0 2-16,-1 0 1 0,3 0 3 0,3 0 4 15,3 0 3-15,2 0 2 0,1 15-5 0,0-15-3 16,-4 0-5-16,4 0 0 0,-5 0 2 0,-5 0 12 15,-1 11 8-15,-2-11 2 0,-5 6 0 0,-1-2-13 16,2 0-5-16,-4 0-6 0,-1-2 0 0,1 2 6 16,1-1-4-16,0 1 3 0,5-3-3 0,-3 2-1 15,4 1 0-15,-2-1 1 0,5 0-2 0,1 0-1 16,-1 1 2-16,1-1 0 0,-2 0 2 0,2-2-4 16,-1 0 2-16,0-1-2 0,0 3 3 15,-4-3 2-15,-1 0-3 0,3 0 4 0,-1 0-2 16,2 0 1-16,-1 0-4 0,-1 0-1 0,0 0 3 15,3 0 6-15,-5 0 10 0,2 0 3 0,-3 0 5 16,-1 0-6-16,-1 0-2 0,-1 15-4 0,0-15-8 16,1 0 1-16,0 0-1 0,-1 17-4 0,0-17 2 15,1 8 0-15,0-8 2 0,1 10 6 0,-1-10 5 16,2 9 3-16,-3-4-1 0,2-2-3 0,0 1-4 16,-3-2-1-16,0-1-1 0,-4 1 1 0,0-2-3 15,-1 0 0-15,-1 0 0 0,-3 0-4 0,2 0 2 16,-2 0-5-16,1 0-2 0,0 0 9 15,-2 0-2-15,1-17 9 0,2 17 5 0,0 0 3 16,2 0 8-16,-1 0 5 0,2-12-3 0,0 12-3 16,-1 0-7-16,2 0-7 0,-2 0-5 0,-3 0-7 15,0 0 4-15,-4 0-1 0,-1 0-3 0,-5 0 2 16,1 0-5-16,-4 0-3 0,-6 0 6 0,0 0-1 16,-3 0-1-16,-2 0 2 0,2 0 5 0,-4 0 2 15,1 0 6-15,1 0 2 0,-1 0 1 0,-1 0 2 16,0 0 6-16,3 0 0 0,2 0-2 0,-1 0 1 15,3 0-1-15,0 0-6 0,2 0-5 0,4 0-1 16,-2 0-12-16,-1 20 0 0,-4-20 1 0,-1 0-9 16,-1 0 4-16,-6 14 2 0,-3-14-1 0,-3 0 0 15,-3 0 0-15,-1 12-3 0,-4-12 2 16,0 0 4-16,-1 7 0 0,-2-7-3 0,-1 5-3 16,0-3 3-16,0 1-4 0,-1-3 2 0,3 3 4 15,-4 0-4-15,4-1 5 0,-3 2 0 0,1-4-5 16,-3 3 4-16,3-1-1 0,-2 1-2 0,2-2 5 15,-5 2-4-15,0-3-6 0,-2 1 3 0,0-1 3 16,-3 1 3-16,-3-1 2 0,2 0 0 0,-3 0-3 16,2 0-2-16,-3 0 0 0,3 0 3 15,0 0-2-15,-2 0-3 0,2 0 5 0,1 0-6 0,0 0 2 16,-1 0 0-16,-1-15-2 0,1 15 6 16,1 0 1-16,3 0 0 0,-3-13 0 0,2 13-4 15,-2-8-1-15,3 1 2 0,-2 1 1 0,2-1-1 16,-2-1 0-16,-1-2 8 0,0 0-10 0,-1-2 1 15,-2-1-2-15,1-1-6 0,-1-3 5 0,-2-2 4 16,2-1 3-16,-2 1-7 0,2-8 4 0,-1 3-1 16,3-2-3-16,-2-3 7 0,2-3-8 0,-1-4 0 15,3 1-6-15,0-2-7 0,0-3 7 0,3-1-2 16,0 0 8-16,0 1 0 0,0 0 3 0,-1 1-4 16,-1 2 2-16,5-1-1 0,-6 2-6 0,-1-1 3 15,1 2-2-15,0-2 2 0,0-1 5 0,1 2 4 16,-1 0-2-16,1 1 4 0,-2-3-6 0,1 1-3 15,-1 3 0-15,1-1-10 0,-1 0-4 16,-1-1-8-16,1 0-2 0,-3 0 1 0,1-2 9 16,1 5-6-16,-4-2-1 0,2 0-10 0,-2 4-13 15,0-1 11-15,0 4 4 0,0-2 12 0,0 7 8 16,0-2 6-16,0 3 0 0,0 0 6 0,0 5 2 16,0-1-3-16,0 2 0 0,0 3 3 0,-23 2 4 15,23-1-4-15,0 5 7 0,0-2-3 0,0 3 0 16,-13 0 5-16,13 2-2 0,0 0 2 0,0 1-4 15,0 1-1-15,-8-1 0 0,8 3-2 0,0-2 5 16,0 0-2-16,0 2 2 0,0-3 2 16,0 3-2-16,0 0 5 0,0-3-5 0,0 2-1 15,0 0 1-15,0 1-8 0,0-3-1 0,-18 2 0 16,18-2 2-16,0 2-2 0,-13 0 2 0,13 1-1 16,-10 0-6-16,10-3 5 0,-16 3 0 0,4 0 0 15,-1-1 2-15,-2 1 2 0,-3 0-2 0,-2 0-2 16,-3 0 4-16,1 0-4 0,-5 0 2 0,0 0 0 15,-2 0 2-15,0 0 0 0,1 0-2 0,-3 0 0 16,0 0-4-16,3 0 5 0,-3 0-1 0,0 0-1 16,3 0-2-16,-3 0-2 0,0-13 5 0,-1 13 3 15,3 0 0-15,-4 0-3 0,1 0-2 0,0 0-1 16,-1 0 4-16,-3 0-1 0,0 0-2 0,1 0 2 16,-2 0-1-16,1 0 2 0,-2 14 2 15,-3-14-17-15,1 0-15 0,4 0-15 0,-3 0-23 16,3 0-1-16,-4 0 3 0,0 0 5 0,-3 0 12 15,3 0 13-15,-1 0 10 0,-7 0 9 0,2 0 12 16,1 0 2-16,0 0 0 0,2 0 3 0,1 0 3 16,1-14-4-16,1 14 2 0,1 0 1 0,0 0-6 15,4 0 4-15,1-8 0 0,-1 8-3 0,1 0 2 16,1-7-4-16,1 5 8 0,0 0 0 0,0-1-5 16,-1 0 6-16,0 1-10 0,-1-3-1 0,2 5 4 15,-4-4-12-15,-1 1-13 0,-2 1-8 16,-4-1-8-16,-1 2-5 0,-2 0-1 0,-2-2 1 15,-6 1 5-15,1-1 18 0,-3 0 12 0,0 2 10 16,1-2-3-16,-1 1-4 0,-2-2 2 0,-1 1-2 16,6-2 5-16,0 3 3 0,2-3-1 0,-1 2 4 15,1-2-1-15,1 2-1 0,0 1 0 0,0-1-2 16,0 1 3-16,0 0 1 0,-1 0 1 0,0 2 1 16,-3 0-6-16,0 0 3 0,1 0-1 0,0 0-4 15,0 0 6-15,-3 0-1 0,-1 0-5 0,0 0 8 16,2 0-7-16,-2-3 2 0,-2 3 2 0,-3 0-1 15,0-2-1-15,2 0 0 0,-3 1-1 0,1-2 1 16,-5 2-1-16,2-2 2 0,-3 1 2 0,0-2-3 16,0 1 2-16,-1 1-4 0,0-1 0 0,1 3 1 15,1-3-1-15,4 1 5 0,0 0-1 16,3 1 0-16,-2 1 3 0,4-2-3 0,2 2 2 16,-1 0 2-16,-2 0-2 0,1 0 0 0,2 0 2 15,-1 0 0-15,2 0 1 0,0 0 3 0,0 0-1 16,-1 0-1-16,1 0 7 0,-1 0-8 0,1 0 0 15,0 0-1-15,-2 0-3 0,1 0 2 0,1 0-4 16,-2 0 1-16,4-17-3 0,2 17 4 0,-2 0 1 16,-2 0-3-16,4 0 1 0,-2-9-2 0,-1 9-1 15,-1 0 5-15,-3 0-5 0,-2 0-1 0,-3 0 3 16,-2 0-3-16,-2 0 0 0,-1 0 1 16,-3 0 1-16,-2 0-2 0,-2 0 3 0,0 0-1 15,-2 0-4-15,2 0 8 0,4 0 1 0,2 0-3 16,3 0 3-16,5 0-5 0,3 0-4 0,2 0 4 15,7 0 1-15,0 0-1 0,0 0 5 0,3 0-1 16,2 0-2-16,-1-15 5 0,4 15-2 0,0 0 0 16,1 0-1-16,1-10-3 0,0 10 2 0,3 0 5 15,-2 0 0-15,2 0 0 0,0 0-4 0,-2 0-3 16,2 0-1-16,3 0 4 0,-2 0-4 0,1 0 9 16,2 0-4-16,0 0-4 0,0 0 2 0,2 0-7 15,0 0 1-15,-1 0 1 0,1 0 8 0,2 0-3 16,-2 0 0-16,3 0 2 0,2 0-6 15,-2 0 3-15,4 0 1 0,4 0-1 0,1 15 0 16,-1-15-5-16,2 0 6 0,-1 12 0 0,1-12 0 16,-1 9 0-16,-2-9-3 0,-1 10-1 0,-3-5 1 15,2 0 6-15,-1 0-2 0,1 0 2 0,-2-1-2 16,2 1-5-16,-2-2 4 0,1 0-3 0,-1-1 2 16,3 1 1-16,-1-2-2 0,2-1 3 0,-2 3-1 15,3-3 3-15,1 2-3 0,0-2-1 0,2 2-3 16,-1-1 0-16,3 0 4 0,-1 1-1 0,0-1 2 15,1 1-3-15,1 1-3 0,0-3 6 0,-2 3-3 16,1-3 3-16,-1 2 0 0,1 0-4 0,-1 1 5 16,0-3-6-16,0 3 2 0,1-1 0 15,-2-2 0-15,2 2 1 0,-2-2 0 0,0 3 2 16,1-3-5-16,-1 2 2 0,1-2 5 0,-1 1-1 16,-1-1-2-16,2 1 4 0,-1-1-5 0,-1 0-2 15,1 0 4-15,-1 0-1 0,-1 2-1 0,2-2 1 16,0 1-1-16,-1 1-1 0,2 0 0 0,0-1-1 15,4 0-1-15,2 2 2 0,-1-2 2 0,3 2-2 16,0-3 5-16,4 1-1 0,0 0-3 0,-2 1 3 16,3-2-4-16,-3 1 3 0,-2 0-1 0,0 2 1 15,-5-2 7-15,0 3 1 0,-2 0 3 16,-2-1 0-16,1-1-3 0,0 1-5 0,-2 2 0 16,4-3-4-16,0-2 2 0,0 2 1 0,0 1 11 15,3-3 8-15,4 0 5 0,1 0 4 0,1 0-2 16,3 0-5-16,0 0-8 0,1 0-5 0,0 0-6 15,0 0-3-15,0 0 0 0,0 0-2 0,0 0-6 16,0 0 4-16,0 0-1 0,0 0 2 0,0 0 3 16,0 0-2-16,0 0 3 0,0 0-3 0,15 0 5 15,-15 0 2-15,0 0-4 0,0 0 3 0,0 0-5 16,11 17-4-16,-11-17 2 0,5 0 5 0,-1 16-1 16,2-16 5-16,-2 20-1 0,0-10-1 0,3 3-1 15,-1 3 3-15,2 0 5 0,-2 3-3 0,5 0 7 16,-5 2-5-16,2 0-4 0,0 4 3 15,2-1-4-15,-3 2-4 0,2 1-2 0,-2 3 1 16,3 1-1-16,-2 1-2 0,1 3 4 0,2 1-4 16,-2 3-11-16,0 1-33 0,0 0-64 0,1 2-77 15,-2-2-97-15,-2 1-89 0,0 0-115 0,-2 0-165 16,-1-5 108-16</inkml:trace>
  <inkml:trace contextRef="#ctx0" brushRef="#br0" timeOffset="563.01">26723 9960 2413 0,'0'-7'56'0,"23"2"31"0,-23-2 24 15,18 2 46-15,-18 0-24 0,0 0 16 0,15 1 17 16,-15 1-13-16,0 2-14 0,0 1-35 0,5 0-18 16,-5 0-19-16,0 0-6 0,7 0-2 0,-7 31-18 15,0-31-8-15,3 37-10 0,-3-12-6 0,0 4 5 16,0 0-8-16,0 3 3 0,0-1-5 16,0 1-5-16,0-3-1 0,0 0 1 0,0-5-2 15,0 0 14-15,0-6 17 0,0-5 6 0,0-3 7 16,31-7-16-16,-10-3-14 0,5 0-12 0,7 0-4 15,4-36-3-15,5 16 3 0,1-3-2 0,4-4 1 16,0 0-7-16,3-2-2 0,-1-1-2 0,-2 2-4 16,0 1-6-16,-2 2-19 0,0 1-32 0,-4 3-34 15,-3 5-34-15,-2 0-23 0,-8 4-18 0,-2 5-23 16,-8 1-26-16,-5 2-39 0,-3 1-54 0,-6 2-89 16,-4 1-129-16,0 0-78 0,0 0 106 0</inkml:trace>
  <inkml:trace contextRef="#ctx0" brushRef="#br0" timeOffset="564.01">27171 9946 1961 0,'0'0'47'0,"0"-16"28"0,0 16 22 16,0-13 32-16,24 13-15 0,-24-11 9 0,0 11 3 15,0-5-1-15,21 5-4 0,-21 0-15 0,0 0-10 16,0 0-8-16,0 0-11 0,0 0-7 0,0 21-14 15,0-21-16-15,0 22-15 0,0-22-10 0,-25 34 2 16,25-13 4-16,0 2 3 0,-18 1 0 0,18 2 0 16,0 0-4-16,0 1 0 0,0-2 2 15,0 0 0-15,0 0 5 0,0-1 0 0,0-2 9 16,29 0 4-16,-29-5-1 0,34 0 0 0,-8-3-8 16,2-4-7-16,8-1-1 0,5-5-7 0,8-4-1 15,5 0-5-15,8 0-11 0,6-23-1 0,11 23-4 16,9-28 3-16,6 8-19 0,11-2-57 0,3-5-75 15,10-6-79-15,5-2-61 0,4-1-44 0,2-2-40 16,-2 1-143-16,2 1-163 0,-4 4 101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0-11T11:21:46.742"/>
    </inkml:context>
    <inkml:brush xml:id="br0">
      <inkml:brushProperty name="width" value="0.05292" units="cm"/>
      <inkml:brushProperty name="height" value="0.05292" units="cm"/>
      <inkml:brushProperty name="color" value="#FFFF00"/>
    </inkml:brush>
  </inkml:definitions>
  <inkml:trace contextRef="#ctx0" brushRef="#br0">5211 7395 872 0,'0'18'16'0,"0"-18"5"15,0 0 0-15,0 11-3 0,0-11-18 0,0 0-4 16,0 0 4-16,0 0 4 0,0 0 4 0,0 0 0 16,0 0 19-16,0 0 30 0,0 0 10 0,0 0 13 15,0 0 2-15,0 0-30 0,0 0-1 0,0 0-18 16,0 0-10-16,0 0 0 0,0 0-5 0,0 0 5 16,0 0-9-16,0 0 3 0,0 0-8 15,0 0-1-15,0 0-12 0,0 0-5 0,0 0 5 16,0 0 0-16,0 0 9 0,0 0-5 0,0 0-1 15,0 0 1-15,0 0 0 0,0 0 5 0,0 0-1 16,0 0-4-16,0 0 4 0,0 0 1 0,0 0-5 16,0 0 9-16,0 0-4 0,0 0-1 0,0 0-3 15,0 0 3-15,0 0-4 0,0 0 4 0,0 0 0 16,0 0-12-16,0 0 8 0,0 0-9 0,0 0 5 16,13 0 4-16,-13 0-5 0,0 0 9 0,0 0-3 15,0 0 3-15,7 0-3 0,-7 0-1 0,10 0 0 16,-5 0-5-16,2 0 5 0,1 0-4 0,1 0 8 15,-2 0 0-15,1 0-8 0,1 0 0 0,4 0-1 16,-1 0 1-16,0-13 9 0,1 13-5 16,2 0-5-16,0 0 6 0,1 0 3 0,-2 0 0 15,2 0 1-15,-1 0-5 0,1 0-9 0,-1 0 14 16,4 0-5-16,-2 0-1 0,0 0 10 0,1 0-5 16,-1 0 4-16,2 0 1 0,-2 0-4 0,1 13-6 15,-1-13 5-15,1 0-4 0,-1 11 4 0,0-11-4 16,1 0-8-16,1 6 4 0,-1-6 4 0,3 0 0 15,-1 4 5-15,4-4 2 0,0 0-6 0,0 0 3 16,1 0 0-16,1 0-3 0,1 0-5 0,-2 0 0 16,3 0 1-16,-2 0 3 0,0 0 0 15,1 0 4-15,-1 0-9 0,0 0 9 0,-2 0 0 16,-1 0-4-16,1 0 9 0,1 0-13 0,2 0 7 16,-4 0-3-16,4 0 4 0,0 0-4 0,3 0 0 15,1 0 4-15,1 0-8 0,-1 13 9 0,3-13-6 16,2 0 2-16,-1 0-6 0,5 0 1 0,0 0 0 15,2 0 4-15,3 0 9 0,-1 0-5 0,0 0 0 16,0 0-4-16,1 0 0 0,-2 0 0 0,-2 0 0 16,2 0 0-16,-4 0 0 0,-3 0-1 0,1 0 1 15,-4 0 0-15,-2 0-4 0,0 0 4 0,-4 0 1 16,-1 0-2-16,-1 17 6 0,-2-17-10 0,0 0 9 16,-1 0-4-16,1 10-5 0,0-10 13 15,0 0-12-15,-2 0 4 0,1 0 9 0,1 0-9 16,0 0 8-16,0 0-8 0,3 0-4 0,-2 0 5 15,4 0-5-15,-1 0 4 0,2 0 0 0,1-18-5 16,0 18 2-16,-1 0 7 0,1 0 0 0,-2 0 0 16,0 0-8-16,1-9 3 0,-5 9 1 0,3 0-4 15,-1 0 12-15,-1 0-12 0,2 0 1 0,-4 0 3 16,3-5 0-16,1 5 0 0,-1-3 4 0,3 3-3 16,0-1-10-16,2 1 8 0,0 0 1 0,2-4-9 15,0 3 18-15,0-2-13 0,3 3-8 0,-3-4 12 16,1 2-8-16,-2-1 8 0,1 2 4 15,-3-1-4-15,-1 1 0 0,-1 0 9 0,-1-1-9 0,-1 1 4 16,-2 0 0-16,1 1-8 0,-1-1 4 16,-1 1 4-16,1-1-8 0,-1 0 0 0,-1-2 4 15,1 3-4-15,-1-3 8 0,4 2-3 0,3-3-1 16,1 1 4-16,2-3-8 0,4 5 4 0,5-7 0 16,1 5-8-16,0-3 4 0,-1 1 0 0,1 2 8 15,1-2-8-15,-3 1 8 0,-2 0 0 0,-1 1-12 16,-3 1 16-16,-1 2-12 0,-2-2 4 0,-3 1 1 15,-2-1-5-15,-5 2 12 0,2 0-12 0,-3 0 4 16,-3 0 5-16,0 0-10 0,-2 0 9 16,1 0 0-16,-4 0-8 0,4 0 1 0,-3 0-1 15,0 0 5-15,-2 0 3 0,1-16 1 0,-2 16-1 0,-2 0 5 16,-3 0-5-16,-1 0 1 0,-2-11 3 16,0 11 10-16,-1 0 12 0,-1 0 0 0,0 0-4 15,0 0-14-15,0 0-12 0,0 0 1 0,0 0-5 16,0 0-4-16,0 0-32 0,0 0-60 0,0 0-62 15,0 0-82-15,-15 0-114 0,15 0 20 0,0 0 65 16</inkml:trace>
  <inkml:trace contextRef="#ctx0" brushRef="#br0" timeOffset="1867.03">15544 8614 1154 0,'0'0'27'0,"0"0"13"15,0 0 1-15,0 0 8 0,0 0-21 0,0 0-14 16,0 0 18-16,0 0 16 0,0 0 9 15,0 0 20-15,0 0-5 0,0 0-11 0,0 0-5 16,0 0-24-16,0 0-9 0,0 0-19 0,0 0-12 16,0 0-4-16,0 0 4 0,0 0 0 0,0 0-4 15,0 0 12-15,0 0-12 0,0 0 9 0,0 0 7 16,20 0 0-16,-20 0 3 0,0 0-4 0,18 0 1 16,-6 0-4-16,2 0 0 0,3 0-1 0,4 0 1 15,1 0 0-15,3 0-4 0,2 0 4 0,3 0 4 16,0 0-1-16,-1 0-3 0,0 0 0 0,-2 0-4 15,-3 0 0-15,1 0 8 0,-5 0-15 16,0 0 3-16,-5-13 4 0,-1 13-7 0,-4 0 14 16,-3 0-3-16,-1 0-4 0,-3 0 8 0,-1 0-1 15,-2 0-3-15,0 0 0 0,0 0 0 0,0 0-3 16,0 0 7-16,0 0 4 0,0 0-5 0,0 0 1 16,0 0-4-16,0 0 3 0,0 0-6 0,0 0 7 15,0 0-8-15,0 0-8 0,0 0-21 0,0 0-54 16,0 0-23-16,0 0-65 0,0 0-43 0,0 0-37 15,0 0-69-15,0 0 64 0</inkml:trace>
  <inkml:trace contextRef="#ctx0" brushRef="#br0" timeOffset="2570.94">18404 8768 1454 0,'0'0'4'0,"0"0"0"0,0 0-4 0,0 0 0 15,0 0-4-15,0 0-5 0,0 0 9 0,17 0-8 16,-17 0 12-16,0 0-8 0,0 0 4 0,0 0 8 15,9 0-8-15,-9 0 13 0,9 0-9 0,-9 0 0 16,10 0-4-16,-3 0 0 0,-1 0 4 0,1 0-4 16,2 0 0-16,-1 0 0 0,-2 0 0 0,1 0 8 15,2 0-4-15,0 0 9 0,-3 0-13 0,0 0-13 16,1 0-37-16,-1-15-74 0,-1 15-58 0,1 0-86 16,0 0-53-16,2-9 65 0</inkml:trace>
  <inkml:trace contextRef="#ctx0" brushRef="#br0" timeOffset="4562.91">24256 8869 1153 0,'3'0'24'0,"-2"0"17"16,2 2 9-16,-2-2 9 0,0 0-13 0,2 0-8 15,-1 0-5-15,-1 0-12 0,2 0-13 0,-1 0-4 16,1 0-7-16,1 0 3 0,1 0 0 0,1 0 4 16,4 0 0-16,-1 0-4 0,1 0 0 0,2 0-8 15,3 0 4-15,1 0 4 0,2 0 3 0,5 0-7 16,-1 0 4-16,3 0 4 0,1 0-4 0,3 0 8 16,3 0-4-16,1 0-8 0,2 0 4 0,-4 0 0 15,6 0-4-15,-1 0 8 0,2 0-4 0,2 0 4 16,-2 0 0-16,2 0-9 0,-4 0 1 0,6 0-8 15,-3 0 16-15,0 0-4 0,3 0 0 16,1 0 8-16,0 0-12 0,-1 0 8 0,3 0 0 16,0 0 0-16,-3 0-4 0,4 0 4 0,-1 0-4 15,-2 0-4-15,1 0 8 0,0 0 0 0,-2 0 4 16,2 0-4-16,4 0-8 0,-6 0 0 0,1 0-4 16,-2 0 12-16,0 0 3 0,-3 0-3 0,0 0 4 15,-2 0-12-15,-1 0 0 0,0 0 0 0,-2 0 0 16,-1 0 8-16,1 13 0 0,-1-13 3 0,-3 0-3 15,0 0-12-15,0 7 7 0,-3-7 1 16,-3 0 0-16,2 6 8 0,0-6-5 0,-2 4-6 0,-3-4 3 16,4 2 3-16,-3-1-3 0,-1-1 4 0,0 2-3 15,1-2-1-15,-1 0 7 0,-2 0 1 16,-2 0 11-16,-3 0 4 0,1 0-11 0,-3 0 10 16,-3 0-3-16,-3 0-3 0,2 0 10 0,-2 0 6 15,-3 0 9-15,2 0 10 0,-4 0 4 0,2 0-13 16,-2 0-5-16,0 0-7 0,0 0-2 0,0 0 2 15,0 0-3-15,0 0-6 0,0 0 2 0,0 0 1 16,0 0-4-16,0 0 3 0,0 0-11 0,0 0-3 16,0 0 1-16,0 0-2 0,0 0 8 0,0 0-5 15,0 0 3-15,0 0-5 0,0 0-2 0,0 0 0 16,0 0 0-16,0 0 2 0,0 0-5 0,0 0 7 16,0 0-5-16,0 0 1 0,0 0 3 15,0 0-12-15,0 0 4 0,0 0-1 0,0 0 3 16,0 0 3-16,0 0-4 0,0 0-3 0,0 0-4 15,0 0 6-15,0 0-2 0,0 0 2 0,0 0-1 16,0 0-6-16,0 0 7 0,0 0-4 0,0 0 3 16,0 0 5-16,0 0-6 0,0 0 4 0,0 0-2 15,0 0-4-15,0 0 3 0,0 0-3 0,0 0 3 16,0 0-4-16,0 0 1 0,0 0 2 0,0 0-2 16,0 0 1-16,0 0-1 0,0 0 2 0,0 0-3 15,0 0 4-15,0 0-1 0,0 0 0 0,0 0-1 16,0 0-2-16,0 0 1 0,0 0-2 15,0 0 1-15,0 0 2 0,0 0-2 0,0 0 2 16,0 0 1-16,0 0 3 0,0 0-1 0,0 0 4 16,0 0-3-16,0 0-3 0,0 0 0 0,0 0-3 15,0 0 3-15,0 0-1 0,0 0 5 0,0 0-6 16,0 0-2-16,0 0 2 0,0 0-3 0,0 0 7 16,0 0 0-16,0 0-2 0,0 0 1 0,0 0-1 15,0 0-1-15,0 0 2 0,0 0-1 0,0 0-1 16,0 0 3-16,0 0-2 0,0 0 2 0,0 0-3 15,0 0 0-15,0 0 3 0,0 0-1 0,0 0 4 16,0 0-4-16,0 0-3 0,0 0 2 0,0 0-4 16,0 0 8-16,0 0 1 0,0 0-5 0,0 0 7 15,0 0-6-15,0 0 0 0,0 0 6 16,0 0-11-16,0 0 4 0,0 0 0 0,0 0 2 16,0 0 18-16,0 0-1 0,0 0-3 0,0 0-1 15,0 0-8-15,0 0-6 0,0 0 6 0,0 0-4 16,0 0-3-16,0 0 0 0,0 0-3 0,0 0 6 15,0 0-7-15,0 0 1 0,0 0 6 0,0 0-3 16,0 0 3-16,0 0 4 0,0 0-9 0,0 0 2 16,0 0 0-16,0 0 0 0,0 0-3 0,0 0-2 15,0 0-1-15,0 0-1 0,0 0 6 0,0 0 0 16,0 0 2-16,0 0 0 0,0 0-1 0,0 0-3 16,0 0 2-16,0 0 1 0,0 0 0 15,0 0 0-15,0 0 0 0,0 0-2 0,0 0 0 16,0 0 4-16,0 0-2 0,0 0-2 0,0 0 3 15,0 0-4-15,0 0-1 0,0 0 3 0,0 0-1 16,0 0 1-16,0 0-2 0,0 0 3 0,0 0-3 16,0 0 3-16,0 0 6 0,0 0-6 0,0 0 0 15,0 0 1-15,0 0-6 0,0 0 5 0,0 0 0 16,0 0-2-16,0 0 7 0,0 0-3 0,0 0 1 16,0 0-1-16,0 0-2 0,0 0 1 0,0 0 2 15,0 0-2-15,0 0-2 0,0 0 0 16,0 0 1-16,0 0 2 0,0 0-2 0,0 0-1 0,0 0-4 15,0 0 2-15,0 0 3 0,0 0 2 0,0 0 3 16,0 0-3-16,0 0 1 0,0 0-3 16,0 0 1-16,0 0-2 0,0 0 0 0,0 0-1 15,0 0 2-15,0 0-1 0,0 0 1 0,0 0 1 16,0 0-2-16,0 0 3 0,0 0-2 0,0 0-1 16,0 0 2-16,0 0-1 0,0 0 3 0,0 0-1 15,0 0-1-15,0 0-2 0,0 0-1 0,0 0-1 16,0 0 2-16,0 0 2 0,0 0-1 0,0 0 0 15,0 0-2-15,0 0 2 0,0 0 1 0,0 0 1 16,0 0 3-16,0 0-7 0,0 0 1 0,0 0 2 16,0 0-1-16,0 0 2 0,0 0-2 0,0 0-1 15,0 0-1-15,0 0-2 0,0 0 4 16,0 0-2-16,0 0-2 0,0 0 8 0,0 0-7 16,0 0 2-16,0 0 5 0,0 0-7 0,0 0 3 15,0 0 3-15,0 0 2 0,0 0-4 0,0 0 2 16,0 0 4-16,0 0-2 0,0 0 8 0,0 0 6 15,0 0-6-15,0 0-2 0,0 0 2 0,0 0-8 16,0 0-4-16,0 0-2 0,0 0-5 0,0 0 2 16,0 0 4-16,0 0 2 0,0-15-2 0,19 15-3 15,-19 0-4-15,0 0-31 0,0 0-56 0,0 0-92 16,0 0-137-16,0 0-120 0,0 0-83 0,0-9 91 16</inkml:trace>
  <inkml:trace contextRef="#ctx0" brushRef="#br0" timeOffset="5499.6">3315 9876 1528 0,'0'-24'0'0,"0"24"-4"0,0 0 0 15,15 0-4-15,-15-13 5 0,0 13 3 0,0 0 0 16,11 0 0-16,-11 0-4 0,8-9 1 0,-8 9-5 16,13 0 5-16,-7-6-1 0,3 2-4 0,2 2 8 15,3-1 1-15,-2 0-5 0,5 0 9 16,1 0-1-16,1-2 0 0,5 2 4 0,2-1-3 16,3-1-4-16,0 1 3 0,2-2 9 0,3 1-1 15,0 0-3-15,-3 0-4 0,0-2-5 0,-5 5-3 16,-2-2 11-16,-4 0-16 0,-3 1-86 0,-4 2-68 15,-2-2-66-15,-3 2-123 0,-2-2 56 0,-2 1 72 16</inkml:trace>
  <inkml:trace contextRef="#ctx0" brushRef="#br0" timeOffset="6474.91">11913 6616 1532 0,'4'0'8'0,"-2"0"1"0,1 0-5 0,-1 0 0 16,3 0-12-16,-2 0-1 0,0 0 1 0,-1 0-5 15,0 0 4-15,-1 0 5 0,2 0 0 0,1 0-1 16,-2 0-4-16,2 0 5 0,-3 0 4 0,3 0 5 16,0 0-1-16,0 0-8 0,3 0 8 0,-2 0 0 15,-1 0 5-15,1 15 0 0,-1-15-9 0,1 0 0 16,1 10 0-16,-4-10 4 0,5 9-4 0,0-9 0 15,-5 8 0-15,3-3-4 0,1 2 12 16,0-2-7-16,0-1-1 0,-2 3 0 0,1-2-8 16,1 1 4-16,1-1 4 0,-2-1-4 0,2 1 0 15,-1 0 8-15,1-1-4 0,1 0 1 0,2-1 3 16,-1 0 10-16,3-1-1 0,1-2 9 0,0 1-5 16,3-1 17-16,0 0 8 0,4 0-4 0,3 0 3 15,1 0-21-15,4 0 0 0,-3-27 4 0,7 27-4 16,2-17-4-16,1 17-4 0,4-24 0 0,1 7-1 15,8 3-3-15,0-4-2 0,5-1 0 0,1 0 2 16,-2 0 0-16,2-1-2 0,0 3 6 0,4-2 6 16,-2 2 1-16,-6 2-4 0,-1 3-7 0,-4-1-11 15,0 3 0-15,-9 2 3 0,-2 0-7 16,-10 1 8-16,-6 5-1 0,-5-3 3 0,-3 3-3 16,-6 2 0-16,-4 0 0 0,0 0-14 0,0 0-26 15,0 0-66-15,0 0-95 0,0 0-98 0,-27 0-131 16,27 24 42-16,-20-24 96 0</inkml:trace>
  <inkml:trace contextRef="#ctx0" brushRef="#br0" timeOffset="7706.9">27874 8673 1518 0,'0'-1'3'0,"0"-2"-11"0,0 2 0 0,0 1-8 16,0 0-4-16,0 0 15 0,0 0-7 0,0 0 12 16,0 0-4-16,0 0-8 0,0 0 8 0,0 0-4 15,0 0 4-15,0 0 4 0,21 0 4 16,-21 22 0-16,0-22 3 0,16 13 1 0,-5-13-4 16,-3 22 0-16,-2-11-8 0,2 6 0 0,-2-5 7 15,-1 2-3-15,-3 0 8 0,1-1 11 0,-2 0-4 16,1 1 0-16,-1-3 0 0,-1 1-12 0,0-2-3 15,0 1 8-15,0-2-8 0,0 1 0 0,0-3-1 16,0-1 5-16,0 0 0 0,22-3 3 0,-22 1-3 16,0-2 3-16,21 0 19 0,-21-1 0 0,22-1 3 15,-6 0-10-15,1 0-8 0,6 0-3 0,4 0 2 16,2-21 0-16,3 21-17 0,4-17 7 0,5 17-3 16,-1-20-4-16,4 20 10 0,2-23-3 15,-1 12-4-15,2 0 8 0,-4 1 3 0,1-1 11 16,-5 2 10-16,-4 3 3 0,-5-1 0 0,-2 2-10 15,-8-1 10-15,-5 4 14 0,-4-1 16 0,-5 3 6 16,-3-2-8-16,0 2-19 0,-3 0-20 0,0 0-7 16,0 0-12-16,0 0-1 0,0 0 1 0,0 0-5 15,0 0 4-15,0 0-6 0,0 0 6 0,0 0-7 16,0 0-26-16,0 0-50 0,0 0-73 0,0 0-94 16,0 0-37-16,0 0-11 0,0 0-44 0,0 0 63 15,0 0 61-15</inkml:trace>
  <inkml:trace contextRef="#ctx0" brushRef="#br0" timeOffset="9539.81">13495 11777 2005 0,'0'-23'6'0,"0"23"-3"0,0 0-3 16,0 0 3-16,0-15-10 0,0 15 3 0,0 0 7 16,0 0-2-16,0 0 25 0,0 0 8 0,0 0 0 15,0 0-1-15,0 0-18 0,0 0-20 0,0 0-3 16,0 0-5-16,0 0 2 0,0 0 7 0,0 0 5 15,0 16 5-15,0-16-5 0,0 0 5 0,0 13-2 16,24-13 0-16,-24 15-1 0,0-6-3 0,18 0-6 16,-18 2 6-16,15-1-2 0,-15 0 5 0,17 1 1 15,-17-4-6-15,13 3 1 0,-4-2-8 16,-2 1 7-16,0-1 0 0,1-3 0 0,0 2 6 16,3-1-3-16,-1-1-3 0,4 0 8 0,-3-2 3 15,6-1-5-15,0 1 4 0,3-3-6 0,1 0-7 16,4 0 6-16,3 0-1 0,5-24 2 0,5 24 6 15,4-29-5-15,8 9-1 0,8-2-3 0,1-2-7 16,12-2 4-16,3-3 1 0,10 0-4 0,1 0-30 16,5-1-64-16,-2 1-76 0,0 0-81 0,-1 3-73 15,-8-1-105-15,-7 4 76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0-11T11:22:07.460"/>
    </inkml:context>
    <inkml:brush xml:id="br0">
      <inkml:brushProperty name="width" value="0.05292" units="cm"/>
      <inkml:brushProperty name="height" value="0.05292" units="cm"/>
      <inkml:brushProperty name="color" value="#FFFF00"/>
    </inkml:brush>
  </inkml:definitions>
  <inkml:trace contextRef="#ctx0" brushRef="#br0">27144 4074 1961 0,'-3'-7'17'0,"1"2"9"0,2 0 8 16,0 1 1-16,0 0-24 0,0 0-3 0,0 1-8 15,0 0-5-15,0 3 5 0,0-1-1 0,21 0-2 16,-21 1 12-16,0 0 4 0,0 0 6 0,17 0 11 16,-17 20-3-16,0-20 1 0,12 22-5 0,-12-22 2 15,9 31 8-15,-9-15-2 0,6 4 23 0,-6 4 1 16,5 1-2-16,-3 1 5 0,-2 0-20 0,0 4-14 15,0-2-2-15,0 2-4 0,0 0-3 0,0-2 4 16,0 0-9-16,0 0-6 0,0-2-2 0,0-2-1 16,0-2 0-16,0 2 7 0,0-2-5 0,0-3-1 15,23-2-1-15,-23 1-2 0,0-4 4 16,0-1-5-16,16-2 0 0,-16-3-9 0,0-1-20 16,0-2-36-16,10-3-42 0,-10-2-60 0,0 0-96 15,0 0-126-15,0 0-158 0,0 0 51 0,0-29 114 16</inkml:trace>
  <inkml:trace contextRef="#ctx0" brushRef="#br0" timeOffset="354.59">27117 4093 2160 0,'-5'-9'26'0,"3"-1"12"0,0 2 20 16,-1-1 13-16,1-1-8 0,2 1-1 15,0 1-22-15,0 3-10 0,0-3-19 0,0 3-7 16,0-3-6-16,36 2 2 0,-36-2-3 0,34 2-1 16,-9 2 6-16,0-2-3 0,4 3 3 0,2 3 2 15,1 0-5-15,1 0 3 0,-4 0 3 0,1 25-3 16,1-25 6-16,-2 29-6 0,-2-12-2 0,0 6 1 16,-2 0-2-16,-3 3 5 0,1 1 4 0,-6 2-3 15,2 0-1-15,-8 1-1 0,-2 1-4 0,-4 2 5 16,-5-1 2-16,0 0 4 0,0-1-6 0,-28 1 1 15,28-2 1-15,-40-2-9 0,14-1 5 16,-2-1-2-16,-1-4 3 0,-4-1 1 0,1-3-4 16,1 0 3-16,-1-3-3 0,5 0 4 0,0-3 1 15,4-4-4-15,6-1 2 0,1-3-7 0,3 0-45 16,1-4-70-16,3 0-65 0,5 0-88 0,-1 0-61 16,5-22-51-16,0 22-97 0,0-23 92 0</inkml:trace>
  <inkml:trace contextRef="#ctx0" brushRef="#br0" timeOffset="940.99">27741 4528 2273 0,'9'0'25'16,"-2"0"0"-16,2 0 9 0,-4 0 24 0,-1 0-10 15,-2 0 19-15,-2 0 2 0,0 0-10 0,0 0-11 16,0 0-18-16,0 0-12 0,0 0-13 0,0 0-5 15,23 0 2-15,-23 0 0 0,27 0 0 0,-7 0 0 16,2-23-2-16,4 23-3 0,2-17 2 0,-1 17-1 16,0-20 4-16,-3 20 3 0,0-25-3 0,-4 12 5 15,0-3 0-15,-6 0 1 0,-3-4-6 0,-2 2-2 16,-2-3-4-16,-5 5-4 0,-2 1 7 0,0 0-5 16,0 6-2-16,0 0 0 0,0 5-1 15,-34 3 3-15,34 1 6 0,-29 0 0 0,29 0 2 16,-38 0-1-16,17 30-2 0,-1-30-1 0,2 30 2 15,1-30 0-15,-1 32-1 0,5-14 4 0,5 0-5 16,0 2 5-16,5-4 1 0,5 1-6 0,0 1 6 16,0-1-3-16,0-1-1 0,27-2 4 0,-27 1-7 15,47-5 2-15,-15-1-2 0,6 1 2 0,3-3 2 16,8-2-16-16,-2-3-26 0,3-2-24 0,-1 0-26 16,0 0-11-16,-3 0 11 0,-6-24 3 0,-2 24 2 15,-7-29 1-15,-1 12 13 0,-5-5 10 0,-5-2 30 16,-5-4 26-16,-1-4 10 0,-4-6 18 15,-4-4 1-15,-3 1 23 0,-2-1 5 0,-1-1 23 0,0 4 23 16,0 4 1-16,0 5 7 0,0 5-1 16,-28 9 2-16,28 3-15 0,0 4-7 0,0 4-31 15,-21 1-32-15,21 4-14 0,0 0-9 0,0 0 3 16,-10 0-1-16,10 26 5 0,0-26-2 0,-7 29-1 16,7-9 7-16,-8 0-10 0,7 3 5 0,-3 1 0 15,3 4-4-15,0-1 5 0,-4 1-3 0,5 2 1 16,0 2-7-16,-2 0 3 0,0-1-2 0,1 1-5 15,1 0 7-15,0-1-12 0,0-3-50 0,0-1-40 16,0-2-39-16,0-3-63 0,0-3-44 16,28-2-55-16,-28-5-50 0,22-1-65 0,-22-3 0 15,25-5 99-15</inkml:trace>
  <inkml:trace contextRef="#ctx0" brushRef="#br0" timeOffset="1116.83">28376 4311 2532 0,'-9'-4'8'0,"-1"0"8"0,2 0 33 0,3 3 31 16,3-2 5-16,1-3-5 0,0 3-39 0,1 1-30 15,0-3-12-15,0 3-7 0,38-4 6 0,-38 2-6 16,47 0-12-16,-15-1-51 0,4 0-68 16,3-1-77-16,1 4-107 0,1-2-64 0,-2 4-35 15,0-3-78-15,-2 0 119 0</inkml:trace>
  <inkml:trace contextRef="#ctx0" brushRef="#br0" timeOffset="1483.26">28942 4398 1681 0,'0'9'21'0,"-15"-2"34"16,15 0 45-16,0 0 34 0,0-1 8 0,-10-3-12 16,10 1-21-16,0-2-23 0,0 1-17 0,0 0-14 15,0-2-20-15,0 0-6 0,0-1-9 0,0 0-1 16,0 0-1-16,0 0-2 0,0 0-6 0,24 0-3 15,-24 0-5-15,24 0-1 0,-24 0 2 0,30-27-2 16,-17 27 4-16,-1-19 1 0,-1 19-5 16,1-27 2-16,-4 10-4 0,-8 1-4 0,9-4 5 15,-9 0 0-15,4 1-1 0,-4 0-3 0,0 2-3 16,0 2-1-16,0 1 2 0,0 4 0 0,0 3 2 16,-28 2-3-16,28 2 0 0,-20 2 3 0,20 1 6 15,-24 0-2-15,9 0 2 0,0 0-6 0,1 26 2 16,-2-26-1-16,4 21 1 0,-1-21 5 0,2 30-3 15,1-13 3-15,0 2-2 0,4-2-1 0,2 3-2 16,0 0 1-16,4 0-6 0,0 0 2 0,0-2-2 16,0 0-35-16,28-1-30 0,-28-1-34 0,33-3-29 15,-9-1 12-15,-5-2 0 0,7-3-21 16,3-2-27-16,2-5-42 0,4 0-12 0,3 0-10 16,3 0 11-16,-2 0 29 0,3-25-53 0,1 25 64 15</inkml:trace>
  <inkml:trace contextRef="#ctx0" brushRef="#br0" timeOffset="1859.85">29495 4365 1243 0,'23'-26'101'0,"-5"4"87"15,-1 3 51-15,-6-2 42 0,-4 6-53 0,-4 2-51 16,-2 2-15-16,-1 4-28 0,0 2-36 0,0 3-33 16,0 2-37-16,0 0-10 0,-30 0-12 0,30 0-3 15,-21 0 4-15,21 31-3 0,-31-31-1 0,13 27 0 16,0-10-3-16,1 1 0 0,2 0-2 16,1 1 0-16,4-2 2 0,3 4-4 0,7-3 0 15,0-2-3-15,0 0 0 0,0-2-1 0,0 0-20 16,38-3 5-16,-17-1-20 0,4-4-24 0,1-1 9 15,4-3-23-15,2-2 4 0,-1 0 7 0,2 0-2 16,-3 0 13-16,-3-31 11 0,-2 31 15 0,-6-34 0 16,-2 13 9-16,-4-4-10 0,-2-6 3 0,-4-3 10 15,-2-5-4-15,-2-5 6 0,-3-4 14 0,0 1-1 16,0 0 42-16,0 1 42 0,0 5 23 0,0 5 36 16,0 6-21-16,-25 8-9 0,25 7-23 0,0 5-34 15,0 2-15-15,0 5-27 0,-13 3-10 0,13 0 29 16,0 0 10-16,0 26 1 0,-8-26 7 0,8 39-19 15,-5-12-4-15,5 2 0 0,-5 5-5 16,2 3-8-16,3 0-7 0,-1 1 3 0,1 0-1 16,0 0-2-16,0-2 2 0,0-2-8 0,0-1 3 15,0-1-4-15,27-4-9 0,-27-1-49 0,0-6-47 16,24 1-50-16,-24-6-60 0,17 0-34 0,-17-4-51 16,18-3-41-16,-8-6-70 0,1-3-40 15,-2 0 93-15</inkml:trace>
  <inkml:trace contextRef="#ctx0" brushRef="#br0" timeOffset="2374.36">29715 4275 2176 0,'0'-3'10'0,"-11"3"14"0,5 0 26 16,6 0 26-16,0-1 0 0,0 1-13 0,0-1-24 16,0 1-29-16,0-3-16 0,22 0 5 0,-22-1-6 15,38-1 6-15,-12 0 3 0,4-1-2 0,7-2 1 16,4 1-4-16,3-1 2 0,-1 3 0 0,-1-2 1 15,-2 2 0-15,0 0-1 0,-5 1 0 0,-4-2 4 16,-3 3 3-16,-8-1 1 0,-3 0 10 0,-4 3 21 16,-3-1 25-16,-5 0 13 0,0 2 11 0,-5 0-15 15,0 0-21-15,0 0-8 0,0 0-21 0,0 0-10 16,0 0-7-16,0 0-7 0,0 0 3 0,0 0-2 16,0 0 4-16,0 0-1 0,0 0-4 15,0 0 1-15,0 0 0 0,0 0 0 0,0 0 1 16,0 0-1-16,0 0-1 0,0 0 1 0,0 0 2 15,0 0-3-15,0 0 2 0,0 0-2 0,0 0 0 16,0 0 5-16,0 0-3 0,0 0 2 0,0 0-2 16,0 0-2-16,0 0 0 0,0 0-2 0,0 0 3 15,0 0 0-15,0 0 4 0,0 0-2 0,0 0 1 16,0 0-2-16,0 0-1 0,0 0 1 0,0 0-2 16,0 0 3-16,0 0-1 0,0 0-1 0,0 0 5 15,0 0-5-15,0 0-1 0,0 0 3 0,0 0-3 16,0 0 3-16,0 0 1 0,0 0 0 0,0 0 1 15,0 0 1-15,0 0-5 0,0 0 2 16,0 0-1-16,0 0 0 0,0 0 2 0,0 0 1 16,0 0 0-16,0 0 2 0,0 0 2 0,0 0-3 15,0 0 0-15,0 0-1 0,0 0-3 0,0 0-1 16,0 0-3-16,0 0 0 0,0 0-3 0,0 0-12 16,0 0-43-16,0 0-59 0,0 0-82 0,0 0-120 15,0-13-132-15,0 13-119 0,0 0 24 0,0 0 134 16</inkml:trace>
  <inkml:trace contextRef="#ctx0" brushRef="#br0" timeOffset="3340.01">27626 5750 2188 0,'0'-12'41'15,"-13"3"14"-15,13 0 6 0,0-2 29 0,-15 4-18 16,15-3 8-16,0 4 18 0,0 0-3 0,-7 1-3 15,7 0-2-15,0 2-16 0,0 2-24 0,0 1-24 16,0 0-16-16,0 0-6 0,0 0 1 0,0 0 13 16,0 0 2-16,0 0 1 0,-29 29-2 0,29-29-12 15,-27 36-6-15,8-14 1 0,-3 7 3 16,-3-2-1-16,0 3 2 0,-2 2-3 0,-2 3-5 16,5 0 3-16,2-1 0 0,6 0-7 0,3-2 6 15,3 4 0-15,6-4 0 0,4-1 3 0,0-7-6 16,29 0-10-16,-29 1 3 0,54-4-9 0,-19-3-46 15,7-4-31-15,2-5-65 0,4-2-51 0,1-4-23 16,1-3-37-16,-2 0-23 0,2 0-8 0,-6-26 7 16,-5 26-6-16,-3-32-5 0,-2 12 55 0,-7-1 86 15,-4-1 78-15,-8 1 134 0,-1 1 116 16,-5 0-49-16,-5 1 159 0,-4 2 84 0,0 3-18 0,0 2 78 16,0 0-130-16,0 4-111 0,0 1-81 0,-29 7-43 15,29-5-22-15,0 5-17 0,-28 0 3 16,28 0-1-16,-21 0 7 0,21 0 7 0,-25 27 1 15,13-27-9-15,1 24-5 0,0-24-11 0,0 34-2 16,2-17-1-16,0 3-1 0,7-1 3 0,-1 2-2 16,3-1-1-16,0 1-4 0,0-1 2 0,0-3-3 15,0 1 3-15,30-1 1 0,-30-2-3 0,33-2-18 16,-33-1-6-16,37-3-10 0,-18-4-10 0,6-2 20 16,0-3 5-16,0 0 9 0,0 0 8 0,-1-24 2 15,-4 24 1-15,1-33-2 0,-4 13 9 0,-3-3-11 16,-3-3 6-16,-5-3-2 0,-4-3-17 15,-2-1 10-15,0-1-2 0,0 0 22 0,-26 3 19 16,26 1 10-16,-31 7-1 0,31 3-15 0,-39 3-14 16,18 5-14-16,-2 7-3 0,0 2-14 0,2 3-18 15,2 0-42-15,0 0-56 0,2 0-62 0,3 32-93 16,6-32-114-16,1 26-73 0,4-26 75 0</inkml:trace>
  <inkml:trace contextRef="#ctx0" brushRef="#br0" timeOffset="3699.31">28354 5907 2692 0,'1'-7'11'0,"1"0"-1"0,-2 0 13 16,0 5 24-16,2-4-12 0,-1 2-3 0,3-2-10 15,1 1-23-15,-1 1 1 0,2 2 3 0,2 2 1 16,2 0 3-16,4 0 6 0,0 0-7 0,3 0 7 15,-1 0-4-15,4 24-7 0,0-24 9 0,-3 28-11 16,1-11 2-16,-3 3 0 0,-1 0-2 0,-3 1 3 16,-1 4-3-16,-2 1 1 0,-1-1-1 0,-3 0-1 15,1 0 4-15,0-2-3 0,-4-2 1 0,-1-2-1 16,0-2-1-16,0-4 4 0,0-3 1 0,0-2 3 16,0-3 18-16,0-2 17 0,0-3-1 15,-22 0-5-15,22 0-19 0,0 0-16 0,0-26 0 16,-14 26-5-16,14-30 0 0,0 8-4 0,0-2-3 15,0-3-4-15,0-2-13 0,0-2-8 0,37 2-19 16,-37-1-8-16,34 6-27 0,-16 0-39 0,2 4-44 16,0 4-54-16,0 2-67 0,-2 4-73 0,3 5-98 15,-5-2-7-15,-3 2 107 0</inkml:trace>
  <inkml:trace contextRef="#ctx0" brushRef="#br0" timeOffset="4051.77">28866 5911 2372 0,'0'-20'33'0,"0"20"25"0,9 0 14 0,-9-15 25 15,12 15-6-15,-2-13-2 0,0 13 8 0,0-13-20 16,3 6-24-16,3 3-23 0,-2-2-20 0,2 3-8 16,0 1 8-16,-2 2 7 0,0 0-1 0,3 0 4 15,-2 0-11-15,0 0-8 0,1 26 0 0,-2-26 4 16,-1 17 5-16,-1-17 4 0,1 27-3 0,-6-12-7 15,-3 1-2-15,0 4-2 0,-4-3 2 0,0 4-1 16,0 1-3-16,0-3 1 0,0-1 0 16,-23-1 0-16,23-2 3 0,0-3-2 0,-25-3 4 15,25-3 3-15,0 0 6 0,-20-4 21 0,20-2-1 16,0 0-2-16,0 0-7 0,-10 0-23 0,10-26-1 16,0 26-5-16,0-34 4 0,0 13-1 0,0-7 0 15,0 4-2-15,30 1-8 0,-30-2-8 0,29 1-10 16,-29 2-9-16,35 2-13 0,-19 3-19 0,2 4-24 15,4 0-33-15,-4 3-44 0,1 1-50 0,-3 4-51 16,1 5-50-16,1 0-57 0,-5 0-99 0,0 0 43 16,-3 0 98-16</inkml:trace>
  <inkml:trace contextRef="#ctx0" brushRef="#br0" timeOffset="4387.26">29459 6000 2198 0,'2'4'35'0,"-2"1"27"15,0-2 24-15,3 0 28 0,-2-2 0 0,0-1 2 16,-1 1 4-16,0-1 0 0,3 0-12 0,-2 0-8 16,0 0-17-16,0 0-28 0,3 0-24 0,1 0-20 15,2 0-11-15,1-22-5 0,0 22 5 0,3-20 1 16,2 20 0-16,-2-26 2 0,3 26-1 0,1-25 0 16,-3 10 1-16,2 0-1 0,0-1-2 15,-3-3-1-15,-1 1-3 0,-2 0 7 0,-2-2-1 0,-3 2-3 16,-1 0 2-16,-2 4-11 0,0 4-3 0,0 1 1 15,0 4-3-15,-24 3 8 0,24 2 4 16,0 0-1-16,-31 0-1 0,31 0 4 0,-24 23-4 16,24-23 4-16,-26 25 4 0,13-25-5 0,2 30 4 15,1-12 0-15,10 0 0 0,-13-2 4 0,13 2-8 16,-6 1-1-16,6 2 0 0,0-2-20 0,0 0-23 16,0-1-35-16,0 0-48 0,34-3-29 0,-34 1-22 15,31-4-35-15,-12-3-57 0,4-4-88 0,1-4-119 16,5-1-47-16,-2 0 107 0</inkml:trace>
  <inkml:trace contextRef="#ctx0" brushRef="#br0" timeOffset="5108.91">30008 5743 2356 0,'4'-1'23'0,"-2"1"8"0,0 0 5 0,-1 0 8 15,-1 0-12-15,0 0-1 0,0 0 0 0,0 0 8 16,0 0 0-16,0 18 0 0,0-18-7 0,0 0-10 15,0 14-10-15,-22-14-7 0,22 13-5 0,0-13-3 16,0 12-2-16,0-12 0 0,-13 6 10 0,13-6-2 16,0 5 3-16,0-5 13 0,0 0 8 0,0 0 10 15,0 0 0-15,0 0-13 0,0 0-17 0,0-18-6 16,0 18-4-16,0 0 1 0,0-14 7 0,14 14-2 16,-14 0 0-16,0-13-1 0,0 13-6 15,0 0 1-15,0 0-2 0,0-5 2 0,0 5 0 16,0 0-3-16,0 0 1 0,0 0-4 0,0 0 0 15,0 0 4-15,0 0 1 0,0 0 0 0,0 0 3 16,0 0 0-16,0 14 1 0,0-14 5 0,0 0-2 16,0 0 0-16,0 0-3 0,0 11-1 0,0-11-1 15,0 0 1-15,0 6 3 0,0-6-1 0,0 0 2 16,0 0-2-16,0 0 4 0,0 0 4 0,0 0 6 16,0 0-1-16,0 0-9 0,0 0-3 0,0 0-5 15,0-21 2-15,0 21 3 0,0 0-4 0,0-24 4 16,0 24 0-16,0-15-2 0,0 15 7 15,0-16-7-15,0 16-1 0,0-11 7 0,-22 11-7 16,22-7-1-16,0 7-2 0,0 0-4 0,-15 0 4 16,15 0 0-16,-14 0 1 0,14 0-1 0,-18 28-1 15,5-28 2-15,0 27 3 0,0-27 1 0,1 34 0 16,-2-15 3-16,4 1-2 0,0 0 0 0,1 2 2 16,4-1-1-16,0 3 0 0,4-2-2 0,1 1 2 15,0-1-7-15,0 1 0 0,26 0 2 0,-26-2 0 16,34-1 1-16,-14-4-2 0,3-2 8 0,3-4-5 15,0-3 6-15,-1-4-18 0,1-3-14 16,2 0-5-16,-3 0-12 0,0-30 18 0,0 30 7 0,-4-36 7 16,0 13 8-16,-1-2 8 0,-2-2-5 0,-1-2 0 15,-3-2 4-15,2-5-12 0,-2 0 6 16,0-2-1-16,-3 0-1 0,0 3 6 0,-1-2 22 16,-3 3 24-16,-1 7 21 0,-2 5 22 0,-3 5-3 15,-1 6-12-15,0 2-23 0,0 5-27 0,0 4-25 16,0 0-6-16,0 0 2 0,0 0 10 0,0 22 4 15,0-22 2-15,0 31-5 0,-20-11-5 0,20 5-1 16,0 1-2-16,0 3-1 0,-17 1 5 0,17 2-2 16,0-2 3-16,0 0-1 0,-11 0-5 0,11 3-3 15,0-1-5-15,0-3-22 0,0-2-40 0,0 0-40 16,28-4-59-16,-28-3-46 0,19-3-60 16,-19-9-85-16,23-4-96 0,-23-4-116 0,24 0 101 15</inkml:trace>
  <inkml:trace contextRef="#ctx0" brushRef="#br0" timeOffset="5295.69">30332 5775 2414 0,'0'0'35'16,"-12"21"26"-16,12-21 22 0,0 0 31 0,0 0-20 16,0 0-12-16,0 0-13 0,0 0-38 0,0 0-14 15,0 0-17-15,30 0-5 0,-30-23 2 0,34 23-17 16,-12-19-26-16,2 19-45 0,1-20-44 0,-3 20-32 15,0-15-35-15,-5 15-39 0,-1-10-75 16,-6 10-66-16,-10 0-113 0,7 0 79 0,-7 0 121 16</inkml:trace>
  <inkml:trace contextRef="#ctx0" brushRef="#br0" timeOffset="80433.33">30903 4075 2488 0,'0'-7'24'0,"0"1"7"0,0 0 6 15,0 0 12-15,0 1-9 0,0-1 7 0,0 4 16 16,0-1 7-16,0-1 6 0,0 4 1 0,0-5-7 15,0 1-7-15,0 0-12 0,0 0-4 0,0 1-4 16,0 0-3-16,0-1-7 0,19 1-5 0,-19 2-7 16,0 1-5-16,0-1-1 0,13 1-6 15,-13 0-4-15,0 0-5 0,0 0 4 0,0 0-1 0,7 0 1 16,-7 0 3-16,7 0 0 0,-2 0 0 16,0 19 2-16,2-19-3 0,1 0-6 0,1 22 1 15,-2-22 0-15,1 20-1 0,-2-20 0 0,3 16-2 16,-2-16 2-16,0 17 2 0,-1-11 2 0,1 1-4 15,0-1-2-15,-1 0 0 0,1-2 1 0,0 1 1 16,0-1 3-16,-1-2 1 0,2 0 1 0,1 1-2 16,1-3-3-16,0 0-1 0,1 0 1 0,3 0 0 15,2-23-2-15,3 23 4 0,1-22-6 0,0 22 2 16,4-30 1-16,-1 13-3 0,4-3 2 16,-1 3-1-16,3-2 1 0,-1 0 0 0,0-1-3 15,2 2 1-15,0 0-4 0,-1 3-8 0,-2 0-12 16,-3 2-12-16,0 2-9 0,-6 1-15 0,-2 3-11 15,-4 2-22-15,-2 1-26 0,-5 1-24 0,-2 2-21 16,0 0-41-16,-1 1-50 0,-2 0-68 0,0 0-69 16,0 0-67-16,0 0 32 0,-33 0 115 0</inkml:trace>
  <inkml:trace contextRef="#ctx0" brushRef="#br0" timeOffset="80862.29">31242 3942 2246 0,'0'0'40'15,"0"0"17"-15,0 0 12 0,0 0 15 0,0 0-28 16,0 0-5-16,-1 0 1 0,-1 0-11 0,2 0-12 16,-1 0-7-16,1 0-15 0,-1 0-1 0,1 20 3 15,0-20-7-15,0 0 7 0,0 22 1 0,0-22-7 16,0 20 4-16,0-7-6 0,20 0 1 0,-20 2-1 15,0 0 0-15,0 0 2 0,16 1-3 0,-16-2 5 16,0 1-3-16,13-1-3 0,-13-2 1 0,8 2-2 16,-8-1 5-16,9-3 2 0,-5-1 4 15,2 0 10-15,2-1-3 0,0-3 5 0,0-1 3 16,3-1-3-16,1-3 2 0,5 0-3 0,1 0-6 16,5 0-7-16,1 0-2 0,2-30-8 0,2 30 3 15,4-28 2-15,3 28-2 0,0-33 9 0,-2 15-9 16,1 1 0-16,-3 0-1 0,0 2-2 0,0 1 4 15,-5 2 0-15,-5 0 3 0,-5 3-3 0,0 2 2 16,-4 2-2-16,-2 1 0 0,-5 2-1 0,-3 0-1 16,-1 1 2-16,1-1-7 0,-2 2-8 0,0 0-13 15,0 0-19-15,0 0-27 0,0 0-32 0,0 0-34 16,0 0-35-16,0 0-31 0,0 0-40 16,0 0-47-16,-19 0-59 0,19 0-68 0,0 15 30 15,-16-15 93-15</inkml:trace>
  <inkml:trace contextRef="#ctx0" brushRef="#br0" timeOffset="87585.34">26263 4388 2335 0,'-16'0'16'15,"16"0"6"-15,0 0 15 0,0 0 19 0,0 0 5 16,0 7 18-16,0-7 2 0,0 0 3 0,0 0-5 16,-12 5-11-16,12-5-1 0,0 0-10 0,0 0-10 15,0 0-8-15,0 0-10 0,0 0-7 0,0 0-2 16,0 0-5-16,0 0-3 0,0 0-9 0,0 0-1 16,0 0 0-16,26 0-4 0,-26 0 7 0,27-20-5 15,-27 20 1-15,29 0 1 0,-9-17-3 0,-5 17 2 16,6 0-3-16,-1-16-8 0,0 16-9 0,-1-9-15 15,2 9-7-15,2-8-5 0,-2 8-4 0,1-7-4 16,-2 5-5-16,-2-2-6 0,-3 3-8 16,-1-2-5-16,-3 3-20 0,-2-2-8 0,-1 2-34 15,-4 0-56-15,-2 0-41 0,-2 0-100 0,0 0-97 16,0 0-15-16,0 0 75 0</inkml:trace>
  <inkml:trace contextRef="#ctx0" brushRef="#br0" timeOffset="87989.29">26256 4647 2347 0,'-4'5'18'15,"-1"-2"7"-15,0 1 20 0,3-2 21 0,2-2 12 16,-2 0 23-16,-1 1 9 0,1 0 0 0,2 1-6 15,-2-2-4-15,0 0-12 0,2 0-13 0,0 0-18 16,0 0-26-16,0 0-14 0,0 0-3 0,0 0-2 16,0 0-2-16,0 0-3 0,32-20-5 0,-32 20 1 15,31 0-4-15,-15-17 7 0,4 17-6 0,0-17 1 16,3 17 4-16,2-15-5 0,1 15 0 0,-3-16 3 16,4 8-5-16,0 1 2 0,-2 0 3 15,-4 2-8-15,0-1 6 0,-1 1-4 0,-6 1-1 16,0 2 2-16,-4-2-3 0,-3 1 1 0,-3 1 1 15,2 2 1-15,-4-1 2 0,0 1 0 0,-2 0-2 16,0 0 0-16,0 0-3 0,0 0-6 0,0 0-2 16,0 0-3-16,0 0-14 0,0 0-2 0,0 0-15 15,0 0-25-15,0 0-8 0,0 0-29 0,0 0-19 16,0 0-18-16,0 0-33 0,0 0-27 0,0 0-43 16,-20 0-58-16,20 0-68 0,0 0-72 0,0 0 35 15,-13 0 103-15</inkml:trace>
  <inkml:trace contextRef="#ctx0" brushRef="#br0" timeOffset="90073.02">23240 4630 2648 0,'9'0'20'0,"0"0"-3"0,0 0-3 16,-2 0 6-16,3 0-14 0,0-26 8 0,1 26 4 15,2-24 4-15,4 24-3 0,2-30 3 0,4 13-2 16,3-2-6-16,4 1-4 0,2-4-4 0,2 1-1 15,2 2-6-15,-1 1-7 0,-1 2-14 0,0 1-38 16,-5 4-39-16,-2 2-44 0,-6 1-48 16,-2 4-46-16,-2 0-52 0,-3 3-37 0,-3 1-56 15,-5 0-24-15,-1 0 77 0,-5 0 87 0</inkml:trace>
  <inkml:trace contextRef="#ctx0" brushRef="#br0" timeOffset="90285.13">23652 4403 1663 0,'0'3'30'15,"-9"-1"19"-15,9 0 5 0,-6 0 8 0,2 0-25 16,2 0-8-16,2-1 31 0,0 2 22 0,0 2 24 16,0 2 12-16,0 2-25 0,0 3-19 15,0 3-17-15,0 1-18 0,25 4-9 0,-25 3-10 16,0 0-2-16,0 4 4 0,15-1-5 0,-15 1 5 16,0 0-10-16,11 2-14 0,-11 1 8 0,8-3-4 15,-8 5 0-15,0-2 6 0,6 1-3 0,-6 0-7 16,0-2-20-16,0-4-40 0,0-1-59 0,0-3-70 15,0-4-89-15,0-2-110 0,0-5-142 0,21-2 48 16,-21-7 107-16</inkml:trace>
  <inkml:trace contextRef="#ctx0" brushRef="#br0" timeOffset="90973.37">23937 4930 2320 0,'4'0'8'0,"0"0"4"0,-3 0-1 0,0 19 0 15,0-19-4-15,-1 0 3 0,0 0 12 0,0 0 14 16,0 0 1-16,2 0 9 0,-1 0 0 0,0 0-3 16,2 0 0-16,1 0-13 0,-1 0-6 0,6 0-11 15,0 0-10-15,5 0-1 0,2-21-7 0,0 21-2 16,4-26-3-16,-1 9-5 0,0-1-16 0,-2-3 5 16,-2 1-9-16,0-6-5 0,-5 1 11 0,0 1-8 15,-3 1 16-15,-2-2 12 0,-1 0 3 0,-1 2 9 16,-2 1 3-16,-1 6 12 0,0 1 23 0,0 3 23 15,0 2 6-15,0 7-15 0,0 0-20 0,-22 3-26 16,22 0-14-16,0 0 11 0,-17 0 4 0,17 30 2 16,-16-30 3-16,16 26-1 0,-15-26-4 15,15 31-1-15,-12-14 2 0,4 0-7 0,8 0 2 16,-7 0-1-16,7 0-2 0,0 0 0 0,0 1-2 16,0-2 2-16,0 1 0 0,0-2-9 0,28-2-2 15,-28 0-1-15,23-3-12 0,-23 0-4 0,24-3-23 16,-10-4-33-16,3-3-24 0,-2 0-31 0,5 0-26 15,-2 0-25-15,3-30-5 0,1 30 28 0,3-35 31 16,-2 12 58-16,2 1 41 0,-1-2 15 16,-1 1 18-16,-4-2 10 0,1 0 24 0,-2 1 26 15,-6 2 36-15,1 1 36 0,-5 2 11 0,0 2 10 16,-3 4 4-16,-1 1-27 0,-2 4-22 0,0 4-16 16,-1 0-24-16,-1 3-5 0,0 1-11 0,0 0-16 15,0 0-18-15,0 0-10 0,0 0 1 0,0 20-7 16,-20-20 10-16,20 19-5 0,0-19-2 0,-19 23 6 15,19-23-10-15,0 23 2 0,-14-11-2 0,14 0-1 16,0 0 16-16,0-4 3 0,0 0 3 0,0-3 3 16,0 0-12-16,0 3 0 0,31-5 0 0,-31 1-7 15,27 1 3-15,-27 0-7 0,32 0-6 0,-14 1 8 16,1-1-5-16,-3 0 1 0,1 1 5 0,-3 0-5 16,0-1-2-16,-2 3-1 0,-2 0-2 0,-1-1 1 15,-5 2 2-15,0 0 6 0,-3 3 1 16,-1-1-1-16,0 1-2 0,0 0-3 0,0-1-1 15,0 2-3-15,-23-1-1 0,23-2 0 0,0 0-5 16,-27-2 0-16,27-4-23 0,0-1-18 0,-19-2-7 16,19-1-23-16,0 0 1 0,0 0-10 0,-12-24-27 15,12 24-38-15,0-29-37 0,0 29-44 0,0-36-20 16,26 14-38-16,-26 0 28 0,26 3-18 0,-26-2 0 16,29 1 100-16</inkml:trace>
  <inkml:trace contextRef="#ctx0" brushRef="#br0" timeOffset="91198.6">24804 4574 1668 0,'19'-21'47'0,"-4"0"66"0,1 1 20 0,-7 4 23 15,0-2-21-15,-2 1-41 0,-3 2 0 0,-3 3-15 16,-1 3-17-16,0 1-13 0,0 1-7 16,0 0 7-16,0 4 5 0,0 1-16 0,0 2-17 15,-21 0-18-15,21 0-14 0,0 0 4 0,0 0 12 16,0 36 1-16,-16-36 0 0,16 40 3 0,0-15-3 16,-13 3 5-16,13 2 5 0,0-1-7 0,-7 1 1 15,7-1-6-15,0-3-8 0,0 1 3 0,0-4-3 16,0-1 5-16,0-1-14 0,0-1-6 0,0-2-20 15,0 0-23-15,0-4-15 0,0-2-23 0,20-1-21 16,-20-3-16-16,0-3-12 0,0-3-25 0,0-2-26 16,0 0-30-16,0 0-48 0,0 0-20 0,0-31-11 15,0 31 11-15,-23-27 93 0</inkml:trace>
  <inkml:trace contextRef="#ctx0" brushRef="#br0" timeOffset="91362.26">24729 4706 1839 0,'-16'0'32'0,"8"0"25"0,3-6 15 0,-3 6 19 16,4 0-12-16,1 0-4 0,0 0 1 0,2 0 4 15,1 0-4-15,0 0-11 0,0 0-4 0,0 0-24 16,0 0-16-16,0 0-12 0,32 0-11 0,-32-17 1 16,34 17-1-16,-13-17 3 0,7 17 0 0,-1-21-4 15,4 6 4-15,-1 1-7 0,-1-2-26 0,-1 3-20 16,-6 1-40-16,1 2-39 0,-7 0-39 0,-1 4-62 16,-2 1-68-16,-5 2-98 0,-4 1-67 0,-1 2 83 15</inkml:trace>
  <inkml:trace contextRef="#ctx0" brushRef="#br0" timeOffset="95325.1">26398 6118 2109 0,'4'0'30'16,"-2"0"18"-16,-1 0 20 0,1 0 21 0,-2 0-7 15,0 0 2-15,2 0-8 0,0 0-3 0,-2 0-1 16,0 17-5-16,0-17 5 0,0 0-9 0,0 0-21 16,0 0-8-16,0 0-7 0,0 0-7 0,0 0 3 15,0 0-1-15,0 0-4 0,0 0 3 16,0 0 6-16,0 0 3 0,0 0 3 0,0 0-5 16,25 0-10-16,-25 0-3 0,29 0-9 0,-11 0-3 15,0-22 1-15,7 22-6 0,0-17 0 0,2 17-1 16,1-21-2-16,5 9 2 0,-2-1 1 0,3 1-1 15,-1-1 2-15,-1 2-12 0,1-1-25 0,-4-1-31 16,-1 2-46-16,-6 2-29 0,-2 1-18 0,-4 3-11 16,-5 1-22-16,-5 1-39 0,-1 3-59 0,-5 0-56 15,0 0-46-15,0 0-35 0,-24 0 102 0</inkml:trace>
  <inkml:trace contextRef="#ctx0" brushRef="#br0" timeOffset="95609.91">26442 6431 1800 0,'-2'9'29'0,"0"-3"30"15,0-1 20-15,2-2 29 0,0 0 7 0,0-1 5 16,0-2 16-16,0 0 4 0,0 0-14 0,0 0-25 16,0 0-25-16,0 0-23 0,0 0-13 0,0 0-2 15,23 0-1-15,-23 0-5 0,22-24-7 0,-22 24-9 16,36 0-9-16,-14-24-5 0,-1 24 2 0,5-18-2 15,-1 18 0-15,3-19 2 0,-2 10-9 0,3-1 4 16,-4 1-1-16,2 1 1 0,-2 0 6 16,-2 2-4-16,-4-2-16 0,-1 1-27 0,-2 0-31 15,-4 2-27-15,0 0-14 0,-5 1-5 0,-4 0-19 16,2 0-28-16,-5 2-33 0,0-1-46 0,0 0-38 16,0 1-28-16,0-2-44 0,0 2-28 0,0-1 90 15</inkml:trace>
  <inkml:trace contextRef="#ctx0" brushRef="#br0" timeOffset="96468.55">24185 6464 2219 0,'-3'-5'25'0,"2"3"21"0,0-1 14 16,1 3 19-16,-4-1-23 0,2-1-13 0,-1 2-4 16,2 0-16-16,1 0 2 0,-1 0-7 0,-1 0 12 15,-1 0 25-15,2 0-6 0,-2 18-2 0,2-18-18 16,-2 0-27-16,2 25 4 0,-2-25-4 0,2 26-4 16,0-10 1-16,1 2-2 0,-1 2 6 15,1 1 3-15,0-2-1 0,0 1-5 0,0 0 2 0,0-2-2 16,0 0-6-16,0-3 7 0,0 1-2 15,0-2-3-15,0-2 5 0,0-3 1 0,0-2-2 0,0-1 2 16,0-4 8-16,0-2 14 0,0 0 31 16,0 0 19-16,0 0 0 0,0 0-17 0,0 0-36 15,0-23-20-15,0 23-7 0,0-27 1 0,0 10 5 16,0-5-2-16,0-2 3 0,-21-2-5 0,21-2-2 16,-18-1-4-16,18 1-2 0,-15 1 6 0,15-2 1 15,-16 5 8-15,16 2 1 0,-14 5-5 0,14 5-4 16,-5 2-4-16,5 3-4 0,0 4 7 0,0 3 6 15,0 0 4-15,0 0 1 0,0 24-1 0,31-24-5 16,-31 25 2-16,24-25 0 0,-24 29-1 16,28-12 2-16,-28 0-2 0,27 0-2 0,-15 0 2 15,0 0 0-15,-1-1-2 0,3-1 2 0,-2-3-1 16,0 0-2-16,0-5 1 0,1 0 0 0,2-2-1 16,0-3-2-16,-2-2 5 0,4 0-3 0,0 0-2 15,1 0 5-15,-1-31-6 0,3 31 6 0,-5-33-1 16,3 13-1-16,-3-2-2 0,-1-4-3 0,-4-1-1 15,1 1 1-15,-4-1 6 0,-2 0 0 0,0 4 1 16,-1 0 1-16,-1 6-4 0,-2 0 6 0,0 5 2 16,1 3 1-16,-2 2 6 0,0 2-1 0,0 2-4 15,0 1-2-15,0 2-6 0,0 0-3 0,0 0 2 16,0 0-2-16,0 0 3 0,0 0 0 0,0 0-1 16,0 0 6-16,0 21-1 0,0-21-1 0,0 22 4 15,0-7-2-15,0 4-1 0,0 1 3 16,0 4-2-16,19 2 0 0,-19 3 0 0,0 1 3 15,0 1-5-15,15 3 1 0,-15-2 2 0,0 1-4 16,12-1 3-16,-12-3-2 0,8 1 1 0,-3-3-4 16,0-3-1-16,-1-2-2 0,2-2-19 0,0-4-32 15,-1-1-46-15,0-3-63 0,3-4-48 0,-2 0-72 16,1-4-103-16,-1-2-139 0,3-2-25 0,-3 0 104 16</inkml:trace>
  <inkml:trace contextRef="#ctx0" brushRef="#br0" timeOffset="97429.79">24728 6721 2408 0,'4'0'19'0,"-2"0"9"0,1 0 12 15,-3 16 26-15,2-16 0 0,-2 0 14 0,0 0 11 16,0 0-10-16,0 0-7 0,0 0-20 0,0 0-21 16,0 0-16-16,0 0-11 0,0 0-3 0,0 0 1 15,0 0-2-15,0 0-1 0,0 0 0 0,0 0-5 16,25-26 2-16,-25 26 2 0,0-22-8 0,25 22-3 15,-25-29-3-15,13 11-4 0,-13 0 0 0,0-2 2 16,11-1 2-16,-11-1 2 0,0 0 8 16,0 3 2-16,0-1 3 0,0 4 1 0,0 3-4 15,0 1 5-15,-21 6-4 0,21 3-6 0,0 2-5 16,0 1-3-16,-17 0 7 0,17 0 1 0,0 0 15 16,-13 27-6-16,13-27 4 0,-12 27 4 0,5-10-7 15,1 0 4-15,0 4-4 0,1-4-3 0,2 3 0 16,1-3 3-16,2 0-6 0,0 0 1 0,0-5 2 15,0 2 2-15,0-4 0 0,27-1 1 0,-27-1-11 16,25-3-19-16,-25-4-26 0,34-1-26 0,-12 0-24 16,0 0-19-16,0 0-6 0,5 0 5 0,-3-26 2 15,0 26 9-15,-1-24 8 0,-2 24 8 0,2-27 18 16,-2 13 33-16,-5-3 26 0,0 2 22 16,1 0 26-16,-1 1 34 0,-3 0 29 0,-1 1 29 15,-6 2 21-15,3 3-14 0,-3-3-5 0,0 4-6 16,-6 1-1-16,2-1-4 0,-2 2-6 0,0 1-13 15,0 1-17-15,0 0-7 0,0 1-2 0,0 0-12 16,-23 2-12-16,23-3-14 0,0 3-18 0,-16 0-3 16,16 0-2-16,0 0-4 0,-17 0 0 0,17 0-6 15,-14 27 0-15,14-27 2 0,-11 22 3 0,4-22 0 16,1 29 6-16,-2-12-9 0,6 1 2 0,-4-1-2 16,3 2-4-16,2-1 5 0,0 1-1 0,1-2 1 15,0 1 0-15,0-1 3 0,0-1-1 0,0 0-2 16,0-2-1-16,0-1 0 0,0-1 0 0,23-4-3 15,-23-1-2-15,18 0-4 0,-18-6-2 16,22-1 5-16,-22 0 2 0,26 0 2 0,-10 0 2 16,-1-27-1-16,-4 27 2 0,4-27-2 0,-4 8 1 15,-1 1-2-15,-1-3 0 0,-3-5 2 0,-1 2-1 16,-1-5-1-16,-4-1-9 0,0-6 0 0,0 0-3 16,0-6 2-16,0 2 7 0,0-1 3 0,-25 0 6 15,25 4 9-15,0 8 11 0,0 2 3 0,-19 8 2 16,19 5-10-16,0 7-10 0,0 2-7 0,0 5-6 15,-12 0 4-15,12 0 4 0,0 0 7 0,0 0 6 16,0 26-6-16,0-26 1 0,0 29-8 0,0-11-3 16,0 2 4-16,0 3 0 0,0 0-1 0,0 0 0 15,21 3-1-15,-21-2 2 0,0 1-1 16,20 0-2-16,-20-2 2 0,15 4 0 0,-15-3 0 16,14 0 3-16,-14-1-9 0,13-2-5 0,-8 0-13 15,1-3-35-15,-2-4-34 0,1 0-41 0,0-4-30 16,1-3-8-16,1-1 0 0,1-4-7 0,1-2-6 15,2 0-21-15,2 0-6 0,0 0-14 0,3-24 29 16,-3 24 48-16,-2-25 47 0,1 25 61 0,-1-34 27 16,-4 18 34-16,2-5 36 0,-2 3 58 0,-2-2 47 15,3 4 34-15,-6 3 5 0,4-1-15 0,-2 4-24 16,0 3-35-16,-2 7-36 0,-1-5-37 0,-1 5-31 16,0 0-14-16,0 0 1 0,0 0 3 15,1 22 2-15,-1-22 0 0,1 0-10 0,0 25-2 16,2-25-1-16,-3 18-6 0,2-18 6 0,0 18-6 15,0-18 2-15,1 16-18 0,0-16-36 0,1 12-45 16,-2-12-66-16,2 9-81 0,1-9-99 0,-1 4-103 16,-3-4-16-16,2 0 100 0</inkml:trace>
  <inkml:trace contextRef="#ctx0" brushRef="#br0" timeOffset="97583.24">25469 6287 2223 0,'-10'-4'5'0,"10"1"8"0,-10 1 2 16,10-1 5-16,-9 0-9 0,9 1-4 0,-4-1-3 16,2 3-13-16,2 0-8 0,0 0-24 0,0-1-44 15,0 1-76-15,29 0-112 0,-29 0-128 0,27 0-89 16,-27 0 84-16</inkml:trace>
  <inkml:trace contextRef="#ctx0" brushRef="#br0" timeOffset="97945.67">25795 6321 2420 0,'0'3'29'0,"0"-2"28"0,0 1 28 0,0-1 31 16,0 0-12-16,-22-1-7 0,22 1-19 0,0 2-13 15,-20-2-14-15,20 1-19 0,-13 3-10 16,13-3-16-16,-12 5 1 0,12 1-3 0,-18 4 2 16,11 0-1-16,1 2-5 0,-2 3 3 0,2 2-5 15,1 2 2-15,1 0 0 0,4-2-4 0,0-1 4 16,0 0-11-16,0-2-17 0,0-3-16 0,27-2-27 15,-27-5-20-15,27 1-16 0,-27-4-8 0,36 0 3 16,-21-3-1-16,4 0 9 0,2 0-7 0,-2 0 11 16,-1-32 15-16,-2 32 14 0,2-27 30 0,-5 27 16 15,-1-29 23-15,-4 15 21 0,-3-3 11 0,3 1 18 16,-4 1 8-16,-2 0 15 0,-2 0 26 0,0 3 8 16,0 2 7-16,0 2-18 0,0 3-32 0,0 2-32 15,0 3-27-15,0 0-11 0,0 0-3 16,0 0 4-16,0 25 6 0,-21-25-1 0,21 25 6 15,0-25-4-15,0 30 1 0,0-13 2 0,0-1-6 16,0 1 3-16,0-5-23 0,0 1-31 0,0-2-49 16,0-2-71-16,25-1-77 0,-25-2-94 0,0-6-100 15,15 4-44-15,-15-4 98 0</inkml:trace>
  <inkml:trace contextRef="#ctx0" brushRef="#br0" timeOffset="98098.88">25890 6239 2166 0,'-16'-5'11'0,"11"0"8"0,-1 2 8 16,2-1 11-16,3 2-12 0,-3-3-10 0,2 2-15 15,2 0-23-15,0 3-16 0,0 0-24 0,0 0-57 16,0 0-82-16,31 0-111 0,-31 0-161 0,27 25 22 16,-27-25 94-16</inkml:trace>
  <inkml:trace contextRef="#ctx0" brushRef="#br0" timeOffset="98422.13">26106 6443 2149 0,'0'2'46'0,"0"-1"32"0,0 2 19 0,0-3 24 15,0 1-41-15,0-1-26 0,0 0-11 0,0 0-29 0,0 3-8 16,0-2-3-16,0 4-6 0,0-2 35 16,0 4 11-16,0 0 4 0,0 1 2 0,0 1-29 15,0 1-9-15,0-1-4 0,0 2-2 0,0-2 0 16,0 1-6-16,0-1-1 0,0-1 2 0,18-1 1 15,-18 0 4-15,0-2-3 0,0 0-4 0,0 0-1 16,7-3 3-16,-7 0 3 0,0-2 1 0,0 0 7 16,0 0-1-16,0 0-1 0,0 0-1 0,0 0-2 15,0 0 5-15,0-25 1 0,0 25 2 0,0-22-9 16,0 22-5-16,0-30-1 0,0 15 1 16,0 1-1-16,0-1 0 0,0 3-1 0,0 3-7 0,0 9 3 15,0-9-2-15,0 9-4 0,24 0 4 16,-24 0 0-16,16 0 3 0,-16 25-14 0,16-25-24 15,-16 25-38-15,17-25-55 0,-17 29-53 0,14-29-84 16,-14 29-60-16,11-15-86 0,-5-2-110 0,-1-12 110 16</inkml:trace>
  <inkml:trace contextRef="#ctx0" brushRef="#br0" timeOffset="98750.05">26346 6565 2417 0,'0'0'26'0,"0"0"13"0,0 0 20 0,0 0 24 16,0 0-7-16,0 0 5 0,0 0-3 16,0 0-11-16,0 0-11 0,0 0-22 0,0 0-13 15,0 0-12-15,0 0-9 0,0 0-4 0,0 0 1 16,0 0 0-16,0 0 2 0,0-20-3 0,0 20-11 16,0-21-8-16,0 8-5 0,11-3 6 0,-11 0 2 15,0-2 6-15,0-1 1 0,0-2 8 0,0 1-2 16,0 3 9-16,0 3 8 0,0-1-6 0,0 3 4 15,0 7-16-15,0 3-4 0,0 2 3 0,0 0-1 16,0 0 13-16,0 31 2 0,-17-31 0 0,17 39 5 16,-17-15-3-16,17 3-2 0,-15 0-1 0,15 2-5 15,-10 0 0-15,10-1 2 0,0-3-5 16,0 0 10-16,0-3-1 0,0-2-10 0,0-3 4 16,32-3-23-16,-32-2-29 0,48-4-54 0,-15-3-80 15,3-5-120-15,7 0-168 0,2 0-142 0,2 0 81 16</inkml:trace>
  <inkml:trace contextRef="#ctx0" brushRef="#br0" timeOffset="109686.99">29662 6670 2016 0,'0'-8'36'16,"0"8"21"-16,0-4 9 0,0 4 5 0,0 0-22 15,0-3-15-15,0 3-4 0,0 0 2 0,0 0-12 16,0 0-10-16,0 0-4 0,0 0-4 0,0 0-6 15,0 0 8-15,0 0 1 0,0 0 2 0,0 19 4 16,0-19 13-16,0 0-2 0,22 15 2 0,-22-15 9 16,0 11-5-16,0-11-3 0,0 15 5 0,0-7-8 15,15-3-8-15,-15 3 0 0,0-2-8 0,0 0-3 16,0-1 1-16,0-1 7 0,10 1 16 0,-10-4 12 16,6 2 7-16,-2-2 7 0,3-1-9 0,3 0-11 15,2 0-10-15,3 0-12 0,4-25-7 16,2 25-4-16,5-22 3 0,-2 22-4 0,4-28-1 15,-1 13 1-15,3-2 0 0,-2 0-14 0,-2 2-28 16,0 1-37-16,-3 0-55 0,-2 3-49 0,-2 0-51 16,-4 2-92-16,-3 1-135 0,-4 1-88 0,-3 2 81 15</inkml:trace>
  <inkml:trace contextRef="#ctx0" brushRef="#br0" timeOffset="110078.7">29770 6733 2078 0,'0'0'36'15,"0"2"13"-15,0 0 13 0,27-2 8 0,-27 1-26 16,0 1-2-16,0-2-3 0,14 2 1 0,-14 1-12 16,0-1 10-16,0 1-2 0,0 1 4 0,8 1 12 15,-8 0-22-15,0 2-7 0,0 0-5 0,0 1-13 16,0 2 0-16,0-1 2 0,0 0-9 0,0-1 7 15,0 2 1-15,0-3-3 0,0 3 1 0,0-6-7 16,0 2 3-16,0-2 6 0,0 0 4 0,0 0 7 16,0-3 3-16,33-1-4 0,-33 0 1 0,27 0-6 15,-8 0-5-15,2 0-4 0,3-27-1 16,4 27 0-16,-1-24 0 0,1 24 6 0,2-25 6 16,1 25 4-16,-1-27 3 0,0 14-5 0,0 2-8 15,-2-1-4-15,-1 3-2 0,-4-2 1 0,-2 6 0 16,-5-1-2-16,-1 1-1 0,-5 3 0 0,-4-1-5 15,-2 2 1-15,-2 1 0 0,0 0-4 0,-2 0 0 16,0 0 1-16,0 0-18 0,0 0-29 0,0 0-44 16,0 0-60-16,-19 0-64 0,19 18-83 0,0-18-89 15,-22 0-115-15,22 0 27 0,-18 0 118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0-11T11:24:05.696"/>
    </inkml:context>
    <inkml:brush xml:id="br0">
      <inkml:brushProperty name="width" value="0.05292" units="cm"/>
      <inkml:brushProperty name="height" value="0.05292" units="cm"/>
      <inkml:brushProperty name="color" value="#FFFF00"/>
    </inkml:brush>
  </inkml:definitions>
  <inkml:trace contextRef="#ctx0" brushRef="#br0">4032 3924 1576 0,'-2'0'26'16,"-1"0"14"-16,3 0 7 0,-1 0 7 0,1 0-15 15,0 0 1-15,0 0 12 0,-1-12 7 0,1 12 3 16,0 0 2-16,0 0-10 0,0 0-10 0,0 0-2 16,0 0-15-16,0 0-3 0,0 0-7 0,0 0-9 15,0 0-4-15,20 0 0 0,-20 0 1 0,20 0-2 16,-20 0 5-16,29-9 0 0,-12 9 6 16,3 0 2-16,0 0-7 0,4 0-3 0,-1 0-4 15,0 0 2-15,1 0-1 0,0 0-4 0,0 0-1 16,0 0-2-16,3 0 5 0,1 0 3 0,-1 0 1 15,4 0-3-15,1 0 1 0,-1 15-1 0,3-15-3 16,1 0 1-16,1 0 2 0,2 10 5 0,2-10 1 16,-3 0-4-16,6 7 0 0,1-7-2 0,0 3-1 15,4-3 8-15,1 3-7 0,0-3 0 0,2 0 0 16,1 0-3-16,2 0 1 0,-4 0 1 0,2 0-2 16,-1 0 3-16,-1 0 3 0,0 0-1 0,0 0-1 15,-2 0-2-15,-1 0 1 0,0 0-5 16,0 0 7-16,-2 0-4 0,3 0-2 0,-3 0 7 15,2 0-6-15,1 0 5 0,3 0 0 0,0 0-2 16,0 0-2-16,0 0 2 0,1 0 4 0,3 0-1 16,-1 0 3-16,1 0-4 0,0 0-3 0,0 0 0 15,3 0 1-15,-2 0-2 0,-2 0 4 0,0 0-2 16,2 0-3-16,-1 0 3 0,-1 0-10 0,-1 0 6 16,2 0 4-16,0 0-2 0,1 0 9 0,2 0-2 15,0 0 16-15,4-10 5 0,1 10 0 0,1 0-3 16,4-10-20-16,1 10 1 0,6-8-7 0,1 4 3 15,2-1 0-15,2 0-3 0,-1 1 2 16,4 1 5-16,0-1-3 0,-5 2-2 0,0-1 2 16,-1 2-6-16,0 0 1 0,-4 0 5 0,1 1-6 15,-1-2 0-15,-2 2 6 0,-3 0-6 0,1 0 9 16,0 0-6-16,2 0-2 0,-1 0 2 0,2-1-4 16,-2 1 8-16,1-2-4 0,3 2 3 0,0-1 0 15,-2 0-3-15,1-2 2 0,-4 1-2 0,1 0 0 16,-1-1-2-16,1 0 3 0,-1-1 0 0,-1 1 11 15,3 0 13-15,-4-1-4 0,2 0 7 0,-3 0-20 16,4 0-4-16,0 1-4 0,-1 1-2 0,0-2 8 16,1 2-6-16,-1-1 9 0,-2 1-2 0,2 0 4 15,-3 0 9-15,1 0-2 0,-3 0-2 16,-1-1-4-16,1 1-9 0,3-1-3 0,-2 1 2 16,3 0-2-16,-3-3 0 0,0 4 0 0,1-3 2 15,1 1-2-15,1 1 3 0,0-2-3 0,0 1-3 16,0 1 5-16,-1-1-6 0,1-1 2 0,-3 2 1 15,-1-1-1-15,-3 0-2 0,-2 0 4 0,-1 0 0 16,-4 0-3-16,-2 0 8 0,0 1-7 0,1-4-1 16,-1 5-1-16,-1-3 3 0,-1 2-1 0,0 0 2 15,-1-3 3-15,3 2 0 0,-6 1 0 0,5-2-2 16,-2 1-2-16,2-1-3 0,1 1 2 0,2-3 2 16,-2 4-3-16,2-5 6 0,4 3 0 15,-2-3-4-15,3 1 2 0,-1 0-2 0,-1 0-2 16,-1-1-2-16,3 1 8 0,-4-1-3 0,-1 2 0 15,2-2 9-15,1 1-6 0,-5-1 1 0,1 0 2 16,1 3-7-16,0-1 1 0,-4 1 1 0,1 2-2 16,-3-1 2-16,0 2 2 0,-2-2-5 0,0 1 5 15,0 1-6-15,3-1-3 0,-1 1 3 0,-1-1-2 16,6-1 6-16,1 3-2 0,0-2 1 0,1 1-3 16,1 0-1-16,0-2 7 0,-1 1-6 0,2 2 3 15,1 0 4-15,0-2-7 0,-3 2 1 0,4 0 2 16,-3 0-5-16,-1 0 0 0,2 0 6 0,-1 0 0 15,0 0-1-15,-3 0 4 0,-2 0 1 16,2 0-7-16,0 0 2 0,0 0-1 0,-2 0-2 16,2 0-1-16,-1 0 4 0,6 0 1 0,-2 0-10 15,-1 0 11-15,3 0-9 0,-1 0-1 0,1 0 12 16,0 0-11-16,0 0 6 0,1 0 2 0,0 0-5 16,2-15 2-16,-1 15 3 0,1 0-5 0,2 0 5 15,-1 0-1-15,-4 0 0 0,2 0 3 0,-1 0-6 16,1 0 7-16,0 0-6 0,-1 0 2 0,-3 0 1 15,3 0-2-15,1 0 0 0,-1 0 1 0,-1 0 3 16,-2 17-6-16,1-17 5 0,0 0-2 0,-2 0-1 16,-1 0 5-16,3 0-1 0,-2 9-1 15,0-9 0-15,0 0-4 0,2 5 1 0,-3-5 3 16,2 3-5-16,2-2 6 0,-4 1-2 0,1-2-2 16,2 1 6-16,1 2-7 0,-1-3 4 0,-1 3-2 15,2-1 1-15,-2 0 2 0,2 0-4 0,-3 1 2 16,0-1-4-16,-1 1 6 0,-3-3 1 0,0 1-5 15,-2 2 4-15,1-2-3 0,-1 1-2 0,0 0 10 16,0-2-9-16,3 3 2 0,-2 0 5 0,1-3-9 16,1 2 7-16,-1-2-4 0,3 2-3 0,-2-2 6 15,-3 0-3-15,2 0-1 0,-1 0 1 0,-1 0-3 16,1 0 4-16,0 0-2 0,-5 0 2 0,3 0 4 16,-3 0-5-16,-1 0 1 0,-3 0-1 0,-2 0-2 15,-3 0 0-15,2 0 4 0,-6-15 1 16,-1 15-4-16,-4 0 5 0,-3 0-2 0,-2 0 7 15,-1-10 15-15,-4 10 3 0,-2 0 1 0,-2-7-9 16,-1 7-10-16,-4-1 0 0,-1-2-5 0,-2 3 1 16,1 0-3-16,-4-3-5 0,-1 3 3 0,1 0-1 15,-2 0 1-15,0-1-4 0,0 1-2 0,0 0-19 16,0 0-39-16,0 0-48 0,0 0-66 0,0 0-93 16,0 0-123-16,0 0-165 0,-25 0 7 0,25 0 112 15</inkml:trace>
  <inkml:trace contextRef="#ctx0" brushRef="#br0" timeOffset="2352.77">4429 3984 1319 0,'-1'0'57'0,"-2"0"19"0,2 0 4 0,1 0 7 0,-1 0-53 16,1 0-16-16,0 0-3 0,0 0-4 15,0 0-3-15,0 0 7 0,0 0 0 0,23 0-1 16,-23 0 4-16,23 0-10 0,-23 0 0 0,30 0-4 16,-10 0 5-16,1 0-2 0,2 0 4 0,1 0-4 15,2 0-3-15,3 0 0 0,-2 0 3 0,3 0 4 16,2 0-4-16,-4 0 1 0,5 0 5 0,3 0-3 16,3 0 5-16,1 0-2 0,1 0-2 0,3 0 2 15,4 0 2-15,2-14 7 0,0 14-4 0,-1 0-3 16,2 0-6-16,0 0 2 0,1-11-2 0,1 11 4 15,-3 0 6-15,3-9-9 0,0 9-1 16,0-4-1-16,2 2-6 0,2-1 2 0,0 3 1 16,2-2-4-16,0 1 1 0,1 0 2 0,-1-1-2 15,-2 2 4-15,2 0-5 0,2 0 2 0,1-2-1 16,-2 1 3-16,2 0 1 0,0 1-4 0,4-2 0 16,-1 1 2-16,1-1-2 0,-1 2 7 0,0 0-1 15,-1-2-6-15,0 2 6 0,0 0-8 0,-1 0 4 16,-1 0-3-16,-2 0 1 0,-1 0-2 0,0-3 2 15,-3 3 3-15,-3 0 2 0,-2 0 0 0,3 0-6 16,-2 0-3-16,-2 0 3 0,2 0-4 0,0 0 7 16,-1 0-1-16,5 0 0 0,-4 0 0 15,1 18-3-15,-2-18 6 0,0 0-9 0,0 0 4 16,-1 11-1-16,-1-11 0 0,1 0 4 0,-2 8-4 16,1-8 4-16,-1 5-3 0,1-5-2 0,0 4 5 15,1-1-1-15,1-2 3 0,1 0 0 0,2 1-3 16,-4-1-2-16,2 1-4 0,4-2 5 0,-1 0 4 15,0 0 7-15,0 0 10 0,3 3-12 0,0-3 3 16,2 0-10-16,4 0-8 0,-3 0 8 0,2 0-1 16,-1 0 1-16,3 0-6 0,0 0 8 0,0 0-5 15,0 0-4-15,-1 0 9 0,3 0-9 0,-1 0 2 16,5-17 5-16,-3 17-6 0,-2 0 5 0,3 0-1 16,2 0 2-16,0-10-4 0,0 10 1 15,2 0 1-15,-3 0-4 0,1-4 5 0,1 4-3 16,-3-3-3-16,-1 3 3 0,-3 0 0 0,2 0-1 15,-4 0 3-15,-1 0-3 0,-2 0-2 0,1 0 1 16,0 0 0-16,0 0 0 0,-1 0 5 0,-2 0-3 16,0 0 2-16,2 0-4 0,0 0 2 0,0 0 2 15,-2 0-2-15,2 0 2 0,-2 0-3 0,6 0 4 16,-4 0-5-16,1 0 3 0,-5 0 0 0,1 0-2 16,-1-15 3-16,0 15-3 0,-4 0 0 0,-1 0 0 15,-1-10-3-15,2 10 6 0,-3 0-8 16,0-7 6-16,3 7 1 0,-3-2-4 0,1-1 6 0,1 3-5 15,-3-4-1-15,2 2 4 0,3-1-3 16,-1 2 0-16,2-2 5 0,4 2-4 0,-4-2-1 16,5 0 0-16,-2 1 1 0,2 1 0 0,-1-2 0 15,-1 1 2-15,-5-1-1 0,0 3-2 0,-1-1 2 16,-1-1-1-16,-4 1-3 0,2 0 2 0,-1-1 2 16,-2 1 0-16,1-1-1 0,-4 2 3 0,2-2-3 15,2-1-2-15,0 0 2 0,-2 1-2 16,2 0 5-16,-2-3-6 0,-2 2 5 0,5-2-1 0,-2 0-3 15,4 1 7-15,1-1 6 0,-1 0 0 0,1-1 6 16,6 1 3-16,-2 0-12 0,0-1 0 0,0 2-4 16,0-1 0-16,-3 0-2 0,4 1 1 15,-3-1-2-15,-1 1-4 0,2 0 6 0,-1 0-2 16,1 0 2-16,0 0-5 0,-3 1 1 0,2-1-2 16,2 2-1-16,-1-1 5 0,-1 1-3 0,-1-1 4 15,1 0-5-15,0 3 1 0,1-1 1 0,-2 0 4 16,-2-1 0-16,0 1 0 0,1 1-5 0,0 0-1 15,2 0 7-15,-3-2-6 0,-1 2 8 0,0 0-6 16,0 0-3-16,1 0 2 0,-4 0 2 0,1 0 1 16,1 0 2-16,-2 0 0 0,0 0-7 0,1 0 1 15,-1 0 3-15,3 0 1 0,-1 0-1 0,1 0 7 16,0 0-10-16,0 0 2 0,1 0 5 16,-5 0-9-16,2 0 7 0,-2 0-4 0,1 0-4 15,-3 0 6-15,3 0-1 0,-5 0 3 0,2 0 4 16,3 0-1-16,-5 0-5 0,-1 0-1 0,1 0-1 15,-2 0 0-15,-1 0 5 0,-1 0 1 0,0 0-4 16,-2 0 0-16,2 0-2 0,1 0 2 0,-1 0 3 16,1 0 0-16,2 0-2 0,-2 0 0 0,1 0 1 15,2 0 1-15,-1 0-1 0,0 0-1 0,1 0 1 16,-3 15-2-16,1-15 1 0,-3 0 0 0,1 0-2 16,-1 0 1-16,0 0 0 0,-1 7 0 0,-1-7 0 15,-2 0 2-15,-1 0 0 0,-1 3-2 0,1-1 0 16,-2-1 0-16,1 1-1 0,3-2 3 0,-1 1-1 15,0 1 0-15,4-1 2 0,0 1-3 16,0 0-1-16,3-1 1 0,-2 2-1 0,2-1 2 16,-2 1 0-16,3 1 1 0,-2-2-3 0,1 1-1 15,-2-2 2-15,-1 2-5 0,0 0 3 0,1 0 2 16,-2-1-6-16,-1 0 12 0,-1 1-4 0,1 0-1 16,-1 1 7-16,0-2-8 0,0 2 1 0,-2-2-2 15,0 1 1-15,2-2-3 0,-1 0 6 0,0 1-1 16,-3-1-1-16,2 0 5 0,-3-1-8 0,-1 0 6 15,1 0-1-15,-1 0-4 0,-1 0 7 0,-2 0-4 16,2 0 6-16,-5 0 5 0,0 0 0 0,-2 0 10 16,0 0-5-16,-3 0 4 0,0 0 2 0,2 0-5 15,-4 0 9-15,2 0 1 0,0 0 2 16,-3 0 4-16,0 0-11 0,-2-13 11 0,-2 13 3 16,-2 0-1-16,-1 0 13 0,-3 0-6 0,-1 0 6 15,1 0 6-15,-2 0 3 0,0 0 5 0,0 0-8 16,0 0-2-16,0 0-8 0,0 0-5 0,0 0-2 15,0 0-7-15,0 0-5 0,0 0-12 0,0 0-9 16,0 0-2-16,0 0-6 0,0 0 1 0,0 0 2 16,0 0-6-16,0 0-1 0,0 0-21 0,0 0-53 15,0 0-80-15,0 0-102 0,0 0-156 0,0 0-237 16,0 0-46-16,26-23 106 0</inkml:trace>
  <inkml:trace contextRef="#ctx0" brushRef="#br0" timeOffset="3820.11">20803 2809 1842 0,'0'0'5'0,"0"0"-2"15,0 7 14-15,0-7 18 0,0 0 18 0,0 0 25 16,0 5 16-16,-11-5 9 0,11 3-2 16,0-3 4-16,0 1-13 0,0-1-10 0,0 0-10 15,0 0-14-15,0 2-11 0,0-2-12 0,0 1-7 16,0-1-5-16,0 0-9 0,0 0 1 0,0 0-9 16,0 0-3-16,0 0 4 0,0 2-7 0,31-2 5 15,-31 0-1-15,28 0-3 0,-5 0 3 0,-4 0-3 16,6 0-2-16,4 0 2 0,0 0 0 0,7 0 3 15,1 0-3-15,5 0 0 0,-2 0 0 0,6 0-1 16,2 0 3-16,0 0 1 0,-1 0 1 0,-2 0-5 16,-3 0 1-16,1-13-3 0,-2 13 0 0,-3 0 5 15,-2 0-2-15,-1 0 2 0,-3 0-4 16,-2 0 1-16,-4 0 0 0,-1 0-2 0,-5-7 3 16,-2 7-3-16,-4 0 1 0,-4 0 5 0,1 0-3 15,-3 0 1-15,-3 0 0 0,-1 0-5 0,0 0 2 16,-3 0-1-16,0 0-1 0,-1 0-1 0,1 0-18 15,-1 0-26-15,0 0-37 0,0 0-43 0,0 0-70 16,0 0-77-16,0 0-104 0,0 0-72 0,0 0-58 16,-21 0 94-16,21 0 141 0</inkml:trace>
  <inkml:trace contextRef="#ctx0" brushRef="#br0" timeOffset="4431.84">21696 2570 1736 0,'0'-5'44'16,"0"2"33"-16,0 0 22 0,0 3 26 0,-18-3-21 15,18 1-8-15,0 0-2 0,0 2-10 0,0 0-6 16,0 0-11-16,0-1-10 0,0 1-9 0,0 0-11 16,0 0-8-16,0 0-7 0,0 0-4 0,0 0-8 15,0 0-5-15,0 0-2 0,0 0-1 0,17 0 0 16,-17 0 4-16,0 0 1 0,15 0-1 0,-15 0 5 15,15 22-4-15,-7-22 5 0,2 14-3 16,-2-14-4-16,1 18-2 0,1-6-3 0,2-1 0 16,-3-1 4-16,3 1-3 0,0 3 2 0,-1-5 4 15,2-1 0-15,1-1 0 0,-2 1-1 0,4-2-3 16,-2-1 2-16,1-2-2 0,2 1-2 0,-1-3 0 16,0 1-2-16,-1-2 1 0,-1 0 1 0,-2 0 1 15,1 0-5-15,-6 0 5 0,2 0 1 0,-5 0-2 16,0 0 8-16,-2 0 0 0,-2 2 3 0,0-2 5 15,0 0 2-15,0 0 2 0,0 1 0 0,0 1 2 16,0-2-7-16,0 2 3 0,0 0 0 0,-19 1-7 16,19 2 2-16,0 0-9 0,-16 2-3 15,16 0-1-15,-20 3-1 0,11-1 0 0,-2 4 0 16,-4-3 0-16,2 2 2 0,-2-1-1 0,0 2 2 16,-1 1-3-16,2-1-2 0,-2 1 2 0,1 2 0 15,0-3 2-15,0 1 2 0,1 3-1 0,2-2-3 16,-4-1 2-16,2 3-3 0,0-2 1 0,-1 0 1 15,1-1-4-15,2 2 1 0,-2-3-3 0,-1 1 1 16,4-1 2-16,-3-1 0 0,3-2 1 0,0 0 1 16,0-3-1-16,4-1-1 0,2-1-1 0,-1 0 1 15,1-3-2-15,4-1 1 0,-1 1 6 16,1-1-3-16,1-1-6 0,0 0-6 0,0 0-7 0,0 0-9 16,0 0 0-16,0 0-9 0,0 0-2 0,0 0-5 15,0 0-6-15,0 0 11 0,0 0-2 0,0-19 12 16,0 19-4-16,0 0-16 0,0-12-24 15,0 12-33-15,0-11-31 0,0 11-64 0,0-8-62 16,0 1-140-16,17 2-131 0,-17-2 82 0</inkml:trace>
  <inkml:trace contextRef="#ctx0" brushRef="#br0" timeOffset="6007.3">23200 2580 1243 0,'4'0'32'0,"0"0"37"0,-2 0 29 16,2 0 38-16,1 0-5 0,-1 0-10 0,-2 0-11 16,2 0-22-16,0 0-14 0,2 0-21 0,-2 0-9 15,1-18-9-15,0 18-4 0,0-13 4 0,0 13-1 16,2-15-4-16,0 15 1 0,1-19-14 0,-1 8 6 16,-2 3 9-16,2-2-1 0,-2 0 9 0,-1 1-12 15,-1 0-1-15,-2 0-2 0,-1 1 2 0,0 2-3 16,0-3-4-16,0 4-2 0,0 0-7 15,0 0 9-15,0 0-4 0,0 2-3 0,-24 0 4 16,24-1-9-16,0 2 1 0,0 2-7 0,-16-2-4 16,16 2-3-16,0 0-5 0,-11 0-1 0,11 0 4 15,-12 0-2-15,4 0 3 0,-4 0 4 0,2 21-5 16,-3-21 7-16,-3 18-1 0,1-18 3 0,-1 22 1 16,0-8-1-16,-2 0-4 0,3-1 0 0,0 2-4 15,3 0 4-15,-1 0 0 0,2-2 6 0,0 2 0 16,3-2-4-16,3 0 7 0,1-1-7 0,2 0-2 15,1 0 7-15,1-1-5 0,0 0 4 0,0-2 8 16,0-1-13-16,25 2 1 0,-25-1 2 0,24-1-2 16,-24 0 5-16,29-2-2 0,-12 3-1 15,-3-4 0-15,3 3 0 0,-2-4 5 0,0 4-7 16,-1-1 0-16,1-1 1 0,-4 1-5 0,5 0 5 16,-4-1 2-16,0 2-2 0,-1-3 3 0,2 2-5 15,-1 3-1-15,-1-2 5 0,0 0-1 0,-1 2 0 16,-2 0 0-16,0 0-3 0,1 0-3 0,-3-1 8 15,0 2-3-15,0-3 3 0,-2 2 0 0,0-1-6 16,0-1 2-16,-2 0-2 0,1-1 4 0,-2 2 1 16,-1-4 1-16,0 4 2 0,0-4-1 0,0 3-1 15,0-1-1-15,0-1 0 0,-24 1-3 0,24-1 10 16,-21 0-6-16,21-1 4 0,-24 2 3 16,7-5-4-16,0 3 13 0,0-3-3 0,-1 2 11 15,1-3 1-15,-1-1-6 0,3 0-3 0,-3 0-13 16,4 0 0-16,-3 0-5 0,0 0 0 0,2 0 0 15,0 0 1-15,-1-20 6 0,1 20 2 0,3 0 3 16,0 0 5-16,1-17-1 0,3 17 3 0,2 0 0 16,1 0-7-16,2-9-4 0,1 9-3 0,1 0-5 15,1-5-2-15,0 5 4 0,0-2-15 0,0 1-13 16,0-1-27-16,0 0-42 0,0 2-28 0,0 0-54 16,0-1-53-16,0-1-87 0,25 0-115 0,-25-1-134 15,18 1 47-15,-18-3 127 0</inkml:trace>
  <inkml:trace contextRef="#ctx0" brushRef="#br0" timeOffset="6588.74">23562 2663 1106 0,'0'0'52'0,"0"0"46"0,0 0 34 0,0 0 22 15,0-3-17-15,0 3-12 0,0-4-11 0,0 3-2 16,0 1-12-16,0-4-11 0,0 4-12 0,0-2-3 16,0 1-12-16,0-1-12 0,0 2 3 0,0-1-7 15,0-1 0-15,0 2-8 0,0-1-14 16,0 1-4-16,0 0-15 0,0 0-7 0,0 0-2 15,14 0-4-15,-14 0 0 0,0 0 4 0,0 0 4 16,0 0 7-16,6 0 11 0,-6 18 4 0,3-18-2 16,-1 0-5-16,1 13-6 0,0-13 1 0,0 13 11 15,0-5 10-15,2 1 9 0,-1 1 3 0,1 2-10 16,-2 3-13-16,-1 1-6 0,1 0-8 0,-1 3 0 16,0 0 0-16,-2 1-4 0,0-1-1 0,0-1-1 15,0 0 1-15,0 2 1 0,0-6-3 0,0 2 4 16,0-3-2-16,-17-1-5 0,17 0 3 0,0-2-4 15,0-1 1-15,0-2 1 0,-11-1 3 16,11-1-3-16,0-2-4 0,0-2-20 0,0 0-34 16,0-1-33-16,0 0-65 0,0 0-89 0,0 0-113 15,0 0-134-15,0 0-90 0,0-26 111 0</inkml:trace>
  <inkml:trace contextRef="#ctx0" brushRef="#br0" timeOffset="6790.37">23577 2532 1888 0,'0'-5'13'0,"0"0"18"16,0 0-2-16,0 2-1 0,0-3-16 0,0 1-14 15,0 0-14-15,0 1-15 0,0 3-10 0,0-4-36 16,20 1-42-16,-20 4-66 0,0 0-65 0,24 0-104 15,-24 0-12-15,20 0 82 0</inkml:trace>
  <inkml:trace contextRef="#ctx0" brushRef="#br0" timeOffset="7252.3">23847 2752 2041 0,'3'0'32'0,"2"0"13"0,0 0 10 16,0 0 19-16,-2 0-18 0,-1 0 1 0,0 0 5 16,-2 0-15-16,0 0-13 0,0 0-12 0,0 0-19 15,0 0 7-15,0 0 10 0,0 0 7 0,0 0 11 16,0 24-5-16,0-24-9 0,0 20-9 0,0-20-5 16,0 24-4-16,0-12-1 0,0 2 1 0,0-1-4 15,0-1-3-15,0 1-2 0,0 0 0 0,0 0 4 16,0 0 6-16,17-1-8 0,-17-1 0 0,0 1-1 15,0-2-3-15,0-3 10 0,0 0-4 16,0-3-2-16,0-1 3 0,0 0 1 0,0-3 18 16,7 0 37-16,-7 0 13 0,0 0-7 0,0 0-15 15,0 0-36-15,0-19-14 0,0 19 1 0,0-20 13 16,0 20 0-16,0-29 1 0,0 10-3 0,0 1-14 16,0-3 2-16,0-1-4 0,0 0 4 0,0 2-1 15,0-1 2-15,31 3-2 0,-31 1 0 0,27 2 2 16,-27 3-1-16,28 2 0 0,-10 1 5 0,-6 3-3 15,2-1-3-15,1 0-1 0,-4 5-9 16,2 1 1-16,-3 1 3 0,0 0 4 0,-1 0 4 0,-3 0 1 16,0 22-3-16,1-22-2 0,-1 22 2 0,0-22 2 15,-2 28 0-15,1-28 3 0,-2 30-19 16,1-15-32-16,0-1-35 0,1 0-50 0,-3-1-52 16,2-1-62-16,0 0-94 0,0-1-127 0,1-3-78 15,-1-3 92-15</inkml:trace>
  <inkml:trace contextRef="#ctx0" brushRef="#br0" timeOffset="8111.64">24486 2741 1916 0,'7'-10'32'0,"-3"0"18"0,2 0 31 15,-5 2 25-15,0-1-12 0,1 0 7 0,-2 1-1 16,0 3 3-16,0-2-7 0,0 2-6 0,0 0-18 16,0 1-21-16,-23-1-8 0,23 4-14 0,0-1-12 15,-21 1-4-15,21 1-9 0,-18 0-3 0,18 0-1 16,-20 0 0-16,8 0 4 0,0 23-2 0,-1-23 1 16,0 20-3-16,1-20-3 0,0 24-1 0,4-24 0 15,0 26 1-15,0-12 0 0,4-1-1 0,2-1 1 16,1 0-6-16,1-2-4 0,0 2-10 0,0-4-10 15,0 1-5-15,0-4-2 0,29 0 6 0,-29-1 10 16,0-1 12-16,26-3 7 0,-26 0 4 16,21 0 1-16,-21 0 2 0,21 0 1 0,-10 0-1 15,-1-21 5-15,-1 21-5 0,-1 0 1 0,-1-19 5 16,0 19-5-16,-1 0 0 0,-1-16-1 0,3 16-2 16,-3 0 0-16,0-10 0 0,0 10 5 0,-1 0-8 15,2 0 8-15,-2 0-1 0,2 0 0 0,1 0 3 16,-3 0-1-16,3 0-2 0,-1 27-1 0,0-27 2 15,-1 27-3-15,1-8 3 0,-2 2 4 0,0 2 0 16,-1 1-4-16,-1 4 8 0,-1 0-7 0,0 0-1 16,0 2-1-16,-1 0-9 0,0-2 8 15,0 4-2-15,0-1 2 0,0 0 2 0,0 0-3 16,0 1 0-16,0-3 0 0,-23 1-2 0,23-1 5 16,0-1-2-16,-24-3 0 0,24-4-3 0,-22-2-7 15,22-4 8-15,-21-2 7 0,10-3 7 0,0-5 15 16,2-2-7-16,-1-1 2 0,1-2-1 0,0 0-14 15,-2 0-3-15,4 0-6 0,-2-33-8 0,1 33-2 16,1-34-5-16,0 10-14 0,2-1-17 0,-1-3-32 16,5-4-8-16,0-4 1 0,1-2-12 0,0-3 9 15,0-1-2-15,0-1 8 0,35 2 21 0,-35-1 25 16,36 3 26-16,-14 2 2 0,1 2 10 16,0 3-4-16,2 3 1 0,-1 0 7 0,-2 0 14 15,-2 2 11-15,1-1 5 0,-3 0 6 0,-2 0-2 16,-2-2-9-16,-3-1 2 0,-2 2-4 0,2-4-11 15,-8 3 8-15,-2-3-8 0,0 1-6 0,-1 1 11 16,0 0-2-16,0 3 2 0,0 1 2 0,0 4-1 16,-22 6 7-16,22 2 2 0,0 4-1 0,0 6-6 15,0 0-27-15,-17 3-10 0,17 2-2 0,0 0-5 16,0 0 19-16,0 0-2 0,0 0 2 0,0 23 5 16,0-23-6-16,0 29 5 0,0-6 4 0,0 3 1 15,0 3 6-15,0 2 6 0,0 3-3 0,0 0-5 16,0 1 2-16,0 3-4 0,0-1-7 15,0 2 5-15,21-2-9 0,-21 0-2 0,0-1 5 16,0-2-3-16,18-1-3 0,-18-3 2 0,12-2-6 16,-12-3-1-16,13-1 7 0,-3-3-11 0,-1-3-20 15,0-4-40-15,1-2-56 0,0-2-66 0,2-3-85 16,-3-4-69-16,0 1-70 0,1-4-42 0,0 0 26 16,-1 0 112-16</inkml:trace>
  <inkml:trace contextRef="#ctx0" brushRef="#br0" timeOffset="8441.48">24910 2958 1677 0,'5'0'11'0,"1"15"9"0,-1-15 11 15,-1 0 41-15,-1 13 27 0,0-13 28 16,-1 0 17-16,1 0-11 0,-2 0-15 0,3 0-27 0,1 0-31 16,1 0-28-16,0 0-22 0,4 0-8 15,-3-28 2-15,1 28-1 0,-1-21-1 0,1 21-3 16,0-27 1-16,-3 10 0 0,1 2-6 0,-3-1 6 15,-1-4 1-15,2 2 2 0,-1-3 15 0,-3 2 7 16,0 2 7-16,0 3 9 0,0 2 5 0,0 2 0 16,0 4-11-16,0 2-18 0,0 4-12 0,0 0-10 15,-21 0 1-15,21 0 3 0,0 0 1 0,0 25-2 16,0-25 8-16,0 21 11 0,-12-21-3 16,12 26 2-16,0-11-6 0,-13-1-6 0,13 1-2 0,-6 0-2 15,6 0 0-15,0 0-1 0,0 0-2 16,0 0 7-16,0-2-9 0,0-1-13 0,0-1-10 15,29 0-33-15,-29-2-41 0,33-2-60 0,-9-1-91 16,5-4-93-16,3 0-83 0,7-2-120 0,2 0 92 16,-1 0 123-16</inkml:trace>
  <inkml:trace contextRef="#ctx0" brushRef="#br0" timeOffset="9020.9">25760 2247 2301 0,'8'-25'6'0,"-1"9"23"15,-2 4 16-15,1 4 9 0,-3 3-12 0,1 2-28 16,-4 3-9-16,0 0 29 0,0 0 48 16,0 25 30-16,0-25 15 0,0 36-31 0,0-9-34 15,-20 4-29-15,20 7-23 0,0 3-1 0,0 1-7 16,0 4 4-16,-19 2 0 0,19-1-5 0,0-1 0 16,0-3 2-16,0-3-2 0,0-2 7 0,0-2-5 15,30-4-4-15,-30-4 2 0,0-3-4 0,25-5 3 16,-25-3 4-16,16-3-2 0,-16-3 1 0,13-6 12 15,-13 0 18-15,0-5 3 0,9 0-2 0,-9 0-11 16,7 0-22-16,-3-27 3 0,-3 27-7 0,5-27 5 16,-2 9-2-16,1-2-8 0,4 0 5 0,0 1-3 15,0 0 1-15,2 3-1 0,-1 1 1 16,2 5-2-16,2 10-1 0,0-10 2 0,2 10-2 16,-1 0-3-16,1 0 1 0,2 0 1 0,-2 0 1 15,2 20-1-15,-1-20 0 0,-1 21 4 0,-2-21-2 16,2 22 6-16,-5-22-1 0,-3 26-4 0,-1-12 3 15,0-1-1-15,-7 0 1 0,0-1 4 0,0 2-3 16,0-3-2-16,0 0 1 0,-33-1-3 0,33-1 5 16,-31-4 3-16,31 1-2 0,-35-2 2 0,18-2-1 15,0-1-2-15,0-1-13 0,3 0-19 0,14 0-26 16,-18 0-19-16,18 0-5 0,-12-25-2 0,12 25 6 16,0-23 6-16,0 23-13 0,0-32-18 15,26 14-8-15,-26-2-9 0,33 0 12 0,-33 2 12 16,36-2 23-16,-15 4 24 0,3 1 20 0,1 4 34 15,-3 3 11-15,1 2 8 0,-3 4-5 0,1 0-4 16,-2 2-7-16,0 0-5 0,-6 0 1 0,-1 0 4 16,-1 23-4-16,-3-23 11 0,2 19 2 0,-8-19 7 15,3 23 5-15,-1-23-9 0,0 27 1 0,0-14-9 16,-3 1-5-16,5 1-1 0,-1-1-6 0,-3 1 4 16,1-3-3-16,1 1-3 0,-2-2-36 0,0-1-71 15,0-1-73-15,-2-1-101 0,3-3-92 0,-3-3-25 16,0-2 75-16</inkml:trace>
  <inkml:trace contextRef="#ctx0" brushRef="#br0" timeOffset="9186.6">26267 2414 2350 0,'0'-9'7'15,"-7"2"1"-15,5 0 13 0,0-1 8 0,2 1-6 16,-2 1-5-16,2 1-11 0,0 0-11 0,0 1-5 15,0 1-20-15,0 1-45 0,27 2-80 0,-27 0-116 16,23 0-160-16,-23 0-110 0,28 0 80 0</inkml:trace>
  <inkml:trace contextRef="#ctx0" brushRef="#br0" timeOffset="9423.95">26658 2256 2096 0,'0'-4'28'15,"0"-1"23"-15,0 2 12 0,0 1 8 0,0 2-32 16,0 0-24-16,0 0-3 0,0 0 19 0,-19 0 14 16,19 0 12-16,0 27 10 0,0-27-20 0,-19 33 10 15,19-10-8-15,0 5-16 0,-11 4-5 16,11 6-19-16,0 2-2 0,0 1 2 0,0-1 1 0,0 0-4 16,0 0 0-16,0-1-4 0,0-6-4 0,0 1 3 15,0-3-2-15,0-3 1 0,20-2-19 16,-20-2-25-16,0-4-49 0,0-1-71 0,23-4-71 15,-23-3-95-15,11-3-74 0,-11-3-95 0,11-4 44 16,-11-2 121-16</inkml:trace>
  <inkml:trace contextRef="#ctx0" brushRef="#br0" timeOffset="9575.78">26442 2718 2343 0,'-8'0'10'0,"1"0"17"16,2 0 10-16,0 0 3 0,4 0-11 0,1 0-17 15,0-24-11-15,0 24-3 0,29 0-2 16,-29-24-16-16,38 24-43 0,-9-21-55 0,4 21-92 16,4-21-137-16,5 10-165 0,-1-1 6 0,2-1 95 15</inkml:trace>
  <inkml:trace contextRef="#ctx0" brushRef="#br0" timeOffset="10228.99">27288 2895 2204 0,'2'7'34'0,"-2"-2"16"15,2-2 21-15,-2 1 38 0,0-4-7 16,0 0 17-16,4 0-14 0,-4 0-38 0,3 0-24 16,4 0-35-16,-3-26-9 0,3 26 5 0,2-18-3 15,-3 18 1-15,4-26 1 0,0 12-5 0,-3-3-3 16,3 0 1-16,-4-3 0 0,-1-1-2 0,1-3 3 15,-4-1-5-15,-1-3 4 0,-1-1 1 0,0 0 1 16,0-1 3-16,0 1-6 0,0 2 0 0,-28 6 0 16,28 2-4-16,0 9-3 0,-22 0-1 0,22 7 2 15,-16 3 7-15,16 0 9 0,-15 25 7 0,15-25 7 16,-20 34 4-16,11-12 6 0,-1 3 3 0,4 3-6 16,-3-3-1-16,5 0-8 0,-1 2-7 15,0-2-3-15,3-1-6 0,2 0 2 0,0-3-1 16,0-1 0-16,0-1 0 0,0-2-2 0,29-2 0 15,-29 0-8-15,32-6-13 0,-12 0-28 0,5-2-26 16,2-2-44-16,2-5-32 0,2 0-23 0,-1 0-16 16,-3 0 8-16,1 0 5 0,-1-23 4 0,-2 23 15 15,-4-27 14-15,-4 10 27 0,0-2 49 0,-4-3 34 16,-2-5 42-16,0-2 60 0,-4-1 51 0,-2 0 72 16,-1 0 44-16,-2 4 4 0,-1 2-18 0,-1 6-37 15,0 4-45-15,0 4-56 0,0 6-35 0,0 4-40 16,0 0 2-16,0 0 21 0,0 0 15 15,0 27 16-15,0-27-9 0,-19 28-16 0,19-28-14 0,0 33-18 16,0-14-2-16,0 0 0 0,0 0 0 16,0 0-4-16,0 0 5 0,0 0-6 0,0-2 0 15,27 1 6-15,-27-1-5 0,0-1 2 0,0-1 1 16,0 0-1-16,17-3-3 0,-17-1 1 0,0-2 2 16,0-1-2-16,6-2 5 0,-6-2 2 0,0-4 0 15,7 1 5-15,-7-1-3 0,0 0-2 0,0 0-1 16,0 0 3-16,0-22 4 0,0 22 0 0,0-22-3 15,0 22-6-15,0-33-5 0,0 13 0 0,0-2-4 16,0 0-2-16,0 1-8 0,0-1-11 16,31 4-14-16,-31 0-19 0,27 1-26 0,-27 6-44 15,33 1-41-15,-14 3-61 0,-1 1-68 0,4 1-47 16,-1 2-86-16,-2-1-42 0,2 1 102 0</inkml:trace>
  <inkml:trace contextRef="#ctx0" brushRef="#br0" timeOffset="10589.1">28091 2632 2355 0,'0'0'21'0,"0"0"13"16,0 0 19-16,0-18 23 0,2 18-3 0,-2 0-7 16,0-14-13-16,2 14-24 0,2 0-19 0,-2 0-3 15,3 0 4-15,-1 0 10 0,5 0 11 16,2 0-5-16,0 0-5 0,2 0-1 0,1 27-3 15,0-27 1-15,0 26 4 0,-1-7 0 0,-1 0 2 16,0 1 3-16,-5 2-6 0,2 1-4 0,-4 1-7 16,-3 0-3-16,1-1-1 0,-2 1-5 0,-1-4 2 15,0 1-4-15,0-3 4 0,0 0-6 0,0-3 6 16,0-3 1-16,0 0-1 0,0-4 19 0,0-2 21 16,0-2 34-16,0-3 15 0,0-1-17 0,-16 0-27 15,16 0-33-15,0-23-18 0,0 23 0 0,0-28 0 16,-10 10-2-16,10-7-9 0,0-1-16 15,0-1-24-15,0-4-21 0,0-1-1 0,0 4-3 0,0-1-1 16,0 4-13-16,26 3-43 0,-26 3-35 16,26 6-39-16,-26 2-53 0,31 4-54 0,-10 2-58 15,-2 0-79-15,2 3 7 0,-2 1 108 0</inkml:trace>
  <inkml:trace contextRef="#ctx0" brushRef="#br0" timeOffset="11251.99">28614 2651 2075 0,'1'0'33'0,"-1"0"20"16,1 0 14-16,2 0 20 0,-1 0-18 0,-2 0-9 15,0 0 2-15,0 0-22 0,0 0-14 16,0 0-11-16,0 0-14 0,0 0-1 0,0 0 12 16,0 0 13-16,0 0 4 0,0 22 4 0,0-22-13 15,-22 25-4-15,22-9 5 0,0 5 1 0,-22-1-3 16,22 2-6-16,-13 2-13 0,13 0 1 0,-13 0 3 15,6-2-7-15,7 2 7 0,-7-2-6 0,4-2 3 16,3-2 0-16,0 0-6 0,0-4 4 0,0-1 0 16,24 0 3-16,-24-5 5 0,19-3-4 0,-19 0 0 15,30-3 0-15,-13-2 1 0,-1 0-3 0,0 0-4 16,2 0 0-16,-3-28 0 0,-1 28 1 0,0-28 3 16,-5 11-4-16,-2-2 0 0,-1-3-2 0,-2-2-1 15,-3-1 4-15,-1-3 1 0,0 2 2 16,0 1-8-16,0 1 5 0,-31 3-7 0,31 3 3 15,-22 4 3-15,22 5-8 0,-24 3 5 0,24 2-5 16,-20 3 3-16,20 1 2 0,-15 0-2 0,15 0 7 16,-11 0-1-16,11 0 1 0,0 24 2 0,0-24-3 15,0 0-1-15,0 17 1 0,0-17 5 0,22 0-3 16,-22 15-2-16,30-15-1 0,-30 0-9 0,33 0 2 16,-15 0 4-16,2 0-4 0,0 0 9 0,-3 0-2 15,-1 0 2-15,-2 0 3 0,-3 0-3 0,1 0 3 16,-3 0-2-16,4 0 0 0,-6 0 7 0,2 0 4 15,-1 0 6-15,0 0 8 0,2 26 7 16,-1-26 3-16,1 20 6 0,-2-20-6 0,-1 29-10 16,2-12-7-16,-2 0-5 0,-2 3-1 0,-1-1-6 15,-1 0 0-15,-1 1-3 0,-1-2-4 0,-1-1 5 16,0-1-3-16,0 0-3 0,0-2 1 0,0-1-1 16,0 0-2-16,0-4 5 0,0 1 0 0,-20-2 1 15,20-3 12-15,0-2 9 0,0-1 21 0,-15-2 6 16,15 0 0-16,0 0-4 0,-11 0-5 0,11 0-3 15,-10-25-10-15,10 25-8 0,-8-25-11 0,8 7-14 16,0-3 0-16,0-3-4 0,0-3-7 0,0-2 6 16,0 1-1-16,27 0 0 0,-27 2 2 15,21 3-3-15,-21 2-18 0,16 5-18 0,-16 4-34 16,20 3-35-16,-20 3-37 0,14 1-43 0,-14 2-48 16,15 3-73-16,-15 0-88 0,14 0-129 0,-9 0 59 15,-5 0 113-15</inkml:trace>
  <inkml:trace contextRef="#ctx0" brushRef="#br0" timeOffset="12155.38">23369 3372 1690 0,'-1'0'37'15,"0"0"13"-15,-2 0 5 0,1 0 7 0,-3 0-13 16,2 0 15-16,1 0 13 0,-2 0 10 0,1 0-12 16,2 0-19-16,0 0-2 0,0 0-10 0,1 0-1 15,-2 0 2-15,2 0-4 0,0 0-4 0,0 0 6 16,0 0-1-16,0 0-7 0,0 0 3 0,0 0-13 16,0 0 1-16,0 0-7 0,0 0 3 15,0 0-6-15,0 0 1 0,0 0-2 0,25 0-6 16,-25 0 0-16,23 0-8 0,-7 0-1 0,7 0 2 15,1 0-2-15,4 0-2 0,6 0 5 0,1 0-6 16,3 0 4-16,7 0 0 0,6 0-1 0,4 0 6 16,4-15-8-16,3 15 5 0,6 0 0 0,6 0-1 15,0-11-1-15,4 11 1 0,3 0-3 0,1-7 1 16,3 7 5-16,-2-6-6 0,-2 4-1 0,2-1 6 16,-4 1-7-16,-3-1 6 0,-4 3-3 0,0-2-6 15,-5 0 3-15,-3 2 1 0,1 0 1 0,-5-2 2 16,-3 2 4-16,0-1-5 0,-2-1 1 0,-4 2-4 15,-2 0 1-15,0-1 3 0,-1 1 3 16,-3 0 0-16,0-3 1 0,-1 2 0 0,-2 1-2 16,0 0 1-16,-3-2 0 0,1 1-4 0,-2 0 2 15,-1 0 1-15,-4 0-3 0,-3-1 1 0,1 0 3 16,-7 1-5-16,-1-1 1 0,-5 0 1 0,-1 0-1 16,-5 1 3-16,-5-1-6 0,-1 0-5 0,-4 2-16 15,1-1-29-15,-3 1-39 0,0-1-66 0,0 1-96 16,0-2-126-16,0 1-109 0,0 0-79 0,-28-2 110 15</inkml:trace>
  <inkml:trace contextRef="#ctx0" brushRef="#br0" timeOffset="12727.14">24224 3379 1602 0,'-24'0'23'0,"5"0"8"0,2 0 14 0,3 0 8 15,3 0 5-15,2 0 14 0,3 0 12 0,-2 0 8 16,5 0-4-16,1 0-3 0,1 0-6 15,1 0-5-15,0 0-17 0,0 0-12 0,0 0-16 16,0 0-9-16,0 0-3 0,25 0-8 0,-25 0-3 16,25 0-2-16,-5 0-4 0,-2 0 8 0,8 0-6 15,0 0 0-15,7 0 3 0,0 0-8 0,5-16 8 16,2 16 0-16,2 0-2 0,2 0 2 0,3-10-3 16,1 10 1-16,3 0 2 0,1 0-1 0,3-5 3 15,4 5-1-15,0 0 9 0,2-3 5 16,3 2 1-16,1-2 0 0,1 3-5 0,2-3-6 15,0 2 0-15,-1-2 1 0,2 0-5 0,-3 2 1 16,4-3 1-16,-7 1-3 0,-1 3 2 0,-3-2-1 16,-5-2-3-16,0 1 2 0,-3 2-1 0,-6-3-4 15,0 4 2-15,-5-3-1 0,-2 1-1 0,-6 1-1 16,2-1 3-16,-4 2-3 0,-7-1 1 0,-4 1 4 16,-2-1-8-16,-2 1 3 0,-3 0 2 15,-2 0 0-15,-3 0 3 0,-1 0 0 0,-4 0-1 0,1 0 28 16,1 0 27-16,-4 0 12 0,0 0 20 0,0 0-13 15,0 0-18-15,0 0-2 0,0 0-15 0,0 0-19 16,0 0-9-16,0 0-7 0,0 0-5 0,0 0-3 16,0 0-3-16,0 0-1 0,0 0-7 0,0 0-34 15,0 0-61-15,0 0-91 0,0 0-157 0,0 0-221 16,0 0-149-16,0 0 89 0</inkml:trace>
  <inkml:trace contextRef="#ctx0" brushRef="#br0" timeOffset="24942.3">14090 1535 2226 0,'4'-2'21'15,"-4"-3"3"-15,0 0 2 0,0 5 16 0,0-3-8 16,0 0 19-16,0 1 15 0,0-1-3 0,0 2 1 16,0-1-3-16,0 2-4 0,0 0-5 0,0 0-2 15,0 0-16-15,0 0-3 0,0 0-6 0,0 0-4 16,0 0-4-16,0 0-8 0,0 0-4 0,0 0-6 15,0 0 5-15,0 0-5 0,0 0 1 0,0 0-5 16,0 0-5-16,0 14 7 0,0-14-8 0,0 0 8 16,0 0 3-16,0 12-3 0,0-12 8 0,0 13 1 15,0-6-3-15,0 1 0 0,0 2-2 16,19 0-4-16,-19 0 2 0,0-2 0 0,0 4-2 16,15-4 0-16,-15 1 1 0,0 0-2 0,16 1 5 15,-16-3-5-15,6 1 2 0,-3-2 2 0,-1 0-6 16,0-1 5-16,3-1-3 0,-2-1 1 0,1 0 0 15,-2 0 1-15,3-1-2 0,-1 1-1 0,2 0 5 16,2 0-5-16,-6-3 5 0,4 0-2 0,-1 1-3 16,1-1 6-16,-1 0 1 0,2 0 0 0,0 0 2 15,2 0-4-15,1 0-2 0,5-28 0 0,5 28 1 16,2-27 0-16,3 9 0 0,2 0-4 16,4-1-3-16,2-2 6 0,-1 2-5 0,1-2 2 15,-3 4-2-15,1 1-3 0,-2 1-3 0,-3 3-19 16,-2 0-13-16,-3 2-23 0,-3 2-15 0,-3 0-11 15,-5 4-24-15,-2-2-25 0,-1 5-27 0,-2-3-17 16,0 4-20-16,-4 0-52 0,0 0-47 0,-1 0-46 16,0 0-35-16,0 0 98 0</inkml:trace>
  <inkml:trace contextRef="#ctx0" brushRef="#br0" timeOffset="25372.12">14263 1630 1774 0,'0'0'41'0,"0"0"16"0,0 0 14 0,0 0 11 15,0 0-35-15,0 0-12 0,0 0-20 0,0 0-7 16,0 0-14-16,0 0 0 0,0 0 2 0,0 0 8 15,0 0 26-15,0 0 5 0,0 0 15 0,0 0-1 16,21 21-17-16,-21-21-3 0,0 18-6 0,15-9-6 16,-15 1-2-16,0 2-7 0,16 0-5 15,-16 0-6-15,9 0 1 0,-9-2 4 0,9-1-1 16,-5-1 4-16,3 1 3 0,-2-4 3 0,1 0 3 16,1 0 6-16,-1-1-1 0,0-3-3 0,3-1 2 15,-1 0-8-15,6 0-3 0,-1 0 0 0,5 0-4 16,2-29-2-16,3 29 3 0,6-28-3 0,-1 12 2 15,1-3 1-15,2-2-6 0,2 1-5 0,-1 0 2 16,3 1 1-16,0-3 2 0,0 5 4 0,2 0 0 16,-3 1 1-16,-3 3-1 0,-2 1 1 0,-4 4-5 15,-3-1-8-15,-8 5-3 0,-1 0-24 0,-6 1-37 16,-2 3-58-16,-3 0-103 0,-2 0-64 16,0 0-90-16,0 0-105 0,0 0 105 0,-25 0 88 15</inkml:trace>
  <inkml:trace contextRef="#ctx0" brushRef="#br0" timeOffset="34860.17">22904 1530 1802 0,'-6'-7'4'0,"0"0"11"0,1 0 14 0,1 3 12 16,1 1-3-16,-1-1-2 0,-3 1-17 0,-1 2 2 15,1 1-5-15,-2 0-13 0,-5 0 4 16,0 0-10-16,-2 0 10 0,-1 0 2 0,-2 29-4 0,-2-29 2 16,3 27-5-16,-3-10 8 0,1 4-4 15,3 1-4-15,-1-2 1 0,3 4-7 0,2-2 8 16,2-1-1-16,2 1 0 0,3-4-5 0,5-2 7 16,1-1-4-16,0-3 6 0,0 0 4 0,30-5-2 15,-30-1 8-15,40-5-9 0,-18-1 5 0,7 0-2 16,1 0-5-16,3-29-2 0,3 29 0 0,-2-36-1 15,-3 12-2-15,-1-2 3 0,-5-1-3 0,-6-3 0 16,-2-3-3-16,-5-1 1 0,-6-3 1 0,-4 1-6 16,-2-6 9-16,0 2-7 0,0-1 17 15,0 0 8-15,0 7 11 0,-32 2 27 0,32 6 3 16,0 6 1-16,-23 7-11 0,23 3-29 0,0 4-23 16,0 6-9-16,-16 0-2 0,16 0-2 0,0 0 10 15,0 0 1-15,0 0 3 0,0 23 8 0,0-23-5 16,0 18 0-16,0-18-4 0,0 27 1 0,0-6-1 15,22-1 5-15,-22 3 2 0,0 5 0 0,17 2 8 16,-17 3-5-16,0 1-5 0,0 4 0 0,12-2-4 16,-12 1 2-16,0-1 3 0,0-2-2 0,0 0-11 15,0-3-3-15,10-1-70 0,-3-4-72 0,4-2-110 16,1-2-151-16,6-5-69 0,-1-2-6 0,5-6 119 16</inkml:trace>
  <inkml:trace contextRef="#ctx0" brushRef="#br0" timeOffset="35386.95">23194 1731 2380 0,'0'0'26'0,"0"0"2"0,0 0 29 16,0 0 21-16,0 0-13 0,0 0 5 0,0 0-26 15,0 0-24-15,0 0-15 0,0 0-5 0,0 0-3 16,0-22-2-16,21 22 3 0,-21-19-1 0,19 19-2 15,-19-21 3-15,26 8-1 0,-26-1-10 0,28 0-2 16,-14 0 3-16,-2-2-4 0,-2 2 5 16,3-3 7-16,-6 0-1 0,-2-2 1 0,-1 1 5 15,-4 1-5-15,0 1-5 0,0 3 9 0,0 1-3 16,0 3 1-16,0 5 1 0,0 1-2 0,-23 3 2 16,23 0-3-16,0 0 3 0,-20 0-3 0,20 33 3 15,-17-33 3-15,17 30 2 0,-19-12-3 0,19 2-1 16,-15 0 1-16,15 1 0 0,-7-4 0 0,7 4-2 15,0-2-3-15,0-1-5 0,0-1 9 16,0 0-23-16,25-2-9 0,-25-1-8 0,23-4-20 0,-23-1 1 16,31-1-11-16,-14-3 1 0,0-2 1 0,4-3 16 15,0 0 21-15,0 0 6 0,-2 0 16 16,-1-23 5-16,0 23 4 0,-4-26 4 0,1 26 3 16,-6-34 4-16,-3 14-2 0,0-4 15 0,-3-2 9 15,-2-5 5-15,-1 0 9 0,0-2 6 0,0 2 11 16,0 1 3-16,0-1 2 0,0 9-4 0,-23 3-14 15,23 5-13-15,0 6-19 0,0 3-21 0,0 3-10 16,0 2-2-16,0 0 13 0,0 0 14 0,0 35 1 16,0-35 4-16,0 43-2 0,0-16-11 0,0 4-3 15,0 1 1-15,0 3-1 0,0-4 0 0,0 1 0 16,0-3-9-16,0 1 1 0,12-3-15 16,-12-1-66-16,0-2-66 0,7-3-94 0,-7-3-109 15,9 0-7-15,-5-5-39 0,3-3-32 0,-2-1 126 16</inkml:trace>
  <inkml:trace contextRef="#ctx0" brushRef="#br0" timeOffset="35552.84">23479 1584 2106 0,'-14'0'16'16,"14"0"12"-16,-6 0 10 0,6 0 18 0,0 0 1 15,0 0 0-15,0 0-5 0,0 0-21 0,0 0-13 16,0 0-7-16,0 0-9 0,28 0-28 0,-28 0-54 15,35 0-95-15,-14 0-152 0,3-17-112 16,3 17-100-16,2-14 93 0</inkml:trace>
  <inkml:trace contextRef="#ctx0" brushRef="#br0" timeOffset="35886.15">23847 1731 1718 0,'0'5'48'0,"0"-1"39"0,0-2 37 0,0 0 35 16,0-2-34-16,0 0-18 0,0 0-37 0,0 0-36 16,0 0-12-16,0-22-24 0,18 22 2 15,-18-17 1-15,0 17 0 0,22-22 6 0,-22 22-1 16,21-27 3-16,-12 15-4 0,-1-5-9 0,-2 0 7 16,2 0-4-16,-8-1 4 0,3 0 1 0,0 1-8 15,-3 3 8-15,0 0 4 0,0 4 10 0,0 2 2 16,0 3-8-16,-23 1-12 0,23 4-6 0,0 0 0 15,-23 0 0-15,23 0 3 0,-21 23 3 0,21-23-5 16,-21 22 4-16,8-22 4 0,4 25-7 0,1-10 4 16,2 0-4-16,6 1 3 0,-8 0-1 0,8 1 2 15,0 0-7-15,0-4-22 0,0 2-14 0,0-2-32 16,24 0-34-16,-24-4-42 0,29 1-44 16,-29-3-60-16,42-3-23 0,-16-1 42 0,4-1-1 0,4-2 23 15,3 0-28-15,-1 0 19 0</inkml:trace>
  <inkml:trace contextRef="#ctx0" brushRef="#br0" timeOffset="36252.19">24375 1535 1868 0,'0'-9'47'15,"0"3"25"-15,0-1 35 0,-25 3 30 0,25 3-29 16,0-1-20-16,-23 2-35 0,23 0-18 0,-17 0-12 16,17 0 1-16,-22 22 2 0,22-22-8 0,-22 24-4 15,14-24-2-15,-2 31-2 0,3-13-6 0,1 2 2 16,6 1-8-16,-4-2 1 0,4 2-1 15,0-1-2-15,0-3-5 0,0-1-5 0,32-2 1 0,-32-1-3 16,31-3-2-16,-10-2-17 0,2-1-13 16,2-3-25-16,0-4-17 0,0 0 2 0,-2 0 8 15,0 0 14-15,-4-29 25 0,-4 29 16 0,-3-31 11 16,-2 10 11-16,-1-1 4 0,-3-5 10 0,-4 0 10 16,-1-6 8-16,0-2 8 0,-1-5 12 0,0-1-3 15,0-2 20-15,0 1 11 0,0 3 9 0,0 6 8 16,0 6-23-16,0 9-27 0,0 4-31 0,0 8-16 15,0 6-2-15,0 0 8 0,0 0 14 0,0 35 3 16,0-12 6-16,0 3 21 0,0 6-1 16,0 3-3-16,0 6-6 0,0-1-23 0,0 0-8 15,0 4-2-15,0-4-3 0,0-3-1 0,0 2-5 16,0-3-5-16,0-5-44 0,0-2-53 0,21-2-87 16,-21-5-97-16,24 0-98 0,-10-6-95 0,2-5-45 15,-3-2 102-15</inkml:trace>
  <inkml:trace contextRef="#ctx0" brushRef="#br0" timeOffset="36440.03">24440 1651 2307 0,'-6'0'12'0,"3"22"20"0,1-22 31 0,2 0 16 16,0 0-7-16,0 0-13 0,0 0-28 0,0 0-18 15,25 0-8-15,-25 0-6 0,32-22-3 16,-10 22 4-16,7 0 0 0,3-26 1 0,4 26-24 15,1-19-34-15,0 19-57 0,0-12-76 0,-3 12-73 16,-4 0-73-16,-2 0-35 0,-3 0-87 0,-6 0 77 16,-4 0 106-16</inkml:trace>
  <inkml:trace contextRef="#ctx0" brushRef="#br0" timeOffset="37234.25">22621 4078 1758 0,'0'-12'42'0,"21"-1"31"16,-21-1 45-16,20 2 29 0,-20 1-16 0,17-2-4 15,-17 5-14-15,0 0 7 0,0 1 4 0,0 4 5 16,10 1-10-16,-10 1-22 0,0-1-17 0,0 2-26 16,0 0-21-16,0 0-19 0,0 0-14 0,0 0-4 15,0 0 0-15,0 19 5 0,0-19 1 0,-22 16 2 16,22-16-5-16,-18 28 2 0,18-10 2 16,-23 0-7-16,9 4 6 0,3 2-4 0,-2-2-2 15,3 2 2-15,-2-1-5 0,4 0-5 0,3-3-17 16,3 0-19-16,2-2-28 0,0-3-37 0,0-1-8 15,0-2 0-15,30-3-1 0,-30-4 11 0,39-2-8 16,-16-3 6-16,5 0 28 0,3 0 18 0,3 0 27 16,4-26 11-16,-2 26 0 0,3-29 13 0,-3 29 23 15,-5-35 5-15,-2 17 16 0,-5 2 14 0,-4-1 0 16,-4 3 21-16,-3 0 24 0,-5 4 11 0,-3-2 8 16,-1 3-6-16,-3 2-14 0,1 1-11 0,-2 1-13 15,0 5-3-15,0-2-16 0,0 2-12 0,0 0-19 16,0 0-18-16,-24 0-6 0,24 0-3 0,0 0 5 15,0 27 9-15,-16-27-1 0,16 21-3 16,-13-21 6-16,13 27-6 0,-14-12-4 0,14 3 0 16,-10-2-13-16,10 0-2 0,0-1-8 0,0 0-6 15,0-1-1-15,0-4 7 0,0 2 4 0,32-6 18 16,-32-1 7-16,31-2-1 0,-12 0 2 0,3-3-14 16,1 0-7-16,-1 0 3 0,1-23 3 0,0 23 13 15,-4-25 2-15,1 25-5 0,-5-34-9 0,-5 14-9 16,-3-1 4-16,-7-1-2 0,0-1 10 0,0 2 4 15,0 2-1-15,0-1 6 0,-32 3 2 0,32 2-3 16,-28 4-4-16,28 4-1 0,-29 4 0 16,29 3 1-16,-29 0 3 0,29 0-13 0,-25 0-29 0,25 23-30 15,-15-23-50-15,15 22-55 0,0-22-65 16,0 24-45-16,0-24-86 0,0 21-19 0,29-21 91 16</inkml:trace>
  <inkml:trace contextRef="#ctx0" brushRef="#br0" timeOffset="37583.63">23452 4098 2421 0,'0'-7'27'0,"0"1"16"15,-22 4 28-15,22-3 32 0,0 1-5 0,0 1 1 16,0-1-29-16,0 0-30 0,0 3-22 0,0-2-15 16,0 1 1-16,0-1 0 0,30 1-3 15,-30-3 3-15,31 5 0 0,-13-2-1 0,1 2 3 16,1 0-10-16,-2 0 4 0,-1 0-2 0,-1 0 0 15,-1 29 1-15,-3-29 0 0,0 22 4 0,-4-22-3 16,-2 30 0-16,-1-14-3 0,-1 1-2 0,-4 2 4 16,2-2 1-16,-2 1 2 0,0-3-1 0,0-1-2 15,0-1 3-15,0-1-2 0,0-5 3 0,0-2 7 16,0-2 5-16,0-3 0 0,0 0-2 0,0 0-9 16,0 0-8-16,0-24-1 0,0 24-1 0,0-26-6 15,0 26-9-15,0-36-7 0,0 15-12 0,0-1-4 16,14 1-14-16,-14 0-13 0,17 1-5 0,-17 0-5 15,19 6 1-15,-5-1-8 0,-3 3-4 16,-1 7-18-16,2-3-15 0,0 7-28 0,-2-2-35 16,1 3-44-16,0 0-22 0,2 0-45 0,-4 0-44 15,2 22 58-15,-2-22 58 0</inkml:trace>
  <inkml:trace contextRef="#ctx0" brushRef="#br0" timeOffset="37919.9">23965 4124 2222 0,'0'4'42'15,"2"-3"27"-15,-2 2 23 0,0-3 16 0,0 2-20 16,0-2 0-16,0 0-2 0,0 0 11 0,0 0 4 16,0 0-1-16,0 0-8 0,0 0-17 0,0 0-29 15,0 0-24-15,0 0-17 0,22 0-11 0,-22 0 1 16,18 0 7-16,-18 0 0 0,23 0 4 16,-9 0 5-16,-2 0-9 0,3 0 6 0,-1 0-4 15,-2 26-4-15,0-26 2 0,-1 26-4 0,-1-26 2 16,-4 30 0-16,1-13-1 0,-5-3 5 0,2 3-5 15,-4-2 2-15,0-2-3 0,0 0-1 0,0-2 5 16,0-2-5-16,0-2 8 0,0-2-3 0,0-3 1 16,0-2 3-16,0 0-3 0,-19 0 3 0,19 0-1 15,0 0-5-15,0-28 3 0,0 28-5 0,-14-29-8 16,14 14-10-16,0-7-3 0,0 1-8 16,0-2 1-16,27 0 0 0,-27 3-11 0,24-1-2 15,-24 4-13-15,31 2-9 0,-12 5-11 0,-2 0-23 16,0 3-28-16,2 3-39 0,-3 1-50 0,3 3-66 15,-5 0-80-15,2 0-94 0,-5 0-34 0,0 0 100 16</inkml:trace>
  <inkml:trace contextRef="#ctx0" brushRef="#br0" timeOffset="38299.97">24443 4235 2157 0,'2'1'28'0,"-2"4"21"15,3-4 33-15,-2 3 40 0,1-3 14 0,-2-1 8 16,0 2-1-16,0-2-13 0,0 1-18 0,0-1-8 15,0 0-13-15,2 0-22 0,-1 0-23 16,0 0-25-16,3 0-19 0,0 0-4 0,1-19-2 16,0 19 2-16,2 0 4 0,2-22-5 0,-1 22 3 15,0-17 3-15,0 17-1 0,0-17 0 0,-1 17 2 16,-3-17-1-16,-1 9-3 0,0 1 2 0,0 1-7 16,-3 1 1-16,0-1-2 0,0 1-5 0,0 1 7 15,0-1-6-15,0 0 4 0,0 1 2 0,0 1-4 16,-20 3 0-16,20-2-5 0,0 0 2 0,0 2 1 15,0-1 4-15,-18 1 4 0,18 0-2 0,0 0 6 16,-9 0 0-16,9 0-4 0,-8 0 4 16,2 0-4-16,-1 19 0 0,1-19 2 0,-1 0-5 0,0 20 6 15,-2-20 1-15,0 22-1 0,2-8 5 0,-2 0-6 16,3 1 4-16,1 2 0 0,0-1-5 16,2-1 5-16,1 1-6 0,2 0-3 0,0-2 3 15,0 1-9-15,0-3-9 0,25-2-18 0,-25-1-30 16,32 1-35-16,-9-5-52 0,3-2-51 0,5-3-55 15,3 0-84-15,1 0-80 0,4 0-88 0,0 0 9 16,-2-32 125-16</inkml:trace>
  <inkml:trace contextRef="#ctx0" brushRef="#br0" timeOffset="38990.94">24991 4084 2617 0,'0'0'32'0,"0"0"14"16,0 0 11-16,0 0 19 0,0 0-13 0,0 0-8 15,0 0-3-15,-24 0-13 0,24 0-13 0,0 0-9 16,0 0-4-16,-16 0-12 0,16 0-7 0,0 0 5 16,0 14-1-16,-9-14 2 0,9 0 2 0,0 10-1 15,-9-10-3-15,9 9-1 0,-3-9 1 0,1 8-2 16,0-4-2-16,2-1 4 0,-2-1 1 0,2 1-1 16,0-3-1-16,0 0 7 0,0 0 2 0,0 0-1 15,0 0-2-15,0 0-12 0,0 0-7 0,0 0-2 16,0 0 3-16,0 0 6 0,0-20 4 15,0 20 2-15,0 0 3 0,0 0-3 0,0 0-3 16,0-12-5-16,0 12-5 0,0 0 1 0,0 0 1 16,0 0 6-16,0 0 6 0,0 0 1 0,0 27 0 15,0-27 2-15,0 0 0 0,0 18-2 0,-16-18 5 16,16 0-5-16,0 16 3 0,0-16-1 0,0 0 3 16,0 0 8-16,0 0 0 0,0 0 5 15,0 0-7-15,0 0-4 0,0 0-1 0,0 0-7 0,0 0 2 16,0-24-1-16,0 24-2 0,0-16 3 0,0 16 2 15,0-18-1-15,0 18 0 0,0-16 1 16,0 16-2-16,0-14-3 0,0 14 0 0,0-8-2 0,0 8-5 16,0 0-3-16,0 0 6 0,0 0 0 15,0 0 3-15,-21 0 5 0,21 23-4 0,-15-23 3 16,15 24-1-16,-20-24 1 0,10 29 3 0,-1-15-6 16,1 4 3-16,2-1 3 0,-1 1-7 0,2-2 7 15,3 0-4-15,2 1 1 0,2-2 5 0,0-1-4 16,0-2-1-16,26-2-3 0,-26 0-16 0,40-3-15 15,-13-2-9-15,0-2-18 0,3-3-8 0,2 0-3 16,-4 0-4-16,3 0 0 0,0-21 4 0,-7 21 6 16,3-24 5-16,-2 24 5 0,-3-29 1 0,-1 11 17 15,-3-4 12-15,-4-1 10 0,-1-3 4 16,-4-3-1-16,-2-6 3 0,-3-2 9 0,-1 0 18 0,-2 0 27 16,-1 4 27-16,0 5 32 0,0 2 24 15,0 8-13-15,0 5-34 0,0 8-46 0,-22 3-32 16,22 2-13-16,0 0 3 0,0 0 15 0,-17 34 5 15,17-34 11-15,0 37 7 0,-15-13 0 0,15 4-13 16,0-1-7-16,-8 5-7 0,8-1-5 0,0-1 5 16,-4 2-3-16,4-4 0 0,0 3 3 0,0-5 1 15,0-3-3-15,0 1-4 0,21-4-24 0,-21-2-52 16,0-3-69-16,20-3-97 0,-20-2-132 0,19-5-143 16,-19-2-29-16,16-3 101 0</inkml:trace>
  <inkml:trace contextRef="#ctx0" brushRef="#br0" timeOffset="39169.07">25177 4183 2633 0,'0'0'18'0,"-11"0"-5"0,11 19 18 16,0-19 19-16,0 0-5 0,0 0 14 0,0 0-12 16,0 0-22-16,0 0-13 0,21 0-12 0,-21 0-4 15,33-24 3-15,-13 24-6 0,7-18-26 0,2 18-46 16,1-22-66-16,1 22-78 0,-2-20-85 15,-2 9-81-15,-2 2-96 0,-2-1-19 0,-8-2 115 0</inkml:trace>
  <inkml:trace contextRef="#ctx0" brushRef="#br0" timeOffset="42232.84">10561 4589 2743 0,'0'-4'-3'0,"-23"1"0"16,23 0-3-16,0 1-2 0,0-3-6 0,-14 5-2 16,14 0 2-16,0 0 3 0,0 0 11 0,0 0 2 15,0 28 15-15,0-28 9 0,21 30 1 0,-21-10-1 16,0 5-11-16,29 3-10 0,-29 1-4 0,18 5 3 15,-18-3-1-15,15 5-2 0,-15 2 3 0,11-1 1 16,-11 0-7-16,0-4 5 0,0 0-6 0,0-3 2 16,0-3-6-16,0-3-50 0,0-5-43 0,0-2-66 15,0-4-67-15,0-4-31 0,0-5-41 16,0-3-38-16,0-1-44 0,0 0 6 0,27-27 86 16</inkml:trace>
  <inkml:trace contextRef="#ctx0" brushRef="#br0" timeOffset="42494.97">10509 4579 2118 0,'-14'-7'29'0,"14"2"20"0,-6 1 13 0,6-1 9 15,0 2-21-15,0-2-15 0,0 0-3 0,0-1-8 16,21 0-5-16,-21-1-5 0,27-2-6 0,-27 1-1 16,32-4-13-16,-12 4 6 0,2 0-6 0,-3 0-1 15,4 1 5-15,-3 4-1 0,1 1 2 16,-1 2-7-16,-1 0 13 0,0 0-1 0,-2 0-4 15,0 0 8-15,-1 31-11 0,-2-31 1 0,-2 29 1 16,-2-9 3-16,-1 1 4 0,-5 2-5 0,-1-1 4 16,-1 1-3-16,-2-1 1 0,0 0-2 0,0-1 0 15,-28 2-11-15,28-3-15 0,-29 1-30 0,29 0-45 16,-37-1-52-16,18-3-57 0,-2 0-51 0,2-5-26 16,0-3-75-16,2-5-37 0,3-4 86 0</inkml:trace>
  <inkml:trace contextRef="#ctx0" brushRef="#br0" timeOffset="43097.08">10934 4536 2471 0,'6'-5'-7'16,"0"-2"2"-16,-3-1 0 0,4 1 4 0,1-3-1 15,-2 0-3-15,5 1 3 0,1 0-7 0,6 1 7 16,-2-1 1-16,6 1-5 0,1 4 1 0,2 0 2 15,0 3-4-15,1 1 5 0,1 0 4 0,-1 0-4 16,0 0-1-16,-1 29-3 0,-5-29 7 0,-1 29 2 16,-5-12 4-16,-2 3 1 0,-5 1-13 15,-3 0 3-15,-4 3 5 0,0-5-2 0,0 2 9 16,0-2 0-16,-31-1-15 0,31 0 5 0,-19-5 5 16,19-2-1-16,-19-4 9 0,19-1-2 0,0-4-10 15,-19-2 1-15,19 0 7 0,0 0-7 0,0 0 3 16,0-29-4-16,0 29-8 0,0-28 2 0,0 28-3 15,0-34 2-15,28 15-2 0,-28 2 2 0,33-1-3 16,-13 3 1-16,-1 0 6 0,0 5 0 0,0 10 4 16,-3-11-4-16,1 11-5 0,-3-5 1 0,0 5-5 15,1 0 3-15,-2 0 3 0,1 0-2 0,2 0 2 16,-3 22 6-16,-1-22-2 0,1 0-3 16,-2 24 3-16,-1-24-4 0,-1 16 4 0,2-16 4 15,-2 20-7-15,-1-11 3 0,1 1-6 0,-2 0 3 0,-1 0-3 16,-1-1-9-16,0-2 1 0,-3 0-19 15,0-1-10-15,-1 1-9 0,-1-2-7 0,3-2 10 16,-2 1 15-16,3-1 1 0,-2 0 3 0,6-1-1 16,-2-2 0-16,3 0 10 0,-1 0 8 0,4 0 0 15,0 0 11-15,3-30 7 0,-2 30 6 0,-1-25 25 16,-2 9 5-16,2-1 8 0,-5 0-4 0,-2-4-3 16,-3 2 4-16,-2 0-4 0,0 1 17 0,0 1-19 15,0-4-10-15,-35 3-13 0,35 1-7 16,-30 2 10-16,10 1-6 0,2 2 11 0,-2 0-13 0,0 5-18 15,0 2-5-15,6 5-3 0,0 0 2 16,3 0 11-16,11 0 2 0,-11 0 2 0,11 29-8 16,0-29-19-16,0 26-31 0,0-26-49 0,0 31-68 15,0-31-88-15,33 27-63 0,-33-27-127 0,38 20 49 16,-17-20 105-16</inkml:trace>
  <inkml:trace contextRef="#ctx0" brushRef="#br0" timeOffset="43295.9">11973 4228 2440 0,'0'-17'25'16,"0"3"1"-16,-20 6-12 0,20 3-4 0,0 3-23 0,0 2 4 15,0 0 9-15,0 27 5 0,0-27-1 16,0 38 0-16,0-14 2 0,0 5 1 0,0 4 4 16,0 1-7-16,23-1 1 0,-23 4-1 0,0 0-9 15,24-2 9-15,-24 0-2 0,19-2 6 0,-19-3-22 16,22-4-51-16,-11 0-60 0,0-6-74 0,0-3-94 15,-1-2-45-15,0-6-62 0,-2-5-44 0,-2-3 116 16</inkml:trace>
  <inkml:trace contextRef="#ctx0" brushRef="#br0" timeOffset="43672.81">11949 4553 1967 0,'0'0'17'0,"-9"-6"6"15,9 3 6-15,0 0 0 0,0 0-13 0,0-3-7 16,0 1-9-16,29-1 5 0,-29 2-7 0,35-4 0 15,-12 1 10-15,2 0-12 0,2-1 6 0,0 2 3 16,0 2-11-16,0 0 6 0,-3 1-4 0,-1 3-3 16,-3 0 0-16,-2 0 0 0,-4 0 1 0,-1 0-7 15,-5 26 13-15,0-26-1 0,-5 21 1 0,-2-21 0 16,0 29-6-16,-1-13 3 0,0 2-5 0,0 0 10 16,0 1 6-16,0-3-11 0,0 0 7 0,0-2 0 15,0 1-3-15,0-2 9 0,0-1 4 16,0-3-2-16,0-3 3 0,31 1 7 0,-31-3-8 0,29-3-8 15,-11-1 7-15,0 0-14 0,3 0-5 16,3-22 9-16,-2 22-18 0,-1-25 0 0,1 25 2 16,-4-34 1-16,-4 15 0 0,-4-2 8 0,-1-4 1 15,-3-2-9-15,-6-1 9 0,0 1 9 0,0 3 18 16,0 2 30-16,-30 2 15 0,30 4-17 0,-33 4-11 16,33 4-23-16,-37 4-21 0,19 3 5 0,0 1-8 15,1 0-5-15,0 0 5 0,3 23-2 16,2-23-7-16,3 23-16 0,9-23-38 0,-9 25-51 0,9-25-74 15,0 29-69-15,0-29-116 0,0 22-72 0,29-22 82 16</inkml:trace>
  <inkml:trace contextRef="#ctx0" brushRef="#br0" timeOffset="44420.87">12849 4459 2462 0,'8'-13'32'0,"-6"8"20"0,0 0 27 16,0 1 35-16,-1-2-1 0,-1 1 1 0,0 4 0 15,0-2-19-15,0 2-22 0,0 1-20 0,0 0-29 16,-21 0-19-16,21 0-10 0,0 0-4 0,0 0 6 16,0 0-2-16,0 23-1 0,-15-23 9 0,15 27-10 15,-12-11 7-15,12 3-6 0,-11 1-10 0,5 1-33 16,3 1-30-16,3 0-15 0,0 0 3 16,0-2 18-16,0-3 12 0,0-5 2 0,28 1-8 15,-28-3 1-15,26-2 10 0,-26-5 20 0,38-1 9 16,-16-2 14-16,1 0 5 0,-1 0 2 0,1 0 3 15,1-23-1-15,3 23 3 0,-2-29 0 0,0 29 4 16,-4-36 13-16,-4 17 7 0,1 0 11 0,-5 2 18 16,-1 3 14-16,-5 4 11 0,-3 0 3 0,-2 10-11 15,-2-14-14-15,0 14-17 0,0 0-20 0,0-5-14 16,0 5-12-16,0 0-1 0,0 0 3 0,-25 0-1 16,25 0 2-16,0 30 1 0,-22-30 0 0,22 26 4 15,-16-26-3-15,16 32-1 0,-14-15 3 0,14 1-3 16,0-1-8-16,0-1-4 0,0-3-12 0,0-1 5 15,0 1 7-15,0-4 5 0,32 1 6 0,-32-4-3 16,32-1 0-16,-14-1-3 0,2-1 6 16,0-3-3-16,0 0 0 0,1 0 3 0,-4 0-3 15,-1-25 3-15,-2 25 7 0,-3-22-2 0,-2 22 0 16,-2-27 0-16,-3 11-9 0,-4-1 1 0,0-4 0 16,0 1-3-16,0-3 5 0,0 2-2 0,-29 1-2 15,29 1-1-15,-30 4 2 0,30 2 5 0,-33 3 3 16,16 4 0-16,2 4-4 0,-2 1-1 0,3 1-7 15,5 0 5-15,-4 0 2 0,13 0 1 0,-9 28 6 16,9-28 2-16,0 0 0 0,0 23 4 16,0-23-3-16,29 16-6 0,-29-16-15 0,38 0-25 0,-13 15-5 15,4-15-17-15,2 0-1 0,3 0-1 16,0 0 2-16,2 0 19 0,-2-27 16 0,-3 27 22 16,1-24 7-16,-7 24 0 0,-4-30 25 0,-4 15 16 15,-4-1 5-15,-2-4 20 0,-8 0-12 0,-3 0 13 16,0-1 9-16,0 2 21 0,0-2 22 0,0 4 8 15,-30-1 3-15,30 4-14 0,0 3-18 0,-27 3-25 16,27 1-21-16,0 4-26 0,-18 0-19 0,18 3-16 16,0 0 3-16,0 0 3 0,0 0 1 0,0 35 6 15,0-35 2-15,0 36-2 0,0-12 0 0,0 2 2 16,0 3-2-16,27 3-2 0,-27 2 2 16,21 2 0-16,-21 3 0 0,20-2 2 0,-20 3-1 15,18-1-10-15,-18 3 0 0,20 1-6 0,-11 0-58 16,3-1-42-16,-2-3-68 0,-3-1-65 0,4 0-27 15,-1-3-100-15,-2-4-120 0,3-4-125 0,-1-9 85 16</inkml:trace>
  <inkml:trace contextRef="#ctx0" brushRef="#br0" timeOffset="50435.74">25226 1129 2042 0,'-2'-3'15'15,"-1"1"-1"-15,3 2 11 0,0-2 16 0,0 2 7 16,0-1 26-16,0 1 16 0,0-2 7 0,0 2 2 16,0 0-11-16,0 0-10 0,0 0-8 0,0 0-9 15,0 0 2-15,0 0-6 0,0 0-8 0,0 0-6 16,0 0-8-16,0 0 0 0,0 0-4 0,0 0-6 15,0 0-8-15,0 0-11 0,0 0-1 0,0 0-4 16,0 15-1-16,0-15 2 0,0 0-4 0,0 0 2 16,0 0 0-16,0 0-2 0,0 0 2 15,0 0-2-15,0 7 3 0,0-7-2 0,0 0-1 16,0 0 8-16,0 5-6 0,0-5 4 0,0 6 1 16,0-3-6-16,0 4 2 0,0-1-2 0,0 3-3 15,22-1 5-15,-22 2-5 0,0 1 5 0,15 0 2 16,-15 0-3-16,0-1 4 0,9-1-6 0,-9-1 0 15,0 1-1-15,10 1 3 0,-10-4 2 0,4 2-2 16,-2-2 3-16,0 1-5 0,-1-2 1 0,-1-1 4 16,1-1-6-16,1 0 0 0,-1 0 4 0,-1-2-5 15,0 0 4-15,0 1 2 0,0-2-5 0,1 0 7 16,-1 0 2-16,1 0 10 0,1 0 10 0,0 0 3 16,0 0 10-16,0 0-2 0,4 0-8 0,-2 0-3 15,5-17-13-15,2 17-9 0,5-17-2 0,3 17-2 16,2-25-5-16,4 11 11 0,0-3-4 15,6 0 2-15,-3-2 7 0,1-1-11 0,2 5-1 16,0-3 1-16,-2 0-5 0,1 1 7 0,0 2 0 16,-2 3-4-16,-1 3 2 0,-5-1-5 0,1 3 3 15,-5 0 3-15,-4 0 3 0,-2 4-1 0,-2 0 2 16,-6-2 2-16,1 5-10 0,-3 0 7 0,0 0-4 16,-2 0-2-16,0 0 9 0,0 0-9 0,0 0 2 15,0 0 4-15,0 0-10 0,0 0 10 0,0 0-8 16,0 0-5-16,0 0 8 0,0 0-6 15,0 0 7-15,0 0 0 0,0 0-4 0,0 0 4 0,0 0 0 16,0 0 0-16,0 0 2 0,0 0-9 16,0 0 5-16,0 0 2 0,0 0 0 0,0 0 2 15,0 0 1-15,0 0-6 0,0 0 4 0,0 0 1 16,0 0-4-16,0 0 4 0,0 0-2 0,0 0 0 16,0 0 2-16,0 0-5 0,0 0 1 0,0 0 2 15,0 0 0-15,0 0 3 0,0 0-4 0,0 0 1 16,0 0 3-16,0 0-3 0,0 0 2 0,0 0 1 15,0 0-4-15,0 0 4 0,0 0-1 0,0 0-2 16,0 0 0-16,0 0 0 0,0 0 2 0,0 0 1 16,0 0-3-16,0 0 4 0,0 0-4 15,0 0-5-15,0 0 3 0,0 0-2 0,0 0 2 0,0 0 2 16,0 0 4-16,0 0-4 0,0 0 0 16,0 0 3-16,0 0-10 0,0 0 5 0,0 0 2 15,0 0 0-15,0 0 4 0,0 0-4 0,0 0-2 16,0 0 1-16,0 0 4 0,0 0-4 0,0 0 1 15,0 0-2-15,0 0-2 0,0 0 4 0,0 0 0 16,0 0 2-16,0 0-2 0,0 0 0 0,0 0 2 16,0 0-6-16,0 0 4 0,0 0 0 0,0 0 0 15,0 0 2-15,0 0-2 0,0 0 0 0,0 0-2 16,0 0 2-16,0 0 0 0,0 0 0 0,0 0 0 16,0 0 0-16,0 0-2 0,0 0 4 15,0 0-4-15,0 0 2 0,0 0 2 0,0 0-2 16,0 0 7-16,0 0-5 0,0 0-2 0,0 0-2 15,0 0-3-15,0 0 1 0,0 0 3 0,0 0 6 16,0 0-3-16,0 0 3 0,0 0 0 0,0 0-8 16,0 0 1-16,0 0 2 0,0 0-2 0,0 0 6 15,0 0 1-15,0 0-5 0,0 0 2 0,0 0-9 16,0 0 5-16,0 0 2 0,0 0 0 0,0 0 3 16,0 0-1-16,0 0-2 0,0 0-2 0,0 0 2 15,0 0-5-15,0 0 5 0,0 0-3 0,0 0 1 16,0 0 7-16,0 0-5 0,0 0 3 15,0 0-3-15,0 0-3 0,0 0 1 0,0 0 2 0,0 0 2 16,0 0-2-16,0 0 5 0,0 0-5 16,0 0 0-16,0 0 2 0,0 0-2 0,0 0 0 15,0 0 0-15,0 0-2 0,0 0-1 0,0 0 3 16,0 0 0-16,0 0 0 0,0 0 0 0,0 0 5 16,0 0 2-16,0 0-8 0,0 0 4 0,0 0-8 15,0 0-1-15,0 0 6 0,0 0-3 0,0 0 6 16,0 0 1-16,0 0-4 0,0 0 0 0,0 0-2 15,0 0-3-15,0 0 7 0,0 0 3 0,0 0-5 16,0 0 0-16,0 0-2 0,0 0-2 0,0 0 4 16,0 0 4-16,0 0-4 0,0 0 2 0,0 0-2 15,0 0-4-15,0 0 4 0,0 0-2 16,0 0 2-16,0 0 2 0,0 0-2 0,0 0 4 16,0 0-1-16,0 0-6 0,0 0 3 0,0 0 0 15,0 0-2-15,0 0 2 0,0 0-3 0,0 0-3 16,0 0 1-16,0 0 2 0,0 0 6 0,0 0-1 15,0 0-2-15,0 0-2 0,0 0 2 0,0 0-2 16,0 0 4-16,0 0 3 0,0 0-10 0,0 0 3 16,0 0 4-16,0 0-2 0,0 0 0 0,0 0 2 15,0 0-2-15,0 0-4 0,0 0 6 0,0 0 1 16,0 0-8-16,0 0 7 0,0 0-4 16,0 0-1-16,0 0 5 0,0 0-4 0,0 0 5 0,0 0-8 15,0 0-2-15,0 0-4 0,0 0-9 16,0 0-9-16,0 0-8 0,0 0-15 0,0 0-25 15,0 0-37-15,0 0-47 0,0 0-62 0,0 0-104 16,0 0-135-16,0 0-129 0,0 0 18 0,-22 0 135 16</inkml:trace>
  <inkml:trace contextRef="#ctx0" brushRef="#br0" timeOffset="64318.92">27124 5170 1946 0,'0'-5'41'0,"0"0"16"0,0 4 9 0,0 0 21 16,0 0-17-16,-16 1 12 0,16-2 7 0,0 2-5 15,0 0-17-15,0 0-31 0,0 0-18 0,0 0-21 16,0 0-13-16,0 0 2 0,0 0 1 0,0 0 1 15,0 0 9-15,0 19-1 0,0-19 2 0,0 18 4 16,0-5 5-16,0 7 7 0,0 5 2 0,23 6-1 16,-23 5-5-16,0 6-7 0,0 1 1 15,15 2 0-15,-15 2 4 0,0 1-2 0,0-2 0 16,6 0-1-16,-6-2-3 0,0 0 4 0,0-3-2 16,6-1 0-16,-6 0-1 0,4-2 1 0,-4 1-6 15,2-5 6-15,0 1 1 0,1-3-8 0,1 0 6 16,-4-4-5-16,2-3-5 0,-2-3-11 0,2-5-21 15,-2-1-26-15,0-3-35 0,0-4-25 0,0-4-18 16,0 1-9-16,0-4-29 0,0-2-123 0,0 0-106 16,0 0-50-16,0-25 69 0</inkml:trace>
  <inkml:trace contextRef="#ctx0" brushRef="#br0" timeOffset="65045.14">27112 5271 1910 0,'0'-5'18'15,"0"-2"1"-15,0 0-1 0,0 0 9 0,0-2 16 16,0 1 41-16,0 1 16 0,0-1 13 0,0 3-24 16,0 0-36-16,0 1-18 0,0 1-18 0,0 2-18 15,0-2-8-15,23 2 3 0,-23-3-5 0,20 1 5 16,-20-2 2-16,42 0 1 0,-10-2 3 0,8-1 2 15,8-1-6-15,10-3-1 0,7 2 0 16,7-4-2-16,13 0 4 0,6 0 1 0,5-2-3 16,5 0 4-16,-4 0-2 0,2 2 1 0,-5 0-4 15,-6 2 3-15,-12 0 5 0,-12 2-4 0,-12 4 3 16,-12-1-1-16,-9 3-4 0,-10 0 10 0,-9 2 4 16,-4 1-5-16,-4 1 10 0,-3 0 9 15,-1 0 14-15,0 0 12 0,0 0 1 0,0 0-15 0,0 0-14 16,0 0-14-16,0 0-8 0,0 0-9 0,0 0 1 15,0 0 2-15,0 0-2 0,0 0 5 0,0 16 4 16,0-16 2-16,0 12-1 0,0-12 0 0,0 23-2 16,0-9 4-16,0 6 4 0,0 4 0 0,0 1-3 15,0 3-1-15,0 2-2 0,0 5-1 16,0 0 1-16,0 5-4 0,0 1 3 0,0 2 5 16,0 1 1-16,0 2-1 0,0 1-7 0,0-1 0 15,-21 4 3-15,21-5 1 0,0 2 5 0,0-1 3 16,0-1-2-16,0 0-1 0,-14 1-2 0,14-3-4 15,0 1-2-15,0-1 4 0,0 1-4 0,0-6 2 16,0 1-2-16,22-2-1 0,-22-2 6 0,0-4-4 16,0-4 0-16,0-1 5 0,14-3-7 0,-14-3 4 15,0-4-1-15,0-2 1 0,0-1 2 0,0-1 1 16,0-4 6-16,0 0-3 0,-24-2 2 16,24-3-2-16,-19 1-5 0,19-1 11 0,-23-3-1 15,3 0 1-15,3 0-2 0,-8 0-11 0,-2 0-4 16,-7 0-3-16,-4 0 3 0,-5-22-1 0,-6 22 2 15,-5 0 0-15,-6 0 0 0,-6-18-2 0,-3 18 2 16,1 0 4-16,-2 0-1 0,-1 0 5 0,2 0 4 16,3 0 2-16,3 0 4 0,6 0-2 0,8 0-3 15,0 0-9-15,8 0-1 0,6 0-1 0,5 0-3 16,6 0 5-16,3 0-9 0,8 0 5 0,3 0-6 16,4 0-1-16,1 0 7 0,1 0-1 0,4 0-20 15,0 0-27-15,0 0-47 0,0 0-53 0,0 0-28 16,0 0-25-16,0 0-29 0,0 0-64 15,0 0-41-15,0-17-121 0,0 17 43 0,0-13 116 0</inkml:trace>
  <inkml:trace contextRef="#ctx0" brushRef="#br0" timeOffset="67131.17">28005 5637 1754 0,'0'0'22'0,"-4"0"3"0,2 0 1 0,1 0-1 16,1 0-22-16,-3 0-4 0,3 0-2 0,0 0 3 16,0 0-6-16,0 0 3 0,0 0 3 0,0 0-7 15,0 0 7-15,0 0 0 0,0 0-4 16,0 0 4-16,0 0 1 0,0 0-1 0,21 0 15 15,-21 14 18-15,0-14 2 0,21 0-2 0,-9 0-9 16,4 0-11-16,0 0-5 0,5 0 6 0,3 0-4 16,4 0-7-16,5 0 5 0,5 0-6 0,4 0 1 15,8 0-5-15,6 0-5 0,5 0 11 0,6-15-4 16,5 15 3-16,7 0 6 0,2 0-10 0,3 0 5 16,5-11-11-16,1 11 7 0,4 0-1 0,1 0-4 15,2 0 14-15,-1 0-8 0,-2 0 1 0,0 0 5 16,-5 0-2-16,-4 0-1 0,-9 0 3 0,-5 0-5 15,-7 0 3-15,-7 0 1 0,-8 0-3 16,-5 0 6-16,-8 0-1 0,-6 0 3 0,-5 0 8 0,-9 0 8 16,-1 0 15-16,-7 0 2 0,-3 0 9 15,-1 0-5-15,-4 0-10 0,0 0-8 0,0 0-19 16,0 0-17-16,0 0-30 0,0-12-15 0,0 12-56 16,0 0-73-16,0-10-80 0,0 10-103 0,0-5-87 15,-18 0 35-15,18 0 104 0</inkml:trace>
  <inkml:trace contextRef="#ctx0" brushRef="#br0" timeOffset="67387.47">29981 5516 2303 0,'-4'-3'15'16,"0"3"-1"-16,2 0 4 0,2-3 8 0,0 2-7 15,0-1 14-15,0 2 9 0,0-2-4 0,0 1-9 16,0 1-18-16,20-1-12 0,-20 1-8 0,20 0 0 15,-20 0 7-15,25 0-3 0,-8 0 4 0,1 0 2 16,0 0-4-16,1 20 6 0,-2-20 0 0,3 18-6 16,-4-18 7-16,0 24 0 0,-1-10-5 0,-2 3 0 15,-3 2-4-15,-2 0 0 0,-3 1 2 0,-3 0 3 16,-2 1-26-16,0 2-30 0,0-5-39 0,-30 3-57 16,30-1-23-16,-38-3-57 0,13-2-51 0,-3-1-49 15,-1-1-90-15,-2-4 80 0,-1-4 91 16</inkml:trace>
  <inkml:trace contextRef="#ctx0" brushRef="#br0" timeOffset="67667.21">29364 4863 2073 0,'0'-6'35'0,"0"-1"14"0,0 2 8 16,0 1 25-16,0 1-16 0,0-1 0 0,0 2 3 15,0 1-12-15,0-2-17 0,0 1-19 0,26 0-11 16,-26-2-16-16,24 1-2 0,-4 0 3 0,4-2-1 16,6 1 5-16,6-1 0 0,4 1-1 0,2 3 2 15,2-3-11-15,0 1-19 0,-3 1-42 0,-2 2-68 16,-2 0-78-16,-2 0-80 0,-5 0-40 0,-7 0-13 15,-2 0-30-15,-7 0 60 0,-3 0 84 0</inkml:trace>
  <inkml:trace contextRef="#ctx0" brushRef="#br0" timeOffset="67856.35">29749 4827 1596 0,'0'0'4'0,"-8"4"-8"0,8-2-4 0,0 1-8 15,0 0 1-15,0 2 22 0,0 1 66 0,0 6 14 16,0 0-1-16,0 5 26 0,0 3-59 0,0 4-3 15,0 3 11-15,18 2-40 0,-18 0 1 0,0 2-1 16,0 0-12-16,14-1 4 0,-14 0-10 0,0-2 1 16,0 1-5-16,0-3-4 0,0-2 10 0,0-2-2 15,0 0-51-15,0-3-61 0,0-2-80 0,-19-2-89 16,19-2-55-16,0-4-102 0,0-1 77 16</inkml:trace>
  <inkml:trace contextRef="#ctx0" brushRef="#br0" timeOffset="68063.34">30011 5133 2439 0,'1'0'24'0,"-1"-1"-7"15,0 1 2-15,0 0 3 0,0 0-11 0,0 0-2 16,0 0 2-16,0 0-8 0,0 0-12 0,0 0 8 16,0 0-1-16,0 0 1 0,31 22 0 0,-31-22 1 15,33 16-3-15,-13-16 2 0,2 22 3 0,3-10 0 16,0 0-12-16,0 0-41 0,-1 0-57 0,1-4-70 15,-4 1-64-15,-2-3-51 0,-2-1-5 0,-1-2 16 16,-6-1-10-16,-3-2 8 0,-2 0 54 16,-3 0 53-16</inkml:trace>
  <inkml:trace contextRef="#ctx0" brushRef="#br0" timeOffset="68253.6">30296 5184 1369 0,'0'-14'51'0,"0"2"39"16,-17 0 33-16,17 2 35 0,0 1-17 0,0 1-4 15,-11 3-7-15,11 0-6 0,0 3-17 0,0-1-17 16,0 3-25-16,-5 0-27 0,5 0-18 0,-5 0-19 15,3 0 1-15,-1 0 1 0,-4 20 2 0,-1-20 3 16,-2 17 0-16,-4-17-4 0,1 24-3 0,-3-10-1 16,-1 3 2-16,0 1-3 0,0 3 1 15,0-2 1-15,3 0-2 0,-2 1 2 0,0 2 1 16,-1-1-6-16,2 0-6 0,-1 0-58 0,1-3-78 16,-1 3-111-16,1-2-172 0,0-3-160 0,1-1 65 15,2 0 116-15</inkml:trace>
  <inkml:trace contextRef="#ctx0" brushRef="#br0" timeOffset="75992">27591 5510 1692 0,'-4'-9'44'15,"-1"2"18"-15,0-1 12 0,2 3 27 0,1-2-15 16,-2 0-1-16,0 3 11 0,2 1-9 0,2 1-14 16,-1-1 2-16,1 2-13 0,0 1-14 0,0 0-16 15,0 0-20-15,0 0-9 0,0 0-7 0,0 0-5 16,0 0 4-16,0 0 1 0,0 0-2 0,0 0 5 16,0 0-2-16,0 0 10 0,0 0 18 0,0 23 13 15,0-23 2-15,0 19-9 0,0-2-13 16,0-2-12-16,0 2-2 0,0 4-1 0,0-1 2 15,0 1-6-15,0 1 3 0,0-2-3 0,0-2 2 16,0 2 3-16,0-3-8 0,0 3 4 0,0-6-4 16,0 1 1-16,0-1 1 0,0-3 2 0,0-2-26 15,0 0-29-15,0-4-39 0,21 2-54 0,-21-2-28 16,0-5-26-16,0 0-37 0,0 0-46 0,0 0-66 16,0 0-85-16,0 0 79 0</inkml:trace>
  <inkml:trace contextRef="#ctx0" brushRef="#br0" timeOffset="76356.42">27582 5470 1897 0,'0'-5'14'0,"0"2"5"16,0 1 21-16,0-3 29 0,0 2 10 0,-21 1 6 15,21-2-21-15,0 0-24 0,0 3-30 0,0-4-11 16,0 1-5-16,25-1-4 0,-25 1 3 0,25-2 2 15,-25 3 1-15,32 1-6 0,-17 1 5 0,5 1 1 16,-2 0 9-16,3 0 3 0,-3 0-5 0,3 27-6 16,-4-27 3-16,4 25 5 0,-2-25 0 15,-1 31 3-15,-3-12-8 0,-1 0 0 0,-5 1 0 16,-4-1 0-16,1 1 7 0,-5 1-1 0,-1-1-3 16,0-1 3-16,0 1-3 0,-34-2-2 0,34 0 4 15,-36-1 3-15,11-3 1 0,7 0 0 0,-4-3 8 16,2 0-7-16,0-3 0 0,2-2 4 0,2 1 13 15,2-3 3-15,6-3 12 0,-4 0 1 0,5 1-19 16,0-2 3-16,7 0-18 0,-4 0-5 0,2 0-5 16,2 0-7-16,0 0 1 0,0 0-10 0,0 0-39 15,0 0-47-15,0 0-68 0,0 0-64 0,0 0-58 16,0 0-70-16,0 0-112 0,0 0 74 0</inkml:trace>
  <inkml:trace contextRef="#ctx0" brushRef="#br0" timeOffset="79024.9">30780 6217 1460 0,'0'4'50'0,"0"-1"13"0,0-1 10 16,0 1 4-16,-12 0-37 0,12-1 3 0,-14-2-3 15,1 2 10-15,0-1 1 0,-1 1-14 0,-5-2-4 16,0 0-10-16,-3 0-9 0,-3 0 3 0,-3 0-5 16,1 0 8-16,-6 0-2 0,1 0 5 0,3-22 14 15,0 22-3-15,0-17 7 0,3 17 0 16,2-24 6-16,2 9-12 0,2-1-7 0,6-6-7 16,-5-1-18-16,8-3 4 0,-2-2-6 0,5-3 5 15,0 1 14-15,3-2 6 0,2-1 19 0,1-3-11 16,2 0-10-16,0 1-8 0,0-3-21 0,0 1-1 15,24-1 2-15,-24 4-1 0,20-1 4 0,-20 7 5 16,24 0 9-16,-24 7 3 0,20 2-5 0,-6 2-7 16,-14 4-9-16,20 3-5 0,-7 0 6 0,1 3 0 15,4 1 2-15,5 1 5 0,4 1-3 0,5 3 0 16,6 1 1-16,4 0-3 0,6 0 4 0,-1 0 0 16,3 0-3-16,-1 24 3 0,-1-24-3 15,-2 23-1-15,-5-23 1 0,-2 28 0 0,-4-12 2 0,-5 2-2 16,-5-1 0-16,-3 5-1 0,-5 0 1 15,-6 3 2-15,-4 1 2 0,-6 3-1 0,-1 2 0 16,0 4 5-16,0 3 2 0,-34 3 4 0,34 2-4 16,-45 3-1-16,19 0-7 0,-6 3 0 0,0-2 5 15,-2 3-6-15,-3-2 4 0,0-7 1 0,4-1-5 16,1-3 4-16,0-5 0 0,2-5-4 0,3-4-1 16,2-3-30-16,4-5-39 0,1-3-50 0,1-2-58 15,2-3-63-15,0-3-59 0,1-4-76 0,1 0-104 16,0 0 80-16,-2 0 96 0</inkml:trace>
  <inkml:trace contextRef="#ctx0" brushRef="#br0" timeOffset="79464.62">30486 6302 1824 0,'0'-2'28'15,"0"2"2"-15,0-1 1 0,0 1-5 0,15 0-32 16,-15 0-4-16,0 0 17 0,0 0 33 0,0 0 16 15,0 21 5-15,9-21-9 0,-9 22-17 0,6-22-6 16,-6 36-1-16,4-15-11 0,-3 3-10 0,2 3-1 16,-2 2 43-16,0 3 5 0,0 1-4 0,2 1 0 15,-1 4-46-15,2-1 0 0,0 2 1 0,0 1 0 16,1-2 1-16,1 0-2 0,0 3 1 0,1-3-5 16,0 0 1-16,1 2 6 0,-1-3-4 15,2-1 1-15,-3-3 1 0,0 4-10 0,3-3 5 16,-3 1 7-16,-1 2-3 0,0-4 1 0,0 2 2 15,-1-3-6-15,-1-1 2 0,0-2-7 0,-1-4 6 16,-1-7-2-16,-1 0-1 0,0-4 4 0,0-5-20 16,0-2-41-16,0-1-71 0,0-5-78 0,0-1-125 15,0 0-130-15,0 0-43 0,-20-31 78 0</inkml:trace>
  <inkml:trace contextRef="#ctx0" brushRef="#br0" timeOffset="79895.99">30572 6275 2179 0,'0'-3'8'0,"0"2"-2"0,0 1-7 0,0 0 2 16,0 0-11-16,-15 0 4 0,15 0 6 0,0 21-3 15,0-21 12-15,-13 19 0 0,13-19 12 0,-14 22 9 16,4-22-12-16,-1 27 3 0,-1-12-9 0,-5 1-8 16,1-1 5-16,-1 2-1 0,0-3-4 15,2 0 2-15,-1-1 0 0,2-3-2 0,-1-1-3 16,5-2 2-16,2-2 2 0,-1 0 8 0,2-5 29 16,2 0 17-16,3 0 6 0,2 0-12 0,0 0-28 15,0 0-25-15,0-29-12 0,0 29 5 0,29-29 0 16,-29 11 1-16,20-2 4 0,-20 2-6 0,24 2 4 15,-24 1-3-15,22 15 1 0,-22-17 1 0,25 17-2 16,-13 0 12-16,1 0 2 0,0 0 10 0,0 25 2 16,-2-25-3-16,-1 32 4 0,4-11-6 0,-4-1-1 15,0 1-5-15,0 0-6 0,-1 1-1 0,-2-2 2 16,3-1-2-16,0 1-3 0,0-4 0 16,5 1-3-16,-1-2 3 0,2-1-45 0,2-3-51 15,1-1-87-15,2 1-124 0,-2-3-61 0,2 1-149 16,-5-4 44-16,-2-1 122 0</inkml:trace>
  <inkml:trace contextRef="#ctx0" brushRef="#br0" timeOffset="80434.77">29969 7704 2062 0,'0'0'-5'0,"0"0"0"0,0 23-1 0,0-23 4 0,0 25 5 16,0-25 1-16,0 32-1 0,0-10-1 0,0 1 0 16,0 5-5-16,0 2 3 0,0 2-3 15,0 0 1-15,0 3 1 0,15 2 7 0,-15 0 3 16,0-2-2-16,0 2 4 0,0-1-6 0,0-2-22 15,0-3-40-15,0-4-37 0,0-4-56 0,0-2-57 16,0-4-41-16,-26-6-85 0,26-1-40 0,0-7 75 16</inkml:trace>
  <inkml:trace contextRef="#ctx0" brushRef="#br0" timeOffset="80724.51">29978 7775 2098 0,'0'-12'20'15,"0"1"11"-15,0 0 2 0,0 2 3 0,9-1-1 16,-9 1 2-16,0 0 7 0,6 1 5 0,-1 1-20 16,1 0-15-16,3 2-6 0,0-3-11 0,1 0 3 15,5 1-3-15,-1 2 1 0,2 1 1 0,2-1-1 16,0 1 4-16,2 0-8 0,-1 3 2 0,0 1-3 16,1 0-4-16,-4 0 6 0,0 0 0 15,-2 0 2-15,-4 33 0 0,0-33 4 0,-4 34 4 0,-2-12-4 16,-4 2 5-16,0 2-2 0,0 3-5 0,0 0 9 15,-29 1-3-15,29-1-4 0,-31 2 3 0,31-4-5 16,-37 0 0-16,17 0 5 0,-3-4-6 16,3 0 8-16,1-2-5 0,0-4-19 0,2-2-56 15,1-1-81-15,4-2-100 0,4-5-105 0,3 0-104 16,5-6 10-16,0-1 104 0</inkml:trace>
  <inkml:trace contextRef="#ctx0" brushRef="#br0" timeOffset="81459.64">30362 8032 2269 0,'4'-3'24'0,"-4"-1"6"16,0 2 4-16,0 0 8 0,0-2-10 0,0 0 13 15,0 0 7-15,0 1 2 0,-27 0-3 0,27 2-15 16,0-2-12-16,-21 2-13 0,21 1-10 0,-18 0-4 16,18 0 0-16,-17 0 4 0,6 0-3 15,-1 22 4-15,-2-22 1 0,1 24-3 0,-3-24-3 16,2 34 1-16,-2-15-3 0,1 2 1 0,-1 0 5 15,3 0-5-15,3 1 3 0,0-2 5 0,5-1-2 16,4 0 2-16,1-2 4 0,0 0-3 0,0-8-6 16,29 2 1-16,-29-2-6 0,34-6-13 0,-13-1-1 15,2-2-1-15,2 0-4 0,1 0 3 0,-1 0 10 16,-2-29-2-16,-3 29 5 0,-3-23 8 0,-4 23-12 16,-2-30-3-16,-4 14-5 0,-7-3 3 0,6 3 10 15,-3 2 9-15,-1 1 3 0,-1 4-7 0,-1 1-4 16,0 8-4-16,0-6-6 0,0 6 8 0,0 0 5 15,0 0 0-15,0 24 7 0,0-24-9 16,0 23 1-16,0-23 1 0,0 27 6 0,0-27 2 16,0 27 0-16,0-27 1 0,0 24-5 0,0-13 2 15,0 0-12-15,0-4-16 0,31-7-28 0,-31 11-24 16,31-11-16-16,-15 0-3 0,-16 0 7 0,30 0 15 16,-15 0 17-16,-2 0 15 0,-3 0 20 0,-10-30 17 15,12 30 5-15,-12-22 10 0,5 22-7 0,-5-31 4 16,0 16 6-16,0-1 13 0,0 1 28 0,0-1 0 15,0 1 0-15,0 2-15 0,0 0-17 0,0 4-7 16,0 0-5-16,0 4-4 0,0-2-5 0,0 1-1 16,0 5 4-16,30-2-2 0,-30 0 2 0,30 2-7 15,-11-1 2-15,0 2 1 0,0 0-3 16,-2 0 4-16,3 0-3 0,-4 0 16 0,-1 21 1 16,-2-21 27-16,-3 21 2 0,-4-21-14 0,-2 30-3 15,-1-15-20-15,-3 3-4 0,0 1 3 0,0-2 8 16,0 0-9-16,0 0 1 0,0-2 3 0,-28-2-8 15,28 0 4-15,0-4 9 0,0-1-8 0,-18-3 11 16,18-2 39-16,0-1 10 0,0-2 1 0,0 0-11 16,0 0-31-16,0-24-25 0,0 24 4 0,0-31-5 15,24 11-20-15,-24-4-8 0,23-2-8 0,-23 1 8 16,29 3 9-16,-14 0 12 0,-1 4 5 0,1 2-6 16,-2 4-1-16,1 5 1 0,-4 7 2 0,0 0-1 15,0 0 8-15,0 0 3 0,-3 29 1 16,0-29 2-16,0 34-3 0,-1-15-3 0,-1 2-5 15,1 1 6-15,-4 2-1 0,3-1-1 0,-1-2 9 16,-1-4-7-16,0 0-30 0,-2-2-52 0,0-5-62 16,-1-1-69-16,0-3-51 0,0-6-44 0,0 0-95 15,0 0 20-15,0 0 78 0</inkml:trace>
  <inkml:trace contextRef="#ctx0" brushRef="#br0" timeOffset="81600.15">30898 7858 1893 0,'0'-8'6'0,"0"1"-3"0,18 0 3 16,-18 0-3-16,0 2-9 0,0 1-1 0,0-3-30 15,0 5-44-15,0-2-73 0,0 3-60 0,12-1-80 16,-12 0-101-16,9-1 75 0</inkml:trace>
  <inkml:trace contextRef="#ctx0" brushRef="#br0" timeOffset="82147.81">31183 7557 2310 0,'4'-10'25'0,"1"2"-10"0,-4 5-11 15,-1 0-5-15,0 3-25 0,0 0 12 0,0 0 15 16,0 24 9-16,0-24 27 0,0 35 24 0,-26-11 7 16,26 6 13-16,0 2-17 0,-26 5-21 0,26 3-10 15,-17 4-14-15,17 2-11 0,-12 2-5 0,12-1 0 16,0 1-1-16,-11 0 0 0,11-3 3 0,0-4-5 15,0 0-4-15,0-5 6 0,26-4-4 0,-26-7 5 16,25-3 1-16,-25-3-6 0,22-6 0 0,-22-3 8 16,21-7 7-16,-21 0 1 0,17-3 4 0,-17 0-11 15,19 0 0-15,-9-23-5 0,1 23 0 0,-2-31-2 16,1 31-6-16,3-39 5 0,-4 20-5 0,-1 2 6 16,-1 17-4-16,-1-25-6 0,-2 25-1 0,-1 0-6 15,-2 0 10-15,1 0 6 0,-2 0 5 16,2 0 1-16,-2 27-1 0,0-27-3 0,1 29-5 15,1-10 6-15,1-2-4 0,-1-2 2 0,2 2 4 16,2-2-5-16,1-3 4 0,0 2-4 0,3-2 1 16,1-12 2-16,0 15 2 0,1-10 0 0,3-5 0 15,0 0 1-15,1 0-9 0,4 0-4 0,-3 0 0 16,3-24-1-16,-3 24 5 0,1-22 4 0,0 22 0 16,-2-20-5-16,-3 20 3 0,0-20-5 0,-4 20-1 15,-1-9-2-15,-1 9 3 0,-2 0 7 0,-1 0 5 16,-1 0 10-16,-2 0 0 0,1 23 19 15,-1-23 2-15,-1 35 2 0,0-15-4 0,1 7-18 16,-1 1-2-16,0 5-6 0,0 5-2 0,0 0 3 16,0 1-8-16,0-3 2 0,0-1-1 0,0 0-5 15,-20-1 1-15,20-5-4 0,0 0 2 0,0-5 2 16,0 0 0-16,-16-1 3 0,16-5-1 0,-8-3-1 16,8-3 1-16,-7-2-35 0,7-3-42 0,-10-4-58 15,5-3-86-15,1 0-75 0,-2 0-87 0,1 0-87 16,-3-32-43-16,2 32 109 0</inkml:trace>
  <inkml:trace contextRef="#ctx0" brushRef="#br0" timeOffset="82408.95">31288 7963 2306 0,'-1'-2'0'16,"0"1"-3"-16,1-1 2 0,0-2-2 0,0 0 0 15,0-1-7-15,38 0 2 0,-38 0 0 0,44-2 1 16,-14 2 11-16,4-3-5 0,5 1 3 0,1 1 0 16,0 1-1-16,2-2-2 0,-6 2 1 0,-4-1 1 15,-2 4 0-15,-5 0 5 0,-6-2-1 0,-5 3-3 16,-5 1 13-16,-6 0 5 0,1-2 13 16,-1-1 7-16,-3 3-14 0,0 0-12 0,0 0-24 0,0 0-31 15,-26-1-38-15,26 1-33 0,0 0-47 16,-31-3-53-16,31 2-47 0,-20-2-98 0,20-1-80 15,-20 1 78-15</inkml:trace>
  <inkml:trace contextRef="#ctx0" brushRef="#br0" timeOffset="83428.71">30510 5707 843 0,'0'0'21'0,"0"0"15"0,0 0 4 16,0 14 7-16,0-14-18 0,0 0-4 0,0 0-1 15,0 0-6-15,0 8-4 0,0-8-7 0,17 0-6 16,-17 5 3-16,0-5-1 0,0 2 1 0,0 0 19 15,0-2 16-15,0 3 20 0,0-3 24 16,0 0 8-16,0 0-2 0,0 1-5 0,0 0-8 16,0-1-23-16,0 0-8 0,0 0-11 0,0 0-20 15,0 0 2-15,0 0-16 0,0 2 0 0,0-2 6 16,0 0 2-16,0 0 18 0,0 0 1 0,0 0 0 16,0 0 0-16,0 0-11 0,0 0-2 0,0 0-1 15,0 0-3-15,0 0-3 0,0 0 2 0,0 0-6 16,0 0-5-16,0 0 5 0,0 0 3 0,0 0 8 15,0 0 11-15,0 0 5 0,0 0 3 0,0 0 2 16,0 0 1-16,0 0-10 0,0 0-3 0,0 0-11 16,0 0-5-16,0 0 5 0,0 0-9 0,0 0 10 15,0 0 3-15,0 0 1 0,0 0 15 16,0 0-1-16,0 0 2 0,0 0 3 0,0 0-10 16,0 0 1-16,0 0-7 0,0 0-6 0,0 0-3 15,0 0-5-15,0 0 2 0,0 0-4 0,0 0-2 16,0 0 0-16,0 0-3 0,0 0 2 0,0 0 0 15,0 0 2-15,0 0 3 0,0 0-4 0,0 0 1 16,0 0-2-16,0 0-4 0,0 0 2 0,0 0 1 16,0 0-2-16,0 0 4 0,0 0 2 0,28 0-2 15,-28 0 3-15,25 0-3 0,-6 0-5 0,3 0 6 16,3 0 0-16,2 0-3 0,-2 0 1 0,1 0-2 16,0 0-2-16,-3 0 5 0,-2-17 2 15,-2 17-5-15,-4 0 1 0,-3 0-12 0,-2 0-17 16,-2 0-24-16,-3 0-29 0,-4 0-34 0,-1 0-22 15,0 0-48-15,0 0-61 0,0-9-70 0,0 9-100 16,-29 0 5-16,29 0 89 0</inkml:trace>
  <inkml:trace contextRef="#ctx0" brushRef="#br0" timeOffset="83682.7">30645 5586 1931 0,'-2'0'37'0,"-1"-2"0"0,3 2-6 0,0 0-10 15,0 0-45-15,0 0 3 0,0 0 13 0,0 0 29 16,0 20 21-16,0-20 4 0,0 18 4 16,0-18-14-16,0 24-12 0,21-9 3 0,-21-1 24 15,0 3-4-15,0 0 2 0,10 2-4 0,-10 0-31 16,0 1-2-16,8 5 4 0,-8-1-6 0,0-1 2 16,0 0-5-16,0 3-7 0,0-1 8 15,0 1-7-15,0-1 2 0,0-2-1 0,0 2-1 0,0-1-1 16,0-2-1-16,0-2 2 0,0-4-20 0,0-5-56 15,0 0-60-15,0-4-72 0,0-5-74 0,0 1-76 16,0-3-108-16,0 0 42 0,0 0 89 0</inkml:trace>
  <inkml:trace contextRef="#ctx0" brushRef="#br0" timeOffset="84743.83">31065 5801 1257 0,'0'0'0'16,"23"0"4"-16,-23 0 4 0,0 0 11 0,0 0 17 15,20 0 19-15,-20 0 11 0,0 0 5 0,0 0 3 16,0 0-4-16,9 0-6 0,-9 0-12 0,0 0-21 15,0 0-20-15,0 0-4 0,0 0-4 0,5 0-3 16,0 0 3-16,2 0 0 0,2 0-6 0,4 0 14 16,4 0-8-16,5 0-5 0,5 0 8 15,4 0-10-15,4 0 5 0,3 0 2 0,1 0-5 16,6 0 7-16,2 0-3 0,2 0-1 0,1 0 4 16,-2 0 16-16,3 0 3 0,-2 0 3 0,2 0 5 15,-1 0-25-15,-1 0 0 0,-7 0-1 0,-2 0-11 16,-3 0 8-16,-7 0 2 0,-6 0-2 0,-7 0 4 15,-7 0-1-15,-2 0 31 0,-5 0 28 0,-1 0 11 16,-2 0 12-16,0 0-18 0,0 0-27 0,0 0-12 16,0 0-18-16,0 0-21 0,0 0-17 15,0 0-43-15,0-11-51 0,0 11-44 0,0-9-51 16,0 9-14-16,-19-11 17 0,19 11-33 0,0-10 9 16,-18 3-26-16,18 1-13 0,-16 1 82 0</inkml:trace>
  <inkml:trace contextRef="#ctx0" brushRef="#br0" timeOffset="84940.43">31916 5689 1466 0,'-3'-1'59'0,"1"-1"38"0,2 0 13 16,0 1 2-16,0 1-58 0,0-1-34 0,0-1-22 16,0 2 0-16,0 0-9 0,0 0 0 0,0 0 6 15,22 0 0-15,-22 0 8 0,16 0 1 0,-16 19 8 16,24-19-1-16,-10 0 4 0,2 17-6 0,0-17-5 16,0 17-2-16,2-17-3 0,-3 21 7 0,1-10 0 15,-5 3-3-15,2-1 1 0,-6 3 5 16,1 1 1-16,-4-1 6 0,-4-3-1 0,0 4-10 15,0-2-10-15,0 2-51 0,-39 0-44 0,39-1-58 16,-42-1-84-16,14 0-55 0,-1-1-75 0,-2 1 26 16,-4-8 90-16</inkml:trace>
  <inkml:trace contextRef="#ctx0" brushRef="#br0" timeOffset="86260.33">31678 5000 1678 0,'-8'0'10'0,"8"0"3"15,0 0-3-15,0 0 7 0,0 0-1 0,0 0 3 16,0 0 6-16,0 0 3 0,0 0 23 0,0 17 13 15,0-17 22-15,21 0-10 0,-21 0-30 0,19 0-13 16,-3 12-24-16,7-12-4 0,4 0-4 0,5 0 0 16,3 0-6-16,3 0 8 0,5 0-2 0,1 0 1 15,-3 0 5-15,-1 0-5 0,-5 0 2 16,-5-17-3-16,-2 17-5 0,-6 0-19 0,-7 0-44 16,-5 0-63-16,-4-12-53 0,-3 12-37 0,-3 0-78 15,0 0-56-15,0-7-11 0,-33 7 58 0</inkml:trace>
  <inkml:trace contextRef="#ctx0" brushRef="#br0" timeOffset="86479.27">31873 5015 1118 0,'0'9'9'0,"0"-9"-5"16,0 10-1-16,0-6 0 0,0 2 50 0,0-1 37 16,0-1 48-16,0 4 16 0,20 0-41 15,-20 1-21-15,0 4-27 0,0 0 3 0,15 2-6 16,-15 2-6-16,0 4-7 0,0 1-20 0,0 1-5 15,0 3-8-15,0 0-11 0,0 3 3 0,0 0-4 16,0 1-1-16,-23-1-2 0,23-1 2 0,0-2-7 16,0 1 4-16,-14-1 1 0,14-4-2 0,0-1-44 15,0-1-66-15,0-4-58 0,0-2-75 0,0-1-23 16,0-2-34-16,0-3-71 0,0-3 72 0</inkml:trace>
  <inkml:trace contextRef="#ctx0" brushRef="#br0" timeOffset="86702.02">32099 5358 1757 0,'0'0'17'0,"1"0"1"0,-1 0-1 0,0 20 0 16,3-20-17-16,-3 0 3 0,1 0 20 0,2 0 17 16,0 11 10-16,4-11-2 0,1 0-13 0,3 15-18 15,3-8-12-15,4 1 2 0,-1 1-9 0,3 1 3 16,4 2 1-16,-4 0-3 0,4 0 3 0,0 1-1 15,-3-1-1-15,-3 2-6 0,3-4-70 0,-5-3-67 16,-1 2-86-16,-2-3-47 0,-1-3 14 0,-4-1-2 16,-1-2-19-16,-2 0 51 0,-1 0 56 15</inkml:trace>
  <inkml:trace contextRef="#ctx0" brushRef="#br0" timeOffset="86970.17">32439 5455 1367 0,'0'0'74'0,"0"-17"56"0,0 17 50 15,0-11 34-15,0 11-65 0,0 0-46 0,0 0-47 16,-17 0-33-16,17 0-7 0,0 0 8 0,-11 0 12 15,11 0 13-15,-19 20 14 0,5-20-8 0,-1 20-3 16,-3-20-5-16,-3 29-16 0,-1-12-7 0,-2-2-7 16,1 2-10-16,-3 0 1 0,2 2-2 0,2-2-3 15,2-2 2-15,0 1-3 0,4-1-1 0,2 1-2 16,1-3 3-16,6-2 0 0,0 0 2 0,4-2-2 16,0-1-2-16,2-2 0 0,1-2-3 15,0-1 5-15,0 0 0 0,0-3 4 0,0 0 4 16,0 0 3-16,0 0 3 0,0 0-7 0,0 0-3 15,0 0-1-15,0 0-3 0,0 0-2 0,0-21-3 16,0 21-7-16,0 0-23 0,0 0-30 0,0-12-40 16,0 12-54-16,0 0-58 0,0 0-82 0,0-9-66 15,0 9-113-15,0 0 15 0,-20-8 119 0</inkml:trace>
  <inkml:trace contextRef="#ctx0" brushRef="#br0" timeOffset="89187.89">32532 6009 1008 0,'7'0'0'0,"1"0"1"16,0 24 6-16,3-24 4 0,-1 17-3 15,0-17 3-15,1 17 30 0,0-2 13 0,3-1 11 16,-1 3-1-16,1 3-33 0,0 1-10 0,-1 1 19 16,2 4 3-16,-3-2-7 0,2 3-4 15,-1-1-29-15,-1 2 0 0,-1 3 2 0,0 1 31 0,1-3 9 16,-1 4-9-16,-1-1 5 0,0 4-33 0,-1-2-4 15,1-1 8-15,-1 4 1 0,-2-2 5 0,-2 0 4 16,-1-1 0-16,1 0 9 0,0 1-2 0,-1-1-2 16,-2 0-3-16,2-2-13 0,-2 2 15 0,1-1 10 15,0 1 2-15,-2-2 2 0,-1-2-15 16,1 7-3-16,-1-3 12 0,0 4-2 0,0 3 2 16,0-2-7-16,0 3-16 0,-25 6 18 0,25-1 13 15,0 0 2-15,-21-2-1 0,21 1 3 0,-16-2-15 16,16 2 6-16,-17-2 10 0,17-1-11 0,-16 0-5 15,7-1-3-15,2 3-12 0,-3-3-12 0,3-1 6 16,0 0-1-16,-2-2 18 0,1 2 12 0,-1-3-2 16,1-1 7-16,-1 2-14 0,2-3 3 0,-4 0 9 15,1-3 3-15,0 7 3 0,-2-6-4 0,0 7-15 16,-1-3 3-16,0 4-7 0,-2-1-3 0,0 4 3 16,2 0-12-16,-3 1-2 0,3-1 0 15,1-1-3-15,-1-3 1 0,2 2-3 0,1-3 0 16,0-2 5-16,2-1 1 0,2-2 0 0,-2-1-2 15,3-3-3-15,1 0 0 0,0-3 2 0,0 0-1 16,2-2 3-16,-1 0 4 0,-1-2 0 0,-2 1-2 16,-1-1-1-16,0-1 4 0,0 2 3 0,-4-1 5 15,0 1-6-15,-2-1-6 0,-2 2-10 0,1 0-2 16,-2-1 4-16,1 2-3 0,-3-1 6 0,0-1-1 16,2 0-6-16,-2 0-1 0,3 1-1 0,-2-3 0 15,1 1 3-15,2-3 1 0,0 4-4 0,-2-1 4 16,1-2 2-16,-1-1-4 0,-1 0 2 15,-1 0-2-15,-3-2-4 0,2 0 3 0,-3-2-3 16,-2 0 2-16,-1-2 4 0,1 2 0 0,-4-3 2 16,1 1-2-16,-5-1-2 0,4 0 0 0,1-4-2 15,0 0 1-15,-2 0 1 0,2-3 2 0,-1 2-2 16,1-4 0-16,3 0 2 0,-2 0-4 0,-1-2 2 16,0 0-2-16,4-1 2 0,2 1 0 0,1-3 2 15,3 1-2-15,3-1-2 0,0 0 0 0,1 0 2 16,6 0 0-16,-2 0-2 0,4 0-28 0,1 0-36 15,2 0-46-15,-1 0-58 0,1 0-47 0,0 0-78 16,1-19-117-16,0 19-175 0,1-22-34 0,0 8 113 16</inkml:trace>
  <inkml:trace contextRef="#ctx0" brushRef="#br0" timeOffset="89536.33">31681 9525 2047 0,'0'0'16'0,"0"0"3"0,0 0-3 0,0 0 18 16,0 0 0-16,0 0 11 0,0 0 26 0,0 0 8 15,0 0 12-15,-24 0 6 0,24 0-10 0,0 30-10 16,-32-30-16-16,32 27-9 0,-30-9 1 0,11 4-2 16,0-1-4-16,-1 1 0 0,1-1-12 15,2 2-5-15,-3-1-6 0,2-1-11 0,2 1 0 16,5 0-8-16,0-3-4 0,4 1 1 0,5 0-3 15,2-1 2-15,0 0 0 0,0-2 0 0,30 1 3 16,-30 0 1-16,40-1-3 0,-13 0-2 0,2-3-3 16,6 3 3-16,-1-5-1 0,2 1 2 0,2-2-1 15,-1-1-2-15,1 0-1 0,1 0 1 0,-3-1 0 16,-4-1 1-16,2 1 0 0,-5-2-1 0,-3 1-2 16,-5-1-3-16,-4 0 2 0,-6-2-19 0,-1 0-19 15,-4 0-31-15,-2-3-42 0,1 0-35 0,-5-1-47 16,0-1-58-16,0 2-122 0,0-2-137 15,0 0-26-15,0 0 91 0</inkml:trace>
  <inkml:trace contextRef="#ctx0" brushRef="#br0" timeOffset="94822.97">30091 9738 889 0,'0'-2'18'0,"0"1"15"0,-9 1 12 0,9 0 15 0,0 0 6 16,0 0 25-16,0-1 4 0,0 0 0 16,0 1-12-16,0 0-14 0,0 0-5 0,0 0 2 15,0 0-1-15,0 0 1 0,0 0 6 0,0 0 3 16,0 0 12-16,0 0-16 0,0 0-8 0,0 0-11 16,0 0-12-16,0 0 4 0,0 0-3 0,0 0 1 15,0 0-10-15,0 0-13 0,0 0-2 0,0 0-10 16,0 0-2-16,0 0 2 0,0 13-8 0,0-13-2 15,0 0-1-15,0 0-6 0,0 0 4 0,0 9 7 16,0-3 0-16,0 5 8 0,0 2 0 0,0 5 3 16,0 3 16-16,0 6 1 0,0 3 0 0,0 2-6 15,0 1-15-15,0 2-2 0,0 0 0 0,0 2-4 16,0 1 4-16,0-2-1 0,0 1-5 16,-13 1 6-16,13-1-2 0,0-1 1 0,0-2 0 15,-7 1-3-15,7-2-2 0,0-3 0 0,0-2 3 16,0-2-4-16,0-4-1 0,0 0 0 0,0-3 0 15,0-3-5-15,0-3-39 0,0 1-47 0,0-5-42 16,0-3-39-16,0 0-10 0,0-4-4 0,0-1-46 16,0-1-53-16,0 0-143 0,0 0 48 0</inkml:trace>
  <inkml:trace contextRef="#ctx0" brushRef="#br0" timeOffset="95566.88">30032 9733 1435 0,'0'-9'19'0,"0"-1"1"0,22 2 0 16,-22-1 1-16,20-2-21 0,-20 4 8 0,29-2 0 16,-10 2 7-16,6 0 0 0,4-1-8 0,5 1 1 15,1 2-4-15,6 0 25 0,5 2 4 0,6 1 2 16,6 1 7-16,6 1-21 0,4 0-7 15,3 0-9-15,5 0-8 0,3 0-2 0,-4 20 3 16,2-20-1-16,-5 0 4 0,-8 20-9 0,-4-20 0 16,-8 0 7-16,-8 15-6 0,-7-15 7 0,-10 0 3 15,-6 0 27-15,-6 8 13 0,-7-8 27 0,-3 0 1 16,-2 0-18-16,-3 0-11 0,0 0-29 0,0 0 26 16,0 0 13-16,0 0 20 0,0 0 4 0,0 26-19 15,0-26-1-15,0 26-13 0,0-6 3 0,0 1 0 16,0 2-14-16,0 3-6 0,0 3 0 0,0 2-7 15,0 3-15-15,0 0 0 0,0 2-3 0,0 3-4 16,0 0 12-16,0 0-6 0,-14 2 6 0,14 0-1 16,0-2 1-16,0 2 3 0,0 0-11 15,0-2 4-15,0 0-7 0,0-1-2 0,24 0 10 16,-24-1-5-16,0 0 7 0,18-2-5 0,-18-1-1 16,14-5 4-16,-14 0-3 0,15-2 0 0,-15-3-4 15,9-1 2-15,-9-1 0 0,5-1 10 0,-5-3 19 16,0-3 11-16,0 2 13 0,0 0 4 0,0-2-18 15,-23-3-5-15,23-2-3 0,-25-1-3 0,25-1 2 16,-39-1-7-16,15-1-15 0,-4-5-5 0,-3 0 0 16,-4 2-6-16,-5-3 7 0,-3 0 0 0,-3 0-4 15,-4 0 6-15,-4 0-6 0,-5 0-2 0,-3 0 3 16,-1 0 0-16,-5-21 2 0,1 21-3 16,-1 0 0-16,4 0-1 0,1 0-1 0,1-11 5 15,3 11-5-15,2 0 5 0,7 0-4 0,2 0-1 16,3 0 2-16,4 0-7 0,2 0 5 0,4 0 0 15,3 0-1-15,3 0 2 0,4 0-3 0,1 0-1 16,3 0 0-16,2 0 0 0,4 0 0 0,1 0 2 16,2 0-6-16,3 0-29 0,0 0-23 0,3 0-17 15,0 0-11-15,1 0 26 0,2 0 16 0,2 0 5 16,0 0 6-16,1 0-4 0,0 0 2 0,0-15 9 16,0 15 13-16,0 0 7 0,25-10-1 0,-25 10-18 15,0-9-13-15,30 9-19 0,-30-8-9 0,20 6 6 16,-20-1 4-16,17 0 8 0,-17 2 4 0,15-2-10 15,-15 3-5-15,8 0-17 0,-8 0-23 16,0 0-32-16,5 0-60 0,-5 0-58 0,0 0-111 16,0 0 2-16,0 0 76 0</inkml:trace>
  <inkml:trace contextRef="#ctx0" brushRef="#br0" timeOffset="96299.27">30109 10420 1620 0,'-1'-1'27'0,"1"0"14"0,0 0 7 0,0 1 12 16,0 0-14-16,0-2 0 0,0 2 9 0,0 0 0 15,0 0-4-15,0 0-12 0,0 0-16 0,0 0-17 16,0 0-11-16,0 0-1 0,0 0-4 16,0 0 4-16,0 0 9 0,0 17-2 0,0-17 2 15,0 0-1-15,0 23-4 0,-19-11 23 0,19 4 16 16,0 2 1-16,-17 3-4 0,17 3-14 0,-13 2-18 16,13 1-2-16,-10 0 9 0,10 0-5 0,-8 1 6 15,8-2-5-15,-5-1-6 0,5 0 5 0,0-1-8 16,0-3 8-16,0 1 1 0,0 0-6 0,0-5 1 15,0-2 0-15,23-2 3 0,-23-2-1 0,0-2 0 16,0-3-2-16,0-2 5 0,13-3 0 16,-13-1 4-16,0 0-2 0,0 0-3 0,0 0 3 15,0 0 0-15,0 0-3 0,0 0 1 0,0 0 1 16,0 0-8-16,0 0 5 0,0 0 2 0,0 0-14 16,0 0 6-16,0 0-12 0,0 0-14 0,0 0-11 15,0-18-7-15,0 18-9 0,0 0-6 0,0 0-10 16,0-11-18-16,0 11-21 0,0 0-30 0,0-11-19 15,0 11-26-15,0-7-30 0,0 0-65 0,0 2-32 16,0-2 57-16</inkml:trace>
  <inkml:trace contextRef="#ctx0" brushRef="#br0" timeOffset="100607.59">30162 10240 1802 0,'0'16'22'0,"0"-16"16"16,0 0 23-16,0 0 26 0,0 0 15 0,0 0 4 15,0 0 4-15,0 0-6 0,0 0-28 16,0 0-4-16,0 0-22 0,0 0-20 0,0 0-11 0,0 0-14 15,0 0-5-15,0 0-2 0,0 0 2 16,-23 0-1-16,23 15 2 0,-33-15 2 0,8 0-2 16,-4 11-1-16,-5-11 1 0,-6 9-1 0,-4-9 5 15,-1 11 10-15,-5-4 7 0,-2-2 4 0,-2-1 12 16,0 3-3-16,-1-3-5 0,2 1 4 0,2 0-14 16,3-1-6-16,2 0 1 0,5 1-12 0,3-2 0 15,3 2-1-15,5-1-3 0,4-1 2 0,-1-1-1 16,3 3 1-16,3-3 1 0,3 1-3 0,2-1 3 15,5 0-3-15,0-1-3 0,4-1 3 0,4 1-4 16,0-1 1-16,3 0 2 0,0 0-3 16,0 0-4-16,0 0-17 0,0 0-21 0,0 0-26 15,0 0-28-15,0 0-48 0,0 0-72 0,0-16-82 16,20 16-95-16,-20 0-114 0,0-17 46 0,21 17 112 16</inkml:trace>
  <inkml:trace contextRef="#ctx0" brushRef="#br0" timeOffset="100956.3">29346 10097 2024 0,'1'0'11'0,"1"0"-7"0,-2 0 1 0,1 0-4 16,0 0-4-16,-1 0 15 0,0 15 6 0,0-15 17 15,0 0 4-15,0 0 9 0,0 0 20 0,0 13 3 16,0-13 1-16,-27 12-9 0,27-5-19 0,-24 3-16 15,6 0-4-15,-3 2 9 0,-2 2 3 0,-4 0-2 16,-3-1-1-16,0 1-11 0,4 1-4 0,2-1-1 16,1 2-5-16,1-2-4 0,6 0-6 0,0 1 5 15,8-1 2-15,2-1-3 0,-2 1 1 16,4-2-2-16,4 1 0 0,0-2 0 0,0-1 3 16,0 1-5-16,0 0-4 0,35-4 2 0,-35 2-2 15,34-3 0-15,-15 3 1 0,2-3 0 0,4 2-2 16,-1 0-1-16,2 1 3 0,1 1-1 0,-5-2 4 15,0 2-3-15,-2-1-1 0,-3 0-3 0,-1 1 0 16,-1 0-2-16,-3 1-53 0,0-2-34 0,-3 0-63 16,-2 0-83-16,0-4-52 0,-2 5-112 0,-2-5-146 15,-3-2 88-15</inkml:trace>
  <inkml:trace contextRef="#ctx0" brushRef="#br0" timeOffset="101370.66">27388 9867 2010 0,'0'-3'2'0,"0"-1"-2"16,15 4-7-16,-15 0-5 0,0 0-8 16,8 0 41-16,-8 0 29 0,0 0 31 0,6 28 25 15,-5-28-26-15,3 33-9 0,-4-13-11 0,4 7-5 16,-1 2-4-16,-1 2-6 0,-1 1-21 0,-1 4-10 15,0 0-9-15,0 0-5 0,0 1 6 0,0-1-1 16,0 0-3-16,0-2-1 0,0 1-1 0,0-2 0 16,0-6-2-16,0 2 4 0,-16-7 0 0,16-1-2 15,0-4-34-15,0 0-39 0,0-7-39 0,0-2-41 16,0-3-26-16,0-4-47 0,22-1-25 16,-22 0-57-16,0 0-65 0,16-31 8 0,-16 31 63 15</inkml:trace>
  <inkml:trace contextRef="#ctx0" brushRef="#br0" timeOffset="101655.84">27407 9982 2060 0,'0'-7'9'0,"0"0"1"0,0 2 19 0,0-2 14 16,0 2-10-16,0-3-2 0,0 1-17 0,0 2-17 16,27-1 0-16,-27 2 8 0,36-2-6 0,-9 1 8 15,4 2-1-15,3 2-6 0,-1 1 9 16,1 0-11-16,4 0 0 0,-1 25 3 0,-4-25 0 15,0 37 5-15,-3-12 6 0,-5 3 1 0,2 4-4 16,-7 4 5-16,-2 2-6 0,-5 0-2 0,-5 4-2 16,-4 0-1-16,-4-2 3 0,0 0 1 0,0-2 2 15,-43-1-3-15,20-2-1 0,-4-1 0 0,1-5 0 16,-3-3 4-16,-1-1-5 0,3-3-3 0,2-6 11 16,1 0 1-16,4-6 6 0,3-5 6 0,1-1-7 15,6-4-14-15,1 0-28 0,2 0-59 0,2 0-85 16,2-32-105-16,3 32-110 0,0-34-153 0,0 13 82 15</inkml:trace>
  <inkml:trace contextRef="#ctx0" brushRef="#br0" timeOffset="101912.98">28031 9632 2359 0,'9'-20'5'15,"-4"1"0"-15,-1 7 47 0,1-1 24 0,-3 3 9 16,-2 3 12-16,0 5-45 0,0 0-27 0,0 2-14 16,0 0-15-16,0 0-7 0,0 0 7 0,0 0-2 15,0 0 8-15,0 20 1 0,0-20 4 0,0 26-5 16,0-9-1-16,0 3 5 0,0 3-9 0,0 3 8 16,0-2-7-16,0 4 0 0,21 1 0 15,-21 0-7-15,0 0 4 0,16 0-35 0,-16-2-76 16,13 0-87-16,-13-1-103 0,0 0-71 0,0-3-69 15,0-2-33-15,0-2 100 0</inkml:trace>
  <inkml:trace contextRef="#ctx0" brushRef="#br0" timeOffset="102315.21">26968 9701 1446 0,'0'-11'52'16,"0"3"38"-16,0 2 28 0,21 2 19 0,-21 2-48 15,0 0-27-15,0 2-29 0,0 0-18 0,0 0-5 16,0 0-14-16,0 0 50 0,0 0 31 0,0 22 25 15,10-22 21-15,-10 24-37 0,0-24-3 0,0 35-13 16,10-10-14-16,-10 5 2 0,5 1-25 0,-4 6-9 16,2 3-6-16,-1 4-8 0,-2-1-5 15,0 6 0-15,0 1 1 0,0 1-6 0,0 2 5 16,0 1 2-16,0-1 0 0,0 2 1 0,0 1-8 16,0 0 0-16,0 1 8 0,0-1-3 0,0-2 7 15,-15 0-9-15,15-2-7 0,0-3 4 0,0-4-4 16,0-3 2-16,0-5-30 0,0-4-40 0,0-4-31 15,19-6-41-15,-19-5-19 0,0-5-18 0,0-5-38 16,16-5-48-16,-16-3-70 0,0 0-99 0,11-24 32 16,-11 24 94-16</inkml:trace>
  <inkml:trace contextRef="#ctx0" brushRef="#br0" timeOffset="103091.97">27083 9636 1681 0,'14'-18'4'0,"-14"0"19"0,0 1 5 0,13 3 12 0,-13 1 7 15,11 1-23-15,-4 0 23 0,0 2-13 0,3 1-13 16,3 0 1-16,0 2-28 0,5-4-1 0,4 2 7 16,3 1 0-16,6-1 1 0,5 0-4 0,5 1-6 15,4 2 3-15,8-2 6 0,1 0 1 0,1 1-1 16,5-1 0-16,5 1-6 0,2 1 0 15,1-1 3-15,2 3 5 0,-2-2-4 0,-1 1 3 16,-2 2-3-16,-6 0-3 0,-7 1 4 0,-6 2 1 16,-3-2 0-16,-9 2-3 0,-5 0 0 0,-2 0-1 15,-9 0 20-15,0 0 6 0,-3 0 1 0,-3 0 22 16,-2 0-9-16,0 21-5 0,-1-21 32 0,0 17-16 16,1-17-3-16,0 29 0 0,1-11-8 0,-2 0 12 15,3 4-4-15,-2 3 0 0,0 1-20 0,1 4-16 16,1 1-6-16,-2 1 0 0,2-1-3 0,1 5-8 15,1-2 10-15,-1 0 2 0,3 2 1 0,-2-2 6 16,1 3-3-16,-3-1-3 0,-1 2 3 0,-2-1-1 16,-1 2-2-16,0-1 1 0,-4 1-4 15,-2-1 3-15,-1 1 1 0,-1 2 2 0,0-2 2 16,0-1-2-16,0 2 1 0,0-2 0 0,0 0 5 16,0-1 17-16,0-1 2 0,-21-1-1 0,21-2-8 15,0 1-13-15,0-5-5 0,-17 0 1 0,17 0 2 16,0-4-1-16,-16 0-4 0,16 0-4 0,-17-2 0 15,9-3-1-15,-3 0 3 0,1 1-1 0,0-3 2 16,0 1-1-16,0-2 2 0,0-3 1 0,-2 1-1 16,2-3 1-16,0 1-2 0,-2 0 0 0,0-3 0 15,-1 0 1-15,0-1-4 0,-4 0 2 0,-1 0 3 16,0-2-4-16,-5 2 2 0,-1-2 1 16,-4 1-4-16,-3-3 2 0,-2 2-3 0,-1-2 3 15,-7 0-1-15,1 2 3 0,-4-2 1 0,-4-1-3 16,-4 1 1-16,0 0-5 0,-6 0 1 0,2 0 2 15,-2 0 1-15,1 1 24 0,-2 0 6 0,-3 0 8 16,3 1 9-16,-1 0-17 0,1 0-3 0,-4 0-6 16,3 0 1-16,-1 0-3 0,4-1 1 0,1-1-7 15,5-1-9-15,1-1-7 0,1-1 1 0,9 0 3 16,4 0-6-16,4-2 6 0,3 1-3 0,6-1-1 16,6 2 1-16,3-2-2 0,5 0-5 0,5 0-1 15,0 0 1-15,4 0-4 0,0 0 8 0,0 0-14 16,0 0-16-16,0 0-11 0,0 0-22 15,26 0-1-15,-26 0 1 0,0-17 5 0,22 17 6 16,-22 0-5-16,0-15 1 0,16 15-20 0,-16 0-11 16,0-9-11-16,9 9-36 0,-9-8-30 0,0 8-52 15,0-6-43-15,5 3-74 0,-5-2-65 0,4-1 77 16</inkml:trace>
  <inkml:trace contextRef="#ctx0" brushRef="#br0" timeOffset="104142.95">31072 11212 1497 0,'0'0'53'16,"0"26"16"-16,16-26 35 0,-16 19 31 0,0-19-32 0,0 24 2 15,0-7-16-15,0 0-16 0,0 6 3 16,0 0-14-16,0 1-16 0,0 2-10 0,0 5-14 16,0-4-3-16,0 6-3 0,0-1-3 0,0 1-11 15,0-2-2-15,0 1 0 0,0-1 2 0,0-3-2 16,0-1 0-16,0-1 7 0,0-7-7 0,0 0 1 16,0-5-34-16,0 1-56 0,0-7-54 0,0 1-57 15,0-5-81-15,0-4-85 0,0 0-93 0,0 0 27 16,0 0 118-16</inkml:trace>
  <inkml:trace contextRef="#ctx0" brushRef="#br0" timeOffset="104507.34">31043 11337 1981 0,'0'-7'15'0,"0"0"6"16,0 2-6-16,20 0 9 0,-20-2-14 0,16-1 8 15,-6 3 14-15,5-1-3 0,-1 2-1 0,5-2-9 16,2 4-5-16,2-1-2 0,3 3-2 0,-2 0-1 15,1 0-6-15,-4 0-1 0,3 0 2 0,-4 31-1 16,-3-31 2-16,-2 27 3 0,-3-10 3 0,0 3 1 16,-6 1 4-16,-2-1-7 0,-4 1 0 0,0 1 13 15,0-1 4-15,0 0 14 0,-39-2 5 0,39-1 0 16,-43-1 6-16,17-2 7 0,0-1-3 0,-3-1 1 16,0-4-8-16,-1 0-5 0,4-1-3 15,2-2-14-15,5-4-3 0,2 0-8 0,5-1-1 16,3-1-6-16,3 0-5 0,3 0-2 0,3 2 0 15,0 0 3-15,0 3-1 0,0-1 1 0,34 4 0 16,-34 0-1-16,34 4-2 0,-13 2 1 0,3 2-3 16,0 3 2-16,2 2 3 0,0 0-4 0,-1 1 1 15,1 2-2-15,-2 0-1 0,-3 0 5 0,2-1-4 16,-2-5-2-16,-3 2-14 0,-1-3-47 0,-2 1-54 16,-1-2-60-16,-2-7-99 0,0 2-88 0,-3-2-74 15,-2 0-120-15,0-4 113 0</inkml:trace>
  <inkml:trace contextRef="#ctx0" brushRef="#br0" timeOffset="104696.17">31489 11732 2512 0,'0'-5'4'0,"0"3"-3"0,0 0-3 0,0 2 0 16,22 0-3-16,-22 0 9 0,16 0 30 0,-16 0 1 15,27 21 0-15,-11-21-6 0,4 21-25 0,-1-21-1 16,2 27-3-16,0-14 0 0,-2 3-4 0,1 0 2 15,-4-1-1-15,4 1 4 0,-2 0-32 0,-2-2-70 16,0-2-90-16,-3-1-141 0,0-2-89 0,1-4-89 16,-4 0 40-16,-2-2 140 0</inkml:trace>
  <inkml:trace contextRef="#ctx0" brushRef="#br0" timeOffset="104988.41">31814 11786 1926 0,'0'-4'65'0,"0"0"43"0,0 2 28 15,0 0 24-15,-8 1-43 0,8 1-29 0,-4 0-27 16,-2 0-6-16,-1 0-4 0,-2 0 0 0,1 0 16 16,-5 27-14-16,-2-27-9 0,-5 22-9 0,-4-22-18 15,1 28-4-15,-3-11-12 0,-5 0 2 16,-3 2 4-16,-2 1-5 0,-1 3 3 0,1-1-4 16,1 1-5-16,1 1 7 0,3 0-5 0,3 2 2 15,5-2-3-15,3-3 0 0,6-1 3 0,1-2-4 16,7-3 5-16,4-1-8 0,2-2-1 0,0-4-5 15,0-2 0-15,0-1-1 0,0-2-5 0,26-3 4 16,-26 0-1-16,0 0 1 0,25 0 11 0,-25 0 4 16,16 0-4-16,-16-24-4 0,0 24-17 0,13 0-13 15,-13-15-22-15,0 15-28 0,0 0-35 0,0-17-48 16,0 17-67-16,0-12-100 0,0 12-113 0,0-9-72 16,0 1 91-16</inkml:trace>
  <inkml:trace contextRef="#ctx0" brushRef="#br0" timeOffset="107667.69">28290 10239 1755 0,'0'0'31'16,"-21"0"15"-16,21 0 12 0,0 0 26 0,0 0 1 16,-18 0 6-16,18-20 6 0,0 20-15 0,0 0-31 15,0 0-11-15,0 0-19 0,0 0-11 0,0 0 2 16,0 0-14-16,0 0 3 0,0 0-1 0,0 0-9 16,0 0 2-16,0 0-1 0,0 0 0 0,0 0 8 15,0 0-1-15,0 0-1 0,0 0 1 0,0 0-17 16,0 12-57-16,0-12-84 0,0 0-91 0,0 0-80 15,0 0-135-15,0 0 18 0,0 0 93 0</inkml:trace>
  <inkml:trace contextRef="#ctx0" brushRef="#br0" timeOffset="108326.41">28114 5702 1730 0,'-2'0'29'0,"2"0"16"0,-2 0 14 16,2 0 6-16,0 0-32 0,0 0-10 0,0 0-5 15,0 0 17-15,0 0 9 0,0-16 15 0,0 16-5 16,0 0-24-16,0 0-6 0,0 0-23 0,0 0-4 15,0 0-2-15,0 0-3 0,0 0-3 0,0 0-6 16,0 0-48-16,0 0-66 0,0 0-76 0,0 0-58 16,0 0-33-16,0 0-70 0,0 0 25 0,0 0 65 15</inkml:trace>
  <inkml:trace contextRef="#ctx0" brushRef="#br0" timeOffset="108800.46">27984 10253 1822 0,'0'0'19'15,"0"0"10"-15,-7 0-4 0,7-22-2 0,0 22-21 16,-5 0-20-16,5-26-25 0,0 26-32 0,0-23-51 15,0 10-45-15,0-1-60 0,0-4-130 0,28-1 10 16,-28-3 55-16</inkml:trace>
  <inkml:trace contextRef="#ctx0" brushRef="#br0" timeOffset="128073.99">31407 7113 2013 0,'0'0'9'0,"0"-13"20"0,0 13 22 15,0 0 29-15,0-7 10 0,0 7 1 0,0-7 3 16,0 7-17-16,0-4-9 0,0 3-9 16,0-1-20-16,0 0-6 0,0 2-11 0,0 0-10 15,0 0-7-15,0 0-5 0,0 0-1 0,0 0 0 16,0 0 1-16,0 0 0 0,0 0-3 0,0 0 2 16,0 0 5-16,0 0 1 0,0 0 1 0,0 17 0 15,0-17 0-15,0 0-5 0,0 12 2 0,0-12-1 16,0 16 0-16,0-4 2 0,0 1-1 0,0 1-3 15,0 0-5-15,0 1 1 0,0 1 0 0,0-2 6 16,0-3 0-16,20-2-2 0,-20 0 5 0,0-2-5 16,0 1 2-16,14-4 3 0,-14 2 0 15,11-3 3-15,-11-2 2 0,15-1-3 0,-6 0 2 16,0 0-2-16,4 0-4 0,4 0-3 0,-1 0 2 16,3-31-5-16,2 31 4 0,1-26-1 0,2 26-3 15,1-26 4-15,-3 12 0 0,1-4-1 0,0 7-1 16,-1-2 2-16,0 1-6 0,0 12 3 0,-4-14-5 15,-2 14-15-15,-1-7-27 0,-1 7-30 0,-5-3-41 16,-3 3-38-16,-4-3-51 0,1 3-74 0,-2 0-91 16,-1-1-80-16,0 1-1 0,0-1 105 0</inkml:trace>
  <inkml:trace contextRef="#ctx0" brushRef="#br0" timeOffset="128505.22">31620 7098 1678 0,'-3'0'34'0,"1"-8"27"16,2 8 19-16,0 0 21 0,0-4-18 0,0 4-9 16,0 0-7-16,0 0-15 0,0 0-16 0,0 0-18 15,0 0-12-15,0 0-12 0,0 0-1 0,0 0 8 16,0 0-2-16,0 17 7 0,0-17 1 0,0 0-9 15,0 0 10-15,20 14-1 0,-20-14 4 16,0 17 3-16,0-6-8 0,0 3 5 0,0 0-7 16,0 1 4-16,0 0 1 0,0 3-7 0,0 0 6 15,0-1-9-15,0-2 1 0,0 3 4 0,0-3-2 16,0 0 2-16,0-1-3 0,0-2 1 0,0-1 3 16,0-3-9-16,0 0 13 0,0-2-5 0,0-2-5 15,0 0 16-15,18-4-5 0,-18 2 4 0,0-2 6 16,20 0-4-16,-20 0-7 0,21 0 1 0,-10 0-6 15,3-27-3-15,1 27 4 0,2-21-3 0,3 21 6 16,-3-22-7-16,0 22-4 0,3-22 5 0,1 22-7 16,2-19 8-16,-6 19-1 0,2-13-4 15,-1 6 1-15,-3 0-1 0,-1 4 2 0,-1-2-4 16,-3 1 4-16,-1 1-15 0,-3 0-31 0,-1 0-58 16,-2 2-85-16,-3 1-118 0,0 0-83 0,0 0-110 15,0 0 62-15,0 0 132 0</inkml:trace>
  <inkml:trace contextRef="#ctx0" brushRef="#br0" timeOffset="133006.15">29016 8095 1607 0,'0'-5'25'0,"0"4"11"0,0 1 0 15,0-2 11-15,0 1-8 0,0 0 0 0,0-1 21 16,0 1 14-16,0 1 12 0,0 0 10 0,0 0-6 16,0 0-15-16,0 0-25 0,0 0-13 0,0 0-14 15,0 0 1-15,0 0 1 0,0 0 1 0,0 0 8 16,0 0-7-16,0 0 2 0,0 0-6 0,0 0-8 15,0 0-2-15,0 0-6 0,0 0-6 0,0 0 0 16,0 0-1-16,0 0-2 0,0 0 6 0,0 0-6 16,0 0 5-16,0 0 2 0,0 0-2 0,0 0 3 15,0 0-1-15,0 0-5 0,0 0 2 0,22 0-3 16,-22 0-4-16,29 0 6 0,-11 0-5 16,3 0 2-16,3 0-3 0,1 0 4 0,1 0 0 15,2-15 0-15,-2 15 5 0,1 0-5 0,1 0 4 16,-1-6 1-16,0 6-4 0,-5 0 0 0,1-5 1 15,-2 5-2-15,-2-3-1 0,-4 2 4 0,-4 1-2 16,-2-1 3-16,-3-1 4 0,-4 2 12 0,0 0 12 16,-2 0 3-16,0 0 4 0,0 0-20 0,0 0-13 15,0 0-8-15,-26 0-5 0,26 0 4 0,-27 0-1 16,27 0 7-16,-32 0 0 0,11 0 0 0,-1 0 3 16,-3 0-2-16,1 0-7 0,0 0 3 15,1 0-3-15,-1 0 5 0,4 0 1 0,-1 0-2 16,3 0 1-16,0 0-2 0,4 0 3 0,-1 0-1 15,1 0 1-15,3 0-2 0,2 0-1 0,0 0-1 16,5 0 2-16,-2 0-1 0,3 0 1 0,1 0-2 16,2 0 2-16,0 0 1 0,0 0-1 0,0 0 1 15,0 0-2-15,0 0 1 0,0 0 2 0,0 0-1 16,0 0-2-16,0 0 0 0,0 0-7 0,24 0 6 16,-24 0 2-16,17 0-2 0,-3 0 5 0,2 0-7 15,3 0 0-15,5 0 0 0,5 0 0 0,0 0 4 16,3 0 0-16,-1 0 0 0,0 0 1 0,0 0 1 15,-1 0-5-15,-3 0 3 0,0 0-1 16,-5 0 2-16,-1 0 0 0,-2 0 2 0,-2 0-3 16,-3 0 2-16,-2 0 3 0,0 0 0 0,-4 0 5 15,-3 0-3-15,0 0 3 0,-3 0 1 0,-2 0 2 16,3-20 1-16,-3 20 6 0,0 0-1 0,0 0-7 16,0 0 0-16,0 0-9 0,-25 0-4 0,25 0 1 15,-25 0-2-15,25 0-1 0,-35 0 1 0,13 0 1 16,-3 0-2-16,2 0-2 0,-3 0 5 0,2 0-2 15,0 0 2-15,1 0 3 0,4 0 0 0,2 0-3 16,1 0 1-16,3 15-1 0,4-15-1 16,3 0-1-16,0 0 1 0,4 0-2 0,2 0 0 0,0 0-1 15,0 0 2-15,0 0 1 0,0 0 1 16,23 0 3-16,-23 0-2 0,31 0 2 0,-11 0-3 16,8 0-1-16,1 0 1 0,5 0 0 0,1 0-7 15,-2 0 5-15,1 0-3 0,0 0 2 0,-3 0 4 16,-3 0-4-16,-4 0 3 0,-3 0-5 0,-6 0 4 15,-3 0-1-15,-3 0-2 0,-1 0 4 0,-6 0-2 16,-1 0 3-16,-1 0-1 0,0 0-5 0,0 0 2 16,0 0-8-16,0 0 6 0,0 0 1 0,-30 0 1 15,30 0 4-15,-27 0-1 0,9 0 1 0,-3 0 3 16,-1 0 2-16,-2 0-4 0,-1 0 0 0,0 0-1 16,2 0-2-16,0 0 2 0,3 0 2 15,2 0-3-15,4 0 0 0,2 0-4 0,4 0-9 16,3 0-11-16,1 0-17 0,4 0-6 0,0 0 3 15,0 0 2-15,0 0 0 0,25 0-1 0,-25 0-12 16,28 0-13-16,-28-15 3 0,35 15-6 0,-14 0 3 16,1 0 11-16,0-8 11 0,-3 8 12 0,-1-6 11 15,-4 6 15-15,-1-7 4 0,-2 2 4 0,-5 1-2 16,-1-1-1-16,-2 1 0 0,-3 0 2 0,0-3 7 16,0 2 2-16,0 0 11 0,0 0-1 0,0 1 0 15,-24 0 10-15,24-1 3 0,0 1 6 0,-19 0-2 16,19 1-5-16,0 0-2 0,-17 2 6 15,17 1 10-15,0-1 0 0,-13 1-6 0,13 0-11 0,0 0-10 16,0 0-5-16,0 0-7 0,0 0 2 16,0 0-1-16,0 0 0 0,0 0-3 0,0 0-1 15,0 0-1-15,0 0-2 0,0 0 0 0,0 0-1 16,0 0 7-16,0 0 5 0,0 16 4 0,0-16 1 16,0 0-9-16,0 10-2 0,0-10-2 0,23 11-1 15,-23-11 2-15,15 11 2 0,-15-4-3 0,18-2-1 16,-6 2-3-16,-2-1 4 0,0 0-4 0,3 0 3 15,-3-1 0-15,1 2-6 0,-1 0 11 0,-2 0-5 16,1 0-1-16,-3 1 6 0,2-2-6 16,-3 2 1-16,0 0 3 0,-1-1-3 0,-2 1-1 15,1-2 6-15,-2 1 5 0,2 0 1 0,-3 0 2 16,0 0-5-16,0 0-6 0,0 2-8 0,-25 0 3 16,25 4-13-16,-41-1-82 0,8 3-118 0,-7-1-238 15,-9 6-205-15,-9-4 82 0</inkml:trace>
  <inkml:trace contextRef="#ctx0" brushRef="#br0" timeOffset="157379.68">27183 13537 2352 0,'2'-7'-7'0,"-2"2"-6"0,0 2-7 0,0 3-3 16,0 0 6-16,0 0 6 0,0 0 25 0,0 0 24 15,0 28 4-15,0-28 4 0,0 35 12 0,0-11-16 16,0 6-2-16,0 3 0 0,0 1-8 0,0 4 0 15,0-1 3-15,0 3-6 0,-21-2-20 0,21-1-4 16,0 0-5-16,0-2 6 0,0-1-3 0,0-4 1 16,0-3 1-16,0-2-6 0,0-4 1 0,0-1 2 15,0-4-2-15,21-5 0 0,-21-1 4 0,26-2-13 16,-8-3-23-16,3-2-28 0,2-3-64 0,2 0-56 16,5 0-86-16,1 0-92 0,2-31-95 15,-3 31-45-15,-3-30 110 0</inkml:trace>
  <inkml:trace contextRef="#ctx0" brushRef="#br0" timeOffset="157568.1">27160 13941 2338 0,'-5'0'28'0,"0"0"-2"16,3 14 3-16,0-14 18 0,1 0-8 0,1 0 31 15,0 0 18-15,0 0 0 0,0 0-19 0,0 0-26 16,0 0-24-16,23 0-19 0,-23 0-14 15,30 0-31-15,-8-24-46 0,0 24-63 0,5-16-62 16,0 16-80-16,0-19-37 0,0 6-67 0,-8 1-53 16,-2-2 71-16,-1 1 85 0</inkml:trace>
  <inkml:trace contextRef="#ctx0" brushRef="#br0" timeOffset="157728.7">27118 13612 1895 0,'-15'-6'26'0,"4"0"4"0,2 3 23 0,0-1 17 15,5-1-2-15,-1 0 16 0,3 2-11 0,-3 1-14 16,5-1-26-16,0 0-25 0,0-1-14 0,0-3-8 16,31 2-24-16,-31 0-23 0,39-3-39 15,-15 2-58-15,3-1-49 0,0 2-61 0,5 2-82 16,-3 3-81-16,-2 0 76 0</inkml:trace>
  <inkml:trace contextRef="#ctx0" brushRef="#br0" timeOffset="158028.79">27386 13865 2090 0,'0'0'14'0,"0"0"6"0,0-22 12 16,0 22 25-16,0 0-3 0,0-18-6 0,0 18-4 16,25 0-27-16,-25 0-6 0,0 0 11 0,0 0-2 15,27 0 10-15,-27 26 9 0,20-26-5 0,-20 32-6 16,23-11-8-16,-12 2-12 0,-2 1-3 15,0 0 16-15,2 0 0 0,-2-1-1 0,-2-1-2 16,2-2-17-16,-2-1-2 0,2-3 2 0,2 0 1 16,-2-3-1-16,-3-4 0 0,1 0 3 0,-2-4 2 15,-1 0 21-15,0-2 8 0,4-3 3 0,-4 0-5 16,3 0-20-16,3 0-8 0,-2-29-7 0,3 29 1 16,0-32-4-16,-1 13-1 0,0-3-15 0,-1-2-30 15,3 3-40-15,-5-2-77 0,-1 3-74 0,2 2-86 16,0 3-98-16,1 3-109 0,-5 3 89 0</inkml:trace>
  <inkml:trace contextRef="#ctx0" brushRef="#br0" timeOffset="158652.95">27858 14059 1846 0,'2'5'39'15,"-1"-1"27"-15,1 0 18 0,0 0 24 0,0-1-8 16,-2-3-2-16,0 0 15 0,0 1 1 0,0 0-10 15,0-1-17-15,0 0-27 0,0 0-22 0,0 0-22 16,0 0-11-16,0 0-10 0,0 0-9 0,0-22-12 16,0 22-12-16,23-19-12 0,-23 19-21 15,17-26-14-15,-17 11-18 0,23-3-7 0,-23-3 8 16,22 2 18-16,-22-4 26 0,18 1 24 0,-18 1 26 16,8 3 24-16,-8 0 15 0,0 4 12 0,0 4 0 15,0 3-12-15,0 3-7 0,-26 4-11 0,26 0 4 16,-22 0 10-16,22 0 3 0,-31 30 2 0,17-30-3 15,-4 32-11-15,3-15-6 0,3 4-1 0,2-1-11 16,10 2-3-16,-11-1 6 0,11-1-4 0,0-1 8 16,0 0-1-16,0-3-1 0,27 0-10 0,-27-2-24 15,24-2-30-15,-24-4-14 0,35-1-2 0,-14 0-15 16,2-5-14-16,-1-1-46 0,2-1-33 0,1 0-12 16,-3 0 17-16,-2 0 51 0,-1-22 49 0,-5 22 58 15,-1 0 49-15,-3-29 45 0,-5 29 24 16,-2-30 19-16,1 16 26 0,-1 0 1 0,-2 1 8 15,0 2 2-15,-1 1-16 0,0 10-29 0,0-11-33 16,0 11-38-16,0 0-30 0,0 0-15 0,0 0-1 16,0 0 13-16,0 0 22 0,0 0 10 0,0 21 2 15,0-21-11-15,0 16-21 0,0-16-3 0,0 23-2 16,21-23 18-16,-21 20-3 0,0-8 2 0,0-4-1 16,0 2-14-16,0 1 3 0,12-3-12 15,-12-1 6-15,0-1-2 0,0-1-3 0,0-1 12 0,5-1-2 16,-5-3 25-16,0 1 31 0,2-1 20 15,-2 0 13-15,4 0-26 0,-3 0-32 0,6-21-25 16,-2 21-21-16,3-24 3 0,1 24 5 0,3-25 1 16,1 9 2-16,0 16-2 0,0-23-4 0,2 23-2 15,-1-13 1-15,-1 13 0 0,-1 0 1 0,0 0-1 16,1 0 3-16,-3 0 3 0,1 26-2 0,2-26 2 16,-4 23-3-16,1-23-1 0,0 30 2 15,-1-16-38-15,0 0-59 0,1 0-79 0,-2-2-108 0,-1 1-128 16,5-4-169-16,-3 0 18 0,-1-3 109 0</inkml:trace>
  <inkml:trace contextRef="#ctx0" brushRef="#br0" timeOffset="159677.74">27197 14979 1686 0,'0'0'25'0,"12"-8"11"0,-12 8 17 15,0 0 27-15,0 0 10 0,9 0 26 0,-9 0 23 16,0-9 6-16,0 9-1 0,0-4-10 0,0-2-4 16,0 4-15-16,0-3-18 0,0 5-14 0,0-1-36 15,0 1-20-15,0 0-13 0,0 0-11 0,0 0 0 16,0 23 1-16,-25-23-1 0,25 31 3 0,-29-9 1 16,29 2-1-16,-31 2-3 0,12 4-3 0,4-1 0 15,1 3-3-15,3-1 2 0,11-2 1 0,-14 0-2 16,14-3 2-16,0 1 1 0,0-5-5 0,0-5 3 15,27-1 0-15,-27-3-9 0,37-4-1 16,-13-5-12-16,5-4-2 0,-2 0 6 0,2 0 2 16,1-22 5-16,-3 22 5 0,0-32 4 0,-6 32 0 15,-4-39 2-15,-5 17-2 0,-4-2-2 0,-8-2-1 16,0-2 6-16,0-2 2 0,0-2 0 0,-31 3 3 16,31-1-5-16,-36 2 2 0,16 6 2 15,-1 2-3-15,1 7-2 0,0 2-2 0,-1 8-5 0,4 3 2 16,1 0-3-16,1 0-6 0,5 25-48 0,10-25-67 15,-9 31-86-15,9-31-122 0,0 37-140 0,0-20-151 16,34 2 91-16</inkml:trace>
  <inkml:trace contextRef="#ctx0" brushRef="#br0" timeOffset="160116.63">27733 15269 2465 0,'2'0'9'0,"-2"0"5"15,0-29 2-15,0 29 33 0,0-24 15 0,0 24 23 16,0-24 26-16,-22 24-30 0,22-23-19 0,0 23-19 16,0-21-23-16,-22 21-3 0,22-12-9 0,-15 12-11 15,15 0-5-15,-24 0-2 0,8 0 3 0,2 0 4 16,-6 0-4-16,6 22 5 0,-2-22-2 0,-1 26 0 16,3-26 2-16,-1 37-2 0,3-17 4 15,5 1-5-15,1-1 2 0,2 1 1 0,4-2-2 16,0 0 3-16,0-2 0 0,0 0 2 0,24-2-2 15,-24-4-2-15,26-3-8 0,-26-1-2 0,35-3 1 16,-15-4 1-16,2 0 0 0,-3 0 7 0,-1 0 0 16,-1-36-3-16,-1 36 8 0,0-35-10 0,-3 11 2 15,-1-1 5-15,-1-4-2 0,-2-1 3 0,-2-4-5 16,-1-1-5-16,-3-3-2 0,-3-3 0 0,0 0 0 16,0 2 12-16,0 2 4 0,0 6 18 15,0 4 10-15,-25 9-10 0,25 4-9 0,0 6-16 0,0 8-7 16,-17 0 4-16,17 0 3 0,0 33 1 0,-13-11-1 15,13 4 4-15,0 6 1 0,-10 2 4 16,10 2-5-16,0 3 1 0,0-2 1 0,0 1-8 16,0-2 7-16,0-2-18 0,25-3-18 0,-25 1-29 15,35-6-56-15,-15 1-34 0,5-5-43 0,6-4-45 16,-1-3-41-16,5-2-57 0,2-8-43 0,-1-4-11 16,0-1 36-16,-3 0 107 0</inkml:trace>
  <inkml:trace contextRef="#ctx0" brushRef="#br0" timeOffset="160480.2">28213 15248 2132 0,'7'-20'60'15,"-4"5"34"-15,-2 2 19 0,-1 1 21 0,0 4-40 16,0 3-27-16,0 5-14 0,-27-5-11 0,27 5-15 16,-24 0-8-16,24 0-2 0,-32 0-14 0,17 25-2 15,-1-25 1-15,-1 21 0 0,1-21 1 0,-1 29 1 16,4-16-1-16,2 4-4 0,1-1-2 16,1 1-3-16,3-2 7 0,0 2-2 0,2-3 6 15,4 1 0-15,0-1-7 0,0-2 0 0,0 0-18 16,0-3-17-16,28-1-7 0,-28-3-9 0,26-4 11 15,-26-1 18-15,30 0 9 0,-10 0 9 0,-2-28 7 16,0 28-1-16,1-33 7 0,-2 13 14 0,1-6 14 16,-4-2 1-16,-2-4 9 0,-2-1-4 0,-3-6-6 15,-1-5-3-15,-3-1-2 0,-3-5 11 0,0 3 11 16,0 4 21-16,0 1 11 0,0 5 1 0,0 9-3 16,0 6-6-16,-27 5-23 0,27 10-19 15,0 3-18-15,0 4-14 0,-20 0-2 0,20 0 1 16,-11 36-1-16,11-16 0 0,-14 6 4 0,14 2-2 15,-6 2-2-15,6 5 2 0,0 1-7 0,0-1 5 16,0-3-4-16,0 3 0 0,28-2 4 0,-28-1-4 16,22-2-12-16,-22-1-32 0,21-4-43 0,-21 1-43 15,25-5-36-15,-25 1-41 0,24-4-56 0,-14-1-90 16,1-2-179-16,0-3-80 0,-2-2 97 0</inkml:trace>
  <inkml:trace contextRef="#ctx0" brushRef="#br0" timeOffset="161527.39">29145 13510 2262 0,'5'-3'12'0,"-4"1"-3"0,-1-1-5 16,0 2-1-16,0 1-13 0,0 0 1 0,0 0-2 16,0 0 0-16,0 0 1 0,0 0 15 15,0 0 11-15,0 29 15 0,0-29-4 0,-16 30-15 16,16-10-1-16,0 4-9 0,0 3 4 0,0 0 3 16,0 1-4-16,0 2-1 0,0-2 0 0,0 3-1 15,0-4 2-15,0 1-6 0,19-1 0 0,-19-1 4 16,0-2-1-16,0-4 5 0,0-1-3 0,0-1-2 15,0-4 2-15,0-3-3 0,0-1 7 0,0-5-1 16,0-3 4-16,0 0 1 0,0-2-11 0,0 0 4 16,0 0-10-16,0-27-6 0,0 27 1 0,0-35-3 15,0 13 2-15,0-5 4 0,0-2 1 0,0-2-2 16,0-5 3-16,0-3-1 0,-12-1 10 0,12 0-2 16,0-1-2-16,0 0 2 0,0 2 8 15,0 5 10-15,0 5 10 0,24 5 2 0,-24 4-14 16,0 5-6-16,24 3-6 0,-24 3-5 0,24 4 0 15,-8 0-3-15,1 1-2 0,3-1 2 0,3 2 2 16,-1 0 1-16,1 3-3 0,-2 0-1 0,-1 0-2 16,-3 0-6-16,-2 25 6 0,-7-25-3 0,0 32 2 15,-6-10 6-15,-2 3-2 0,0 5 7 0,0 0-2 16,-32 3-1-16,32 1 4 0,-40-3-6 0,16 3 2 16,-1-5 4-16,0 0-8 0,1-4-7 0,-1-1-29 15,4-3-50-15,2-1-55 0,0-6-86 0,2 0-95 16,7-4-128-16,-2-5-21 0,4-2 92 0</inkml:trace>
  <inkml:trace contextRef="#ctx0" brushRef="#br0" timeOffset="162308.93">29515 13866 2075 0,'14'0'26'0,"-4"9"7"16,-1-9 2-16,1 0 12 0,-5 0-5 0,-4 0 10 15,1 0 17-15,-2 0 5 0,2 0-10 0,-1 0-3 16,-1 0-12-16,1 0-3 0,0 0-3 0,-1-16-7 16,0 16-7-16,0 0-16 0,0 0-10 15,0 0-9-15,0 0-4 0,-28 0 2 0,28 0 1 16,-27 0 5-16,10 0-1 0,-2 0 2 0,-2 21 1 16,2-21-3-16,-1 24 5 0,4-24-4 0,1 29 1 15,2-29 4-15,3 26-6 0,3-13 4 0,7-2-1 16,0 1 0-16,0-3 3 0,0-1-1 0,0-2-2 15,36-1-1-15,-36-1-2 0,42-1 2 0,-20-3-2 16,3 0 3-16,-1 0 3 0,1 0-4 0,-5 0 5 16,-2 0-7-16,-1 0 1 0,-6 0-1 0,-1-18-1 15,-10 18 2-15,12 0-2 0,-12 0 4 0,6-17 4 16,-6 17-3-16,0-14-3 0,0 14 3 0,0-12-3 16,0 12 3-16,0-9-1 0,0 9-6 15,0-2-1-15,0 2-4 0,0 0 2 0,0 0 3 16,0 0 0-16,0 0 4 0,0 0 3 0,0 0-2 15,0 19 2-15,0-19 2 0,0 0-2 0,0 14-1 16,22-14 2-16,-22 0-4 0,0 13 1 0,23-13 1 16,-23 0-4-16,17 0 1 0,-17 0 0 0,13 0 3 15,-13 0 0-15,12 0 3 0,-12 0 0 0,10 0-2 16,-10 0-1-16,9 0 0 0,-6-20-1 0,1 20 0 16,-1 0 3-16,1-20-1 0,-3 20 0 0,3-18 3 15,1 9-3-15,-1-1-4 0,3 1 6 0,-2 2-5 16,4 1 0-16,-3 1 3 0,4 1-5 15,0 2-3-15,1 2 1 0,3 0 2 0,-1 0 0 16,0 0 3-16,2 0 1 0,-1 0-2 0,-1 0 2 16,-2 21 0-16,0-21-4 0,-2 0 0 0,-3 22-1 15,-1-22 3-15,0 15 5 0,-2-15-1 0,-2 17 1 16,-1-17-1-16,0 17 0 0,0-10 1 0,0 2-3 16,0-2 3-16,-24 0-2 0,24-1-1 0,0-1 6 15,-22-2 0-15,22 0 0 0,0-1 1 0,-16-1 0 16,16-1 1-16,0 0-3 0,0 0-2 0,0 0-8 15,0 0-8-15,0-20 0 0,0 20-7 0,0-17-3 16,34 17-2-16,-34-24-8 0,30 24 8 0,-12-21 6 16,1 21 6-16,-1-17 10 0,0 17 1 15,1-11 0-15,-3 11-3 0,-1 0-2 0,0 0-1 16,-3 0 0-16,1 0 10 0,-3 0 3 0,2 28-3 16,-3-28 5-16,-2 16-13 0,0-16 2 0,-1 16 5 15,-2-16-6-15,1 18 6 0,-4-18-3 0,-1 17-1 16,0-17-9-16,0 14-15 0,0-6-30 0,0-1-40 15,0-3-59-15,0 1-72 0,0-2-80 0,0-1-67 16,0-2-82-16,0 0 85 0,0 0 112 0</inkml:trace>
  <inkml:trace contextRef="#ctx0" brushRef="#br0" timeOffset="162447.58">30131 13748 2167 0,'-6'-5'6'0,"3"-2"1"0,3 4 3 15,0-2-2-15,0 2-8 0,0-1-7 0,0 1-35 16,0 1-43-16,0 2-74 0,0-2-96 0,0 2-112 16,28 0-99-16,-28-1 77 0</inkml:trace>
  <inkml:trace contextRef="#ctx0" brushRef="#br0" timeOffset="162915.34">30366 13537 2123 0,'7'-8'25'0,"-4"1"3"0,-1 2-4 16,2 0-5-16,-1 4-32 0,-3 1 2 0,0 0 6 15,0 0 11-15,0 26 21 0,0-26-2 0,0 31-4 16,0-9-4-16,0 3-9 0,-23 3-2 0,23 1 2 16,0 0 0-16,0 2-7 0,0-1-3 0,0-3 5 15,0-2-5-15,0 0 2 0,0-2 5 0,0-2-4 16,0 0 3-16,27-5 0 0,-27 2 8 0,21-4 13 15,-21-2 3-15,25-3 1 0,-11-1-8 0,2-3-15 16,-2-2 0-16,2-1-4 0,-5-2 2 16,-1 0-2-16,1 0 2 0,-1 0 3 0,-2 0-4 0,-2-22-1 15,4 22 2-15,-3 0-5 0,1-17-1 16,-1 17 4-16,-1 0-4 0,1-14 5 0,0 14-1 16,-1 0-3-16,-2 0 0 0,4 0 2 0,-3 0 6 15,2 0 5-15,1 24 2 0,0-24-6 0,1 21-4 16,-1-21-3-16,2 26-5 0,-1-26 5 0,-1 25 3 15,1-25-4-15,0 23 1 0,-2-23 0 0,-1 18-6 16,2-18 14-16,-1 11-1 0,0-4-8 0,2-7 8 16,-1 6-7-16,0-3-6 0,0 0 7 0,1-1-9 15,0 0 0-15,-1 1 7 0,-2 0-3 0,1 2 3 16,-1 0-1-16,0 0-6 0,-2 4 5 0,0 3-1 16,-4-1-1-16,0 5 2 0,0 0 2 0,0 1-7 15,0 1-30-15,0 3-26 0,-29-1-49 16,29 1-46-16,-22-3-48 0,22-1-75 0,-29-3-67 15,14-2-92-15,-2-2 53 0,1-5 104 0</inkml:trace>
  <inkml:trace contextRef="#ctx0" brushRef="#br0" timeOffset="163167.47">30481 13779 2245 0,'0'-3'7'16,"16"-1"4"-16,-16 3-1 0,9-3 19 0,-1 1 4 15,2-2 8-15,1 1 12 0,4-1-14 0,5-1-6 16,5 0-11-16,4-2-14 0,1 0-2 0,5-1-6 16,0 0-3-16,1-1 6 0,1-1-5 0,-1 0-1 15,-4 2-2-15,-1 1-12 0,-5-1-24 0,-6 1-43 16,-4 1-71-16,-4 2-82 0,-5 3-88 0,-1 0-62 15,-6 2-64-15,0 0 70 0,0 0 114 0</inkml:trace>
  <inkml:trace contextRef="#ctx0" brushRef="#br0" timeOffset="164282.77">31454 13855 1709 0,'0'0'24'0,"0"0"6"0,0 11 6 15,0-11 12-15,0 0-8 0,0 0 21 0,0 0 8 16,0 0 9-16,0 0-3 0,0 0-9 0,0 0-6 16,0 0-16-16,21 0-3 0,-21 0-13 0,0 0-4 15,20 0-5-15,-20 0-9 0,13 0-4 0,-13 0-5 16,19 0 1-16,-9 0-1 0,3 0 1 0,2 0-1 15,0 0 1-15,6-15-5 0,0 15 2 0,2 0 2 16,-2-14-6-16,3 14 5 0,0-12 1 0,-2 4-5 16,2 1 5-16,-2 0-3 0,-2 0-1 15,-1 0 3-15,1 1-1 0,-1 2 2 0,-6 0-3 16,-3 0 0-16,-5 0 2 0,1 3 0 0,-1-1 1 16,-5 2 2-16,1 0-3 0,-1 0-1 0,0 0-2 15,0 0-7-15,0 0-16 0,0 0-45 0,0 0-57 16,0 0-93-16,0 0-117 0,0 0-146 0,0 0 0 15,0 0 99-15</inkml:trace>
  <inkml:trace contextRef="#ctx0" brushRef="#br0" timeOffset="166978.28">29229 14972 2377 0,'0'-1'4'0,"0"1"-2"0,0 0-3 16,15 0-4-16,-15 0-1 0,0 0-3 0,0 0 5 15,0 0 7-15,12 0 3 0,-12 31 7 16,0-31 3-16,6 31 2 0,-6-7-2 0,0-2 0 15,0 7 4-15,0 0 1 0,0 3-5 0,0-1-4 16,0 2-12-16,-23-1 1 0,23-2-4 0,0 0 3 16,-19-4-1-16,19-2-7 0,0-1-32 0,-15-6-52 15,15-5-58-15,0-2-62 0,0-3-50 0,0-5-48 16,0-2-81-16,0 0-20 0,0 0 85 0</inkml:trace>
  <inkml:trace contextRef="#ctx0" brushRef="#br0" timeOffset="167223.74">29261 14913 2024 0,'0'-17'40'0,"0"3"28"0,0 2 13 16,0 0 19-16,0 3-18 0,0-1-13 15,0 3 0-15,0-1-14 0,0 0-22 0,0 1-11 16,0 0-13-16,21 0-3 0,-21 0 2 0,34-1-4 16,-13 3-2-16,5-1-5 0,4 3-1 0,1 3-1 15,-1 0 0-15,0 0 3 0,-4 0-3 0,0 27 4 16,-2-27-1-16,-7 32 1 0,-4-11 0 0,-4 1-2 15,-3 4-2-15,-5-2-7 0,-1 3-7 0,0 3-9 16,0-3-8-16,-35-4-9 0,35 4-9 0,-38-3-16 16,14-3-26-16,-1 0-22 0,-1-2-60 15,2-2-44-15,-2-3-40 0,4-5-61 0,2-2-38 16,6-3 22-16,3-2 78 0</inkml:trace>
  <inkml:trace contextRef="#ctx0" brushRef="#br0" timeOffset="167918.95">29735 15089 2071 0,'17'0'29'0,"-4"-3"30"0,-1 0 22 16,-5 3 25-16,-1-4 2 0,-3 3 0 0,-3-2 11 15,0-1-5-15,0 4-24 0,0 0-27 0,0 0-34 16,0 0-20-16,0 0-12 0,-24 0-1 0,24 0 0 16,-20 0 2-16,20 0 1 0,-31 22-3 0,13-22 3 15,1 22-2-15,-2-22 2 0,3 26 2 16,-3-12 2-16,4 1-4 0,2 2 0 0,1 0-3 15,2-2 1-15,4 2 4 0,2 0-2 0,3-3 5 16,1 1 0-16,0-4 2 0,0 0 1 0,0-2-5 16,31-2 0-16,-31-2-9 0,30-5 3 0,-30 2-3 15,35-2 1-15,-16 0 4 0,-2 0 0 0,2 0 2 16,0 0 2-16,-4-27-3 0,1 27-1 0,-2-16 2 16,-2 16 1-16,-2-19 2 0,-1 19-5 0,0-20 0 15,-2 20-1-15,-2-17 3 0,-1 17 0 0,-1-9-2 16,-1 9-1-16,0 0-6 0,-1 0-1 15,-1 0 3-15,1 0-2 0,0 0 4 0,3 0 4 16,1 0 1-16,0 0 3 0,1 22-1 0,2-22-1 16,-1 0-1-16,3 21-2 0,-1-21 3 0,1 14-1 15,0-14 1-15,-2 12 1 0,-1-12-2 0,2 10 0 16,-4-10-1-16,1 6-1 0,-2-6-4 0,-2 4-4 16,1-4-6-16,-1 0-4 0,-2 0 5 15,2 0-1-15,0 0 1 0,2 0 7 0,-2 0 0 0,2 0 4 16,1-22 7-16,3 22-1 0,0-17-1 0,2 17 0 15,-2-19-2-15,2 19-4 0,2-20 4 0,0 20-1 16,-2-17 2-16,0 17-2 0,-3-8 1 0,3 8 1 16,0 0-3-16,-2 0 7 0,1 0-4 15,-2 0 2-15,3 0 0 0,-1 0-3 0,-2 27 5 16,2-27-4-16,-1 0 0 0,-1 18 3 0,-2-18-4 16,0 13-1-16,0-13 3 0,-2 0-4 0,0 14-2 15,1-14 6-15,-1 8-5 0,0-8 7 0,1 8 4 16,0-8-6-16,2 5 1 0,-2-3-3 0,0 1-3 15,-1-2 3-15,2-1 1 0,0 0-4 0,3 0 3 16,-1 0-10-16,2 0-8 0,1 0-3 0,1-21-9 16,1 21 4-16,3-17 6 0,-3 17 5 0,3-16 6 15,-2 16 3-15,-3-16 6 0,-2 16 0 0,-1 0 2 16,-1-9 2-16,-3 9-8 0,-2 0 0 0,-1 0 1 16,0 0-2-16,0 0 3 0,0 0 2 15,0 25-1-15,0-25-2 0,0 0-7 0,0 19-23 16,0-19-51-16,0 0-52 0,0 17-74 0,0-17-96 15,0 0-62-15,0 0-79 0,0 0 20 0,0 0 121 16</inkml:trace>
  <inkml:trace contextRef="#ctx0" brushRef="#br0" timeOffset="168045.04">30316 14966 1046 0,'0'-7'7'0,"0"2"-18"0,21 1-56 0,-21-1-101 15,0 5-99-15,20-4 16 0,-20 0 57 0</inkml:trace>
  <inkml:trace contextRef="#ctx0" brushRef="#br0" timeOffset="168573.08">30598 14812 1799 0,'7'-14'28'0,"-2"2"22"0,2-1 22 16,-3 4 22-16,-1 0-19 0,-2 3-25 0,0 4-24 15,-1 2-5-15,0 0 22 0,0 0 33 0,0 33 9 16,0-12 0-16,-30 7-14 0,30 1-8 0,-20 5-2 16,20 4 6-16,-19 1-8 0,19 0-16 0,-13-3 2 15,13-1-19-15,0 1 1 0,0-5 14 16,0-1-6-16,0-2-6 0,0-2-8 0,0-3-17 16,28-2-3-16,-28-2 6 0,26-4-1 0,-26-3 2 15,26-5 13-15,-26 0 0 0,22-1 2 0,-22-5-9 16,22-1-10-16,-10 0-2 0,-1 0-8 0,1 0 3 15,3-33 0-15,-3 33-6 0,3-22 2 0,0 22 1 16,-1-24 0-16,-3 24 1 0,-1-20 2 0,0 20-4 16,-2-12 0-16,-3 12 0 0,-1 0-2 0,-1 0 5 15,1 0 2-15,-3 0 0 0,1 0 2 0,-2 25-3 16,1-25 2-16,0 21-2 0,0-21 5 0,2 23 0 16,-1-23 0-16,1 21 0 0,-1-21 1 0,2 17 2 15,1-17-4-15,2 14 4 0,1-14-8 0,0 7-3 16,5-7-11-16,0 0-5 0,3 0-7 15,2 0-3-15,-1 0 2 0,3 0-8 0,-1 0 5 16,1 0 4-16,-1-22 6 0,-2 22 14 0,1 0 8 16,-3 0 1-16,-3-16-3 0,2 16-3 0,-4 0-2 15,-2 0 1-15,-1 0 3 0,-2 22 6 0,-4-22 2 16,1 27 1-16,-2-9 2 0,0 2-1 0,0 2-5 16,0 4 0-16,0-1 1 0,-23 2 3 0,23-1-5 15,0 0 5-15,-20 2 0 0,20-2-5 0,0 2 5 16,-19-3-5-16,19-3-1 0,-12 1-3 15,12-5-14-15,-11-2-34 0,11-3-36 0,-9-5-40 16,5 1-50-16,-1-6-55 0,-1-2-92 0,1-1-106 16,-2 0-87-16,-1 0 84 0,-2-28 127 0</inkml:trace>
  <inkml:trace contextRef="#ctx0" brushRef="#br0" timeOffset="168752.21">30721 15025 2278 0,'-3'-8'16'0,"1"0"4"0,1 2 4 16,1-3 9-16,0 3-11 0,0-3-1 0,0 2-1 15,26-3-8-15,-26 5-7 0,33-5-1 16,-10 3-8-16,3-3-3 0,3 1-39 0,0 0-72 16,2-2-119-16,0 4-115 0,-2-1-139 0,-3-1-5 15,-4-1 122-15</inkml:trace>
  <inkml:trace contextRef="#ctx0" brushRef="#br0" timeOffset="169411.7">28402 16223 1715 0,'-14'0'38'0,"1"2"33"0,3-2 20 15,2 0 12-15,1 0-23 0,5 0-27 0,-2 0-14 16,4 0-2-16,0 0 7 0,0 0 9 0,0 0-1 15,32 2-8-15,-32-2-19 0,39 0-12 0,-10 0 2 16,9 0 10-16,6 0 14 0,9-26 8 0,11 26 1 16,12-20-7-16,6 20-10 0,11-27-3 0,10 11 2 15,10 1 4-15,7-2 3 0,6 3 3 0,4-1-3 16,0 0-1-16,3 4-1 0,-4-2-14 0,-6 4-5 16,-15 2-9-16,-9 1-9 0,-11 2-12 15,-15 4-35-15,-16-1-40 0,-13-1-50 0,-13 2-56 16,-14 0-52-16,-5 0-74 0,-12 0-87 0,0 0-92 15,0 0 39-15,-45 0 115 0</inkml:trace>
  <inkml:trace contextRef="#ctx0" brushRef="#br0" timeOffset="169671.41">29027 16230 1886 0,'-20'5'29'0,"5"-3"10"0,6 1 0 15,0-3 3-15,7 0-20 0,2 0-2 16,0 0 10-16,29 0 11 0,-29 0 6 0,49-26 3 16,-14 26 5-16,7-18-4 0,6 18 2 0,8-21 1 15,9 21 7-15,7-24 3 0,8 13 3 0,3-1 1 16,7 0-12-16,3 0 7 0,4 3-13 0,-1 1-11 16,0-1-7-16,-4 3-22 0,-10 0-6 0,-7 1-5 15,-11 2-6-15,-11 1 2 0,-8 2-12 0,-14-3-26 16,-10 2-38-16,-10 1-51 0,-2 0-52 0,-8 0-63 15,-1 0-75-15,0 0-127 0,-26 0-93 0,26 0 90 16</inkml:trace>
  <inkml:trace contextRef="#ctx0" brushRef="#br0" timeOffset="170636.72">26913 13041 1880 0,'0'-6'29'0,"0"-1"21"0,17 0 14 15,-17 1 17-15,0 0-1 0,0 2-3 0,0-1-2 16,0 5-12-16,0-3-25 0,9 3-22 0,-9 0-16 16,0 0-8-16,0 0-6 0,5 0 4 0,-1 0 5 15,1 21 6-15,1-21 4 0,3 25 4 0,1-10-5 16,1 4 0-16,3 1-4 0,-1 1-4 0,0-1 5 15,1 1 5-15,-1-1-6 0,3-3 5 16,1-2-4-16,2-1-4 0,1-5 14 0,2-1-3 16,5-8 4-16,4 0-4 0,3 0 0 0,1-24-7 15,5 24-1-15,0-39 0 0,3 17-3 0,0-5 4 16,2 1-10-16,-3-5-23 0,-1 4-39 0,-6-2-45 16,4 2-32-16,-7 3-48 0,-3 5-38 15,-4 4-39-15,-4 3-76 0,-5 5-46 0,-4 2 78 0</inkml:trace>
  <inkml:trace contextRef="#ctx0" brushRef="#br0" timeOffset="170956.64">27537 13086 1372 0,'0'3'0'0,"0"-2"0"0,0 3 9 15,0-1 22-15,0 1 27 0,0-1 34 0,0 4 11 16,0 0-20-16,20 1-19 0,-20 0-8 0,0 2-9 16,18 1 11-16,-18 1-5 0,14 4-24 0,-5-1-6 15,-9 1 11-15,16 2 4 0,-7 1-7 0,3-2 5 16,-2-2-8-16,3-1 0 0,-4-2 11 0,5-3-4 16,7-4-20-16,0-2-4 0,8-3-4 0,3 0-3 15,6 0 0-15,5-29-3 0,11 29-3 16,3-36 1-16,0 14-3 0,1 0 0 0,7-2 0 15,-2-3-3-15,4 0-7 0,0 4-6 0,0-3-14 16,0 7-14-16,1-4-19 0,-7 5-34 0,-2 2-49 16,-7 2-85-16,-8 4-62 0,-6 3-107 0,-9 1-3 15,-5 2 98-15</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0-11T11:28:00.400"/>
    </inkml:context>
    <inkml:brush xml:id="br0">
      <inkml:brushProperty name="width" value="0.05292" units="cm"/>
      <inkml:brushProperty name="height" value="0.05292" units="cm"/>
      <inkml:brushProperty name="color" value="#FFFF00"/>
    </inkml:brush>
  </inkml:definitions>
  <inkml:trace contextRef="#ctx0" brushRef="#br0">7500 12482 1390 0,'-1'0'63'0,"-1"0"50"0,0 0 20 0,-1 0 10 16,2 0-56-16,0 0-43 0,1 0-7 0,-2 0-1 16,1 0 6-16,1 0 7 0,-1 0 4 0,1 0-1 15,0 0-9-15,0 0-4 0,0 0-9 0,0 0-2 16,0 0 2-16,0 0-3 0,0 0-1 0,0 0-3 15,0 0 5-15,0 0 0 0,0 0-4 0,0 0-2 16,0 0-10-16,16 0-4 0,-16 0 0 0,0 0-2 16,0 0-3-16,0 0 2 0,0 0-2 0,0 0-6 15,0 0 6-15,0 0 0 0,0 0 14 0,0 0 13 16,0 0 2-16,23 0-1 0,-23 0-17 16,0 0-7-16,14 0-5 0,-14 0-2 0,16 0 3 15,-16 0 0-15,20 0-3 0,-9 0 2 0,4 0 2 16,1 0-2-16,0 0 3 0,3 0 4 0,4 0-3 15,3 0 4-15,-2 0 1 0,4 0-5 0,2 0-1 16,-2 0 1-16,4-19-3 0,0 19 0 0,-2 0 5 16,4 0-6-16,-2 0 4 0,0 0 3 0,-4 0-4 15,2 0 0-15,-2 0-2 0,0-8-2 0,-2 8 7 16,0 0-3-16,0 0 4 0,1 0-6 0,-1 0-1 16,0 0 2-16,-2 0-2 0,4 0 3 15,-2-5-1-15,-1 5-1 0,2 0-4 0,0 0 3 16,0 0-3-16,2 0 2 0,-4 0 3 0,4 0-6 15,1 0 4-15,-3 0-1 0,3 0 1 0,-1 0-3 16,3 0 2-16,-3 0 12 0,1 0 8 0,-1 0 7 16,-4 0 1-16,-1 0-16 0,1 0-7 0,-5 0-1 15,4 0-5-15,-4 0 3 0,1 0-2 0,-1 0 0 16,5 0 2-16,-4 0 1 0,-1 0 11 0,2 0-3 16,-1 0 0-16,0 0 6 0,1 0-15 0,-1 0 5 15,0 0 0-15,2 0-2 0,0 0 5 0,1 0-1 16,0-13-3-16,-1 13-2 0,0 0 3 15,0 0 0-15,0 0 1 0,0-7-2 0,0 7-3 0,-2 0 0 16,-1 0 0-16,1 0-3 0,-1 0 1 16,-1 0-5-16,0 0 5 0,-2 0 3 0,-2 0-3 15,3 0 4-15,-4 0 1 0,-1 0 1 0,1 0 4 16,-1 0 9-16,-1 0-1 0,1 0 3 0,-1 0 4 16,-1 0-9-16,1 0 8 0,1 0-2 15,-1 0 0-15,1 0 1 0,-1 0-1 0,3 0 5 0,-1 0-1 16,-1 0 2-16,3 0-5 0,-2 0-7 0,4 0-4 15,-1 0-5-15,0 0 0 0,1 0 3 0,-1 0-8 16,0 0 3-16,-1 0-4 0,1 0-3 0,-1 0 3 16,-1 0-6-16,-2 0 3 0,0 0 1 0,0 0 1 15,0 0 2-15,0 0 1 0,2 0-5 16,-2 0 3-16,2 0 0 0,1 0-5 0,0 0 4 16,-1 0-2-16,4 0 0 0,-5 0 2 0,3 0-3 15,-3 0 5-15,0 0-2 0,-4 0-2 0,3 0 0 16,-1 0-3-16,-1 0 3 0,1 0 2 0,-2 0 1 15,3 0 1-15,0 0-1 0,-1 0 0 0,2 0 1 16,-4 0 1-16,0 0 2 0,2 0 1 0,-2 0 2 16,-1 0 6-16,4 0-1 0,-3 0 2 0,-2 0-3 15,2 0-10-15,-1 0 6 0,0-16-5 0,1 16 3 16,-3 0 2-16,0 0-4 0,-2 0 1 0,0 0-1 16,-1 0 1-16,0 0 0 0,-2 0 3 0,-1 0 2 15,-1 0-2-15,0 0-4 0,0 0 2 0,0 0-4 16,0 0 6-16,0 0 0 0,0 0-4 15,-19 0 0-15,19 0-1 0,0 0-1 0,0 0-2 16,-13 0 0-16,13 0-2 0,0 0-4 0,-10 0 2 16,10 0-3-16,-7 0 2 0,7 0 3 0,-9 0 0 15,4 0 0-15,-2 0-2 0,-1 0 2 0,0 0-3 16,0 0 3-16,-3 0-1 0,-1 0 2 0,-1 0-3 16,-1 0 0-16,-3 0 4 0,-1 0-1 0,2 0 3 15,-3 0-3-15,-1 0 0 0,-1 0-4 0,-2 0 6 16,-1 0 0-16,1 0-3 0,-2 0 6 0,-3 0-11 15,2 0 2-15,1 0 6 0,0 0-5 0,2 0 4 16,1 0 2-16,1 0-5 0,2 0 3 16,1 0-1-16,1 0-1 0,2 0-2 0,1 0 0 15,-1 0 1-15,4 0 3 0,0 0-2 0,0 0 2 16,0 0 0-16,0 0-7 0,0 0 5 0,0 0-4 16,-2-9 2-16,2 9 5 0,0 0-3 0,-2 0 2 15,0 0-2-15,1 0-3 0,-1 0 3 0,-1 0 0 16,1 0-2-16,0 0 4 0,-2 0-3 0,1 0 1 15,1 0 1-15,-1 0-1 0,-2 0 3 0,3 0-3 16,-2 0 2-16,0 0 1 0,1 0-5 0,0 0 2 16,1 0 0-16,0 0-3 0,2 0 3 0,-4 0 0 15,4 0 0-15,-3 0 2 0,3 0-3 16,-2 0 0-16,1 0-1 0,2 0-1 0,-4 0 7 16,3 0-4-16,-1 0 5 0,0 0-7 0,1 0 1 15,-1 0 1-15,0 0-3 0,0 0 5 0,-1 0-4 16,1 0 3-16,-2 0 0 0,1 0-4 0,-1 0 1 15,0 0 2-15,-1 0 3 0,0 0-1 0,-1 0 1 16,-1 0-6-16,-2 0-1 0,1 0 3 0,-2 0 1 16,-1 0 2-16,1 0-2 0,-1 0-1 0,0 0 3 15,2 0-4-15,0 0 6 0,3 0-1 0,1 0-1 16,0 0 0-16,2 0-6 0,4 0 3 16,0 0-2-16,0 0 2 0,0 0 2 0,1 0 1 15,-3 0-2-15,1 0 0 0,-1 19 2 0,-2-19-4 16,1 0 6-16,-3 0-5 0,4 0-3 0,-1 0 10 15,-2 11-12-15,1-11 6 0,0 0-2 0,2 0-2 16,-4 8 9-16,4-8 1 0,-1 3 1 0,0-3-2 16,-1 0-3-16,5 2-10 0,-5 0 6 0,-1-2 0 15,1 0 0-15,0 3 9 0,-1-3-7 0,-1 0 0 16,-1 0 2-16,-1 0-5 0,0 0 3 0,1 0 0 16,-4 0-2-16,1 2 4 0,-1-2 0 0,1 0-5 15,2 3 0-15,-2-3 1 0,2 0 1 0,0 2 3 16,1-2 0-16,2 2 1 0,-1-2-3 0,4 1-3 15,0-1 3-15,-2 0-5 0,1 0 3 16,-1 3 4-16,3-2-6 0,-1-1 5 0,-1 1-1 16,0 0-5-16,2-1 5 0,-1 2-1 0,-2-1 4 15,2-1 2-15,1 1-6 0,1 1 3 0,-3-1-6 16,3-1 2-16,0 3 2 0,-2-2 1 0,0 0 2 16,1-1-4-16,-3 1 4 0,2 1-6 0,-2-1 3 15,0 0 3-15,0-1-6 0,-2 1 5 0,1 1-5 16,1-2-2-16,-2 1 4 0,0 1 2 0,1-1 2 15,-1 0-3-15,1 0 3 0,-1 1-3 0,1-1-3 16,2-1 6-16,-2 0-6 0,3 1 3 0,-4-1 0 16,3 0-1-16,-1 0 5 0,0 0-7 15,1 0 1-15,-1 0 2 0,-1 0-1 0,-3 0 1 16,3 2 2-16,-3-2-4 0,2 0 0 0,-2 0 4 16,1 0 0-16,-1 0 0 0,0 0-2 0,1 0 1 15,1 2-6-15,4-2 5 0,-2 0 2 0,1 0-3 16,2 0 4-16,1 0-5 0,-2 0 2 0,3 0-1 15,1 0 2-15,-2 0 1 0,1 0-3 0,1 0 2 16,-1 0 0-16,1 0 2 0,3 0-3 0,2 0-1 16,-3 0 1-16,2 0-3 0,1 0 3 0,-1 0 0 15,2 0-2-15,-2 0 0 0,1 0-1 0,-4 0 2 16,3 0 4-16,0 0-2 0,-1 0-1 0,0 0 0 16,-1 0-1-16,1 0 4 0,0 0-3 15,-2 0 0-15,1 0 0 0,-1 0-3 0,2 0 5 16,-1 0 1-16,1 0-6 0,-2 0 5 0,1 0-2 15,1 0-2-15,0 0 3 0,1 0-1 0,0 0 0 16,1 0 2-16,-2 0 0 0,2 0-5 0,1 0 6 16,1 0 3-16,0 0-6 0,0 0 2 0,0 0-2 15,0 0-6-15,0 0 6 0,0 0 2 0,0 0-5 16,0 0 3-16,0 0 3 0,0 0-8 0,0 0 6 16,0 0-1-16,17 0-4 0,-17 0 2 0,0 0-3 15,0 0 3-15,0 0 2 0,0 0 1 0,0 0 2 16,10 0-5-16,-10 0 2 0,11 0 2 0,-3 0-2 15,0 0-1-15,3 0-4 0,-2 0 6 16,3 0-1-16,2 0 1 0,-1 0-1 0,2 0-3 16,0 0 1-16,-1 0 5 0,0 0 3 0,4 0-5 15,-1 0 3-15,4 0-6 0,-2 0 0 0,0-19 3 16,3 19-1-16,2 0 1 0,-3 0-1 0,2 0 0 16,-1 0 0-16,-4 0-1 0,3 0 1 0,-4 0 2 15,2 0-3-15,-1 0 0 0,-2 0 2 0,1 0-3 16,1 0 0-16,1 0 4 0,-2 0 0 0,2 0 0 15,2 0 3-15,-1 0-5 0,3 0-1 0,-2 0-2 16,4 0 7-16,-1 0-7 0,1 0 4 0,0-18 5 16,0 18-9-16,1 0 5 0,-2 0-5 15,1 0-2-15,-2 0 1 0,-1 0 5 0,0-8-1 16,0 8 0-16,-4 0-3 0,3 0 5 0,-3 0-1 16,1 0-3-16,-1 0 2 0,0 0 0 0,0 0-3 15,0 0 5-15,0 0 2 0,0 0-7 0,-2 0 4 16,4 0 2-16,-1 0-3 0,0 0 3 0,1 0 2 15,2 0-6-15,-3 0 0 0,3 0 1 0,1 0-1 16,1-18 5-16,-1 18 0 0,1 0-4 0,2 0-2 16,0-10 0-16,-1 10-1 0,-4 0 4 0,0-6 2 15,0 6-2-15,-1-3-2 0,1 3 0 0,-3 0-2 16,-1-3 4-16,1 3 3 0,1-1-4 0,4 0 0 16,-4 1 1-16,1 0-3 0,0-2 3 0,-2 2 2 15,1-2-4-15,1 1 2 0,-1 1 1 16,0-1-4-16,2 0-3 0,-1 1 7 0,0-1-5 15,0-2 5-15,1 3 1 0,-2 0-3 0,1 0 1 16,-4 0-4-16,1 0 3 0,1 0-2 0,-3 0 3 16,1 0 0-16,0 0-4 0,-4 0 2 0,2 0 3 15,1 0 1-15,-1 0-1 0,-2 0 1 0,4 0-7 16,-3 0 1-16,5 0 7 0,-2 0-7 0,1 0 4 16,3 0 2-16,-2 0-6 0,2 0 6 0,-3 0 0 15,3 0-6-15,0 0 6 0,-2 0-6 0,2-13 3 16,-4 13 0-16,2 0 1 0,-1 0-1 15,-2 0-3-15,1 0 3 0,-3 0-3 0,1 0 3 16,-2 0 0-16,2 0 0 0,1 0 0 0,-2 0 0 16,1 0 0-16,-1 0 2 0,2 0 1 0,0 0-4 15,-2 0 0-15,-1 0-2 0,1 0 0 0,-1 0 9 16,-2 0 1-16,-1 0-6 0,1 0 7 0,-1 0-8 16,-3 0 3-16,-1 0 7 0,1 0-7 0,-2 0 10 15,-3 0 2-15,2 0 4 0,-2 0 8 0,-1 0 0 16,0 0-7-16,0 0-3 0,0-14-12 0,0 14-3 15,0 0-5-15,0 0-4 0,0 0-2 0,0 0-22 16,0 0-29-16,0 0-57 0,0 0-82 0,0 0-102 16,0 0-115-16,0 0-184 0,-19 0-230 0,19 0 121 15</inkml:trace>
  <inkml:trace contextRef="#ctx0" brushRef="#br0" timeOffset="15084.27">25815 4536 2105 0,'0'-4'36'0,"0"1"28"0,0 1 21 16,0-1 17-16,0-3-18 0,0 4-2 0,0-3 1 16,0 3-2-16,0 0-7 0,0-1-21 0,0 0-19 15,0 2-14-15,0 1-13 0,0-1-5 0,0-1 3 16,0 1-2-16,0 1 11 0,21 0 10 0,-21 0 1 15,0 0 8-15,22 0 0 0,-22 28-8 0,14-28 0 16,-14 26-8-16,18-11-7 0,-12 5-1 0,1 0 1 16,-3-2-1-16,2 1-7 0,-4 2 1 15,2 0-4-15,-4-2 1 0,0 2 1 0,2-3 1 0,-1 1-2 16,-1-2-1-16,1 1 0 0,-1-5-2 16,1-1 2-16,1 0-1 0,-2-4 6 0,0-3 0 15,0-1 0-15,0-4 13 0,0 0 26 0,0 0 24 16,0 0 19-16,0 0-7 0,0 0-33 0,0 0-26 15,0-22-18-15,0 22-4 0,0-24 2 0,0 7 0 16,0-4 0-16,0 4 0 0,0-3 0 0,0 1 2 16,0-3-2-16,23 4-4 0,-23 1 2 0,19 2-3 15,-19 2 3-15,25-2 4 0,-9 3 0 0,-1 0-4 16,1 3 0-16,0 4 0 0,2-2-1 0,-3 4 3 16,1 1-2-16,-3 2 2 0,4 0 0 15,-6 0 2-15,5 0 1 0,-5 0-6 0,3 30 6 16,-3-30-1-16,-1 20-4 0,2-20 6 0,-3 23-9 15,0-23 3-15,0 24 4 0,0-24-2 0,-7 21 1 16,3-11-1-16,-1 2 0 0,0 1-5 0,-4-2 5 16,3 2 0-16,-3 1 0 0,0-2-2 0,0 0 2 15,0-1 0-15,0-1 0 0,0-5 2 0,0 1-2 16,0-2 0-16,0-1 0 0,0 0 5 0,0-3 1 16,0 0 10-16,0 0 3 0,0 0-1 15,0 0-6-15,0 0-7 0,0-26-7 0,0 26 2 0,0-30 10 16,0 12-7-16,0 0-1 0,0-4 0 0,18 2-3 15,-18-2-2-15,20 2 9 0,-20 1-7 16,18 2 1-16,-18-2 2 0,18 4-3 0,-9 1 3 16,-3 3-4-16,2 1 2 0,-1 2-1 0,1 1-1 15,-1 2 4-15,0 1 0 0,0 1-6 0,-3 3 6 16,5 0-2-16,-2 0-2 0,-2 0 4 0,1 0-3 16,1 0-2-16,-1 0 3 0,0 24-1 15,4-24-2-15,-5 17 2 0,1-17 2 0,-1 27 4 0,2-14-2 16,-3 4 0-16,-1-1-2 0,1 2 0 0,-2 0-1 15,0 1-1-15,3 1 3 0,-5 2-3 0,0-1 3 16,0-1-1-16,0 2 1 0,0 2-5 0,0-4 4 16,0-1 1-16,0-2-6 0,-20-3 8 0,20 1-9 15,0-4 3-15,0-1 4 0,-18-2-6 0,18-1 6 16,0-2 0-16,0-1-2 0,0 0 4 16,0-3 1-16,0-1-3 0,0 0 5 0,0 0-4 15,0 0-15-15,0 0-23 0,0 0-57 0,0-25-76 16,0 25-79-16,0-18-83 0,0 18-129 0,0-22-182 15,0 8-7-15,0 1 106 0</inkml:trace>
  <inkml:trace contextRef="#ctx0" brushRef="#br0" timeOffset="16108.21">27068 4202 2075 0,'0'-5'78'0,"0"3"32"16,0-2 5-16,0 1 2 0,0 1-70 0,0-2-36 15,0 2-3-15,0 0-6 0,0 2-5 0,0 0-1 16,0 0 1-16,0 0 13 0,0 0 8 16,0 26 8-16,0-26 9 0,0 31-9 0,0-11-7 0,0 5 7 15,17 3-8-15,-17 2 3 0,0 0 0 16,0 0-6-16,0 2-2 0,0-1-7 0,0-1-3 15,0-3-2-15,0 1-1 0,-25-2-2 0,25 0 2 16,0-6 6-16,0 0-4 0,0-5 4 0,-15-3-2 16,15-2 5-16,0-4 12 0,0-1 18 0,0-3 21 15,0-2 21-15,0 0 25 0,0 0 8 0,0 0 5 16,0 0-26-16,0 0-36 0,0 0-25 0,18 0-25 16,-18-22-8-16,0 22 1 0,20-24-1 0,-20 24 3 15,20-31-4-15,-9 16-3 0,3 1 1 16,-3 14-5-16,0-23 2 0,3 23 2 0,1-12 1 15,1 12 2-15,0 0 2 0,2 0-2 0,1 0 2 16,0 0-9-16,2 0 1 0,-1 28 1 0,-5-28-4 16,4 25 7-16,-4-25-5 0,-3 30 1 0,-2-30 1 15,-5 24 0-15,-3-12-2 0,-2-2-4 0,0 2-2 16,0-2 5-16,0 2 3 0,-25-2 6 0,25-1 1 16,-27 3 5-16,27-2-3 0,-31-2 3 0,13-1 1 15,0 0-6-15,1-5 4 0,1 1-3 0,2-3-2 16,0 0-1-16,5 0 1 0,1 0-2 0,8-22-8 15,-7 22-10-15,7-22-27 0,0 22-10 0,0-29 0 16,34 12-2-16,-34-1 26 0,42 0 9 0,-17 1 10 16,6 4 10-16,-1-1-3 0,3 4 1 15,-1 2 0-15,-3 3 5 0,2 5 2 0,-6 0 1 16,0 0 1-16,-3 0-5 0,-5 0 2 0,-2 20-1 16,-2-20 6-16,-4 23-4 0,-4-23-2 0,1 22 5 15,-6-22-5-15,2 25 10 0,-2-12-6 0,0 2-4 16,0-2 0-16,0 0-8 0,0-1-21 0,0 3-35 15,0-3-46-15,0 0-65 0,0-3-65 0,0-2-67 16,0-1-97-16,0-3-114 0,0-3 26 0,0 0 107 16</inkml:trace>
  <inkml:trace contextRef="#ctx0" brushRef="#br0" timeOffset="16265.47">27627 4279 2167 0,'0'-2'-3'16,"0"2"4"-16,0-2-1 0,-9 1-12 0,9-2-9 16,0 3-32-16,0 0-51 0,0 0-51 0,0 0-78 15,0 0-83-15,29 0-105 0,-29 0 47 0,20 0 89 16</inkml:trace>
  <inkml:trace contextRef="#ctx0" brushRef="#br0" timeOffset="16468.51">27860 4170 2032 0,'0'-14'4'16,"0"14"-1"-16,0 0 11 0,0 0 15 0,0 0 25 15,0 0 30-15,0 39 27 0,0-20 8 0,0 8-10 16,0 2-16-16,-20 1-26 0,20 5-21 0,0 1-17 16,0-4-12-16,0 2-12 0,0-2 0 0,0-4-1 15,0 1-2-15,0-2-5 0,0-3-6 0,0-2-3 16,0-3-27-16,0 0-53 0,0-3-77 0,21-6-107 15,-21 1-110-15,0-6-77 0,0-1-68 0,0-3 112 16</inkml:trace>
  <inkml:trace contextRef="#ctx0" brushRef="#br0" timeOffset="17391.67">27756 4459 1994 0,'-6'0'1'0,"2"0"4"0,4 0-2 0,0 0 9 16,0 0-1-16,0 0-3 0,27 0 6 0,-27 0-10 15,35 0 2-15,-11 0-4 0,4 0-4 0,2 0 1 16,5 0-6-16,-3 0 2 0,2 0 0 0,4 0 1 16,-1 0 3-16,-2 0 7 0,-1 0 5 0,0 0 7 15,-4 0 19-15,-4-21 17 0,-1 21 33 0,-6 0 18 16,-3 0 13-16,-5-15-1 0,-2 15-13 0,-3 0 2 16,-3 0-17-16,-2-7-6 0,-1 7-11 15,0 0-14-15,0 0-15 0,0 0-12 0,0 0-12 16,0 0-12-16,0 0 0 0,-25 0-1 0,25 0 0 15,0 22-4-15,-27-22 1 0,27 18 1 0,-23-18 1 16,23 19 2-16,-20-19 0 0,20 21-6 0,-14-8 4 16,14-4 2-16,0 2-2 0,0-1 6 0,0 1-5 15,0 1-3-15,0-2-2 0,32 0-2 0,-32-1 2 16,32 0 0-16,-12 0 5 0,-1-1-7 0,0 0 1 16,1-1-1-16,-3 1-1 0,-2-1 4 0,-2 0 0 15,-13-2-2-15,14 1-1 0,-14 0 1 0,6-2-3 16,-6 1 1-16,0 1 1 0,0 1 4 15,-25 0-2-15,25 3 4 0,-28-2-4 0,28 2-1 16,-36 1 7-16,14 1-4 0,3-2-1 0,-4 0-3 16,3-3-7-16,3-1 4 0,0 2 1 0,3-4 2 15,2 0 5-15,3-2 1 0,2 1-1 0,3-1 7 16,3-2 5-16,1 0 5 0,0 0 7 0,0 0 3 16,0 0 0-16,0 0-8 0,0 0-1 0,0 0-3 15,0 0 0-15,0 0 7 0,0 0 5 0,0 0-2 16,0 0-1-16,0 0-1 0,0 0 0 0,0 0-2 15,0 0-7-15,0 0 6 0,0 0-11 0,0 0 0 16,0 0 2-16,0 0-6 0,0 0 0 0,0 0 2 16,0 0-4-16,0 0 5 0,0 0-3 0,0 0 0 15,0 0-5-15,0 0-3 0,0 0 2 16,0 0-3-16,0 0 4 0,0 0-1 0,0 0-3 16,0 0 0-16,0 0 0 0,0 0-2 0,0 0-1 15,0 0-1-15,0 0 4 0,0 0-3 0,0 0 3 16,0 0 0-16,0 0-7 0,0 0 11 0,0 0-5 15,0 0 0-15,0 0 3 0,0 0-5 0,0 0 4 16,0 0-3-16,0 0 4 0,0 0-2 0,0 0-1 16,0 0 1-16,0 0-5 0,0 0 1 0,0 0 5 15,0 0 1-15,0 0 0 0,0 0-4 0,0 0-3 16,0 0 2-16,0 0-4 0,0 0 6 16,0 0 1-16,0 0 0 0,0 0 3 0,0 0-2 15,0 0-1-15,0 0 0 0,0 0 1 0,0 0-2 16,0 0 0-16,0 0 1 0,0 0-1 0,0 0 4 15,0 0 1-15,0 0-6 0,0 0 5 0,0 0-6 16,0 0-3-16,0 0 9 0,0 0-8 0,0 0 8 16,0 0-1-16,0 0-7 0,0 0 1 0,0 0-5 15,0 0-2-15,0 0 1 0,0 0 1 0,0 0-2 16,0 0 0-16,0 0-5 0,0 0 1 0,0 0-1 16,0 0-3-16,0 0 3 0,0 0-2 0,0 0 3 15,0 0-7-15,0 0 0 0,0 0-3 0,0 0-3 16,0 0 2-16,0 0-2 0,0 0 3 0,0 0 2 15,0 0-3-15,0 0-3 0,0 0-24 16,0 0-22-16,0 0-18 0,0 0-18 0,0 0 0 16,0 0-7-16,0 0-7 0,0-15-31 0,0 15-42 15,-15 0-57-15,15 0-81 0,0 0-94 0,0 0-71 16,0-11 90-16</inkml:trace>
  <inkml:trace contextRef="#ctx0" brushRef="#br0" timeOffset="19434.39">25015 6007 2490 0,'0'-3'12'0,"0"1"4"16,0 2 0-16,0-2 2 0,0 2-12 0,0 0-2 15,0 0-1-15,0 0 15 0,0 0 25 0,0 0 11 16,0 32 13-16,0-32-8 0,0 35-16 15,0-10-7-15,21 4-5 0,-21 3-12 0,0 1-4 16,0 3-6-16,0 1-1 0,0 1 2 0,0-1-5 16,0 1 0-16,0-4-3 0,0 2-2 0,0-4 2 15,-20-2 0-15,20-2-4 0,0-1-2 0,0-4-4 16,0-2-21-16,0-4-21 0,0-4-32 0,0-3-46 16,0 0-27-16,0-6-50 0,0-4-74 0,0 0-89 15,0 0-98-15,0 0-26 0,22-33 110 0</inkml:trace>
  <inkml:trace contextRef="#ctx0" brushRef="#br0" timeOffset="19704.42">24997 6009 2449 0,'0'-2'10'0,"0"2"4"0,0-3 8 0,21-1 3 15,-21 1 0-15,0-2-3 0,18 2-8 0,-18-2-1 16,19 1-16-16,-6-1 1 0,4 3 3 0,4-4-6 15,3 5 5-15,2-2-1 0,4 3-3 0,0 0 4 16,0 0 2-16,0 0-4 0,-5 0-1 0,-1 26-2 16,-3-26-4-16,-8 27 6 0,-3-10-2 0,-6 0 4 15,-4 5 4-15,0 0-4 0,0 0 4 0,-36 2-6 16,36-1 3-16,-45 0-4 0,18-1-7 0,-3-1 7 16,-3-1-9-16,2-2-5 0,3-1 0 15,1-1-24-15,2-4-28 0,4 0-49 0,6-6-62 16,15 0-77-16,-14-4-83 0,14 1-84 0,0-3-6 15,0 0 98-15</inkml:trace>
  <inkml:trace contextRef="#ctx0" brushRef="#br0" timeOffset="20616.72">24191 5913 2051 0,'28'-6'32'0,"-28"2"8"15,26 3 8-15,-26-2 4 0,18 0-23 0,-18 3-14 16,12 0 1-16,-12 0 2 0,0 0 14 0,8 0 27 16,-8 0 13-16,3 0 9 0,0 24-11 0,-2-24-6 15,1 37-17-15,0-12-14 0,0 7-1 16,0 4-17-16,-1 1 0 0,-1 4 2 0,0 2-12 16,0 2 7-16,0-2-7 0,0 2-1 0,0-3 1 15,-21 0-7-15,21-2 4 0,0-2-1 0,0-4 0 16,0-2 1-16,-15-1-2 0,15-4-11 0,0-5-15 15,0-1-26-15,0-4-39 0,0-2-47 0,23-6-44 16,-23-4-60-16,0-2-63 0,27-3-73 0,-27 0-55 16,16 0 9-16,-16-24 104 0</inkml:trace>
  <inkml:trace contextRef="#ctx0" brushRef="#br0" timeOffset="20859.44">24493 5837 2411 0,'5'-4'-4'0,"0"4"1"0,-5 0-1 0,1 0 15 16,0 0 13-16,1 26 24 0,-2-26 19 0,1 25-12 16,2-7 10-16,-1 5-5 0,0 6-15 0,1 2 0 15,2 5-13-15,-3 3-21 0,3 5 1 0,-3 1-2 16,0 0-6-16,1-2-2 0,-1-1-1 0,-2 1-1 16,0-3 0-16,0-2 2 0,0-2 1 0,0-3-2 15,0 1 0-15,-21-5 2 0,21-2-10 0,0-5 2 16,0-1-4-16,-19-4-20 0,19-4-27 0,0-3-38 15,0-2-40-15,0-4-40 0,-10-3-51 16,10-1-82-16,0 0-100 0,0 0-95 0,0-21 64 16,0 21 118-16</inkml:trace>
  <inkml:trace contextRef="#ctx0" brushRef="#br0" timeOffset="21056.63">24080 6304 2401 0,'-10'-2'18'0,"2"0"-1"16,5-1 5-16,0-2 7 0,3 0-14 0,0-3 4 16,0 4-4-16,25-5-7 0,-25 2-9 0,38-1 0 15,-14-1-2-15,4-1-4 0,5-1 6 0,4 2 0 16,2 0-2-16,1-1 1 0,2 1-19 16,0 1-48-16,-2-1-62 0,-1 1-83 0,-4 2-119 15,-3-1-99-15,-3 4-69 0,-9 0 87 0</inkml:trace>
  <inkml:trace contextRef="#ctx0" brushRef="#br0" timeOffset="21247.39">24158 6491 2498 0,'-4'4'5'0,"2"-3"0"15,2-1 9-15,0 0 6 0,0 0 9 16,0 0 5-16,30 0-8 0,-30-25-6 0,25 25-15 15,-25 0-6-15,38-21-2 0,-17 21 2 0,3-14-2 16,4 14-2-16,0-16-21 0,4 16-74 0,0-17-103 16,0 17-175-16,-1-12-199 0,-1 3 15 0,-1 2 103 15</inkml:trace>
  <inkml:trace contextRef="#ctx0" brushRef="#br0" timeOffset="22100.56">25313 6445 2158 0,'0'-10'36'16,"0"10"15"-16,0-7 21 0,0 7 30 0,0-10-5 15,0 5 14-15,0 0 7 0,0 0-8 0,0-2-9 16,0 3-20-16,0-2-21 0,0 2-16 0,17-1-18 15,-17 0-9-15,0 3-5 0,0-3-6 0,0 3 0 16,0-1 6-16,0 3 10 0,11 0 9 0,-11 0 1 16,0 0-2-16,0 0-1 0,0 0-7 0,0 0-1 15,-24 22-2-15,24-22-15 0,-25 17 3 16,25-17-9-16,-32 21 4 0,12-9 4 0,0 1-4 16,-3 1 5-16,5 1-12 0,-1 0 5 0,4 0 0 15,1-2 2-15,5 2 3 0,3-2-5 0,6 0 0 16,0-2 0-16,0 0 2 0,0-1 0 0,26-3-2 15,-26-1 0-15,37-2-4 0,-17 0 0 0,3-3-7 16,4-1-1-16,-3 0 1 0,1 0 0 0,0 0 3 16,-6 0 2-16,3-29-2 0,-6 29 0 0,-1-22 8 15,-3 22-6-15,-1-32-4 0,-4 18-1 0,-2-3-3 16,-1 0 4-16,-2 0 10 0,-2 3 0 16,0 0 0-16,0 3-4 0,0 4-6 0,0 2-8 15,0 5-8-15,0 0 4 0,0 0 7 0,0 0 5 16,0 0 11-16,0 0-2 0,0 30-2 0,0-30 1 15,0 24-2-15,0-24-1 0,0 27-6 0,0-27-10 16,27 26-8-16,-27-14-7 0,19 0-2 0,-19-2 2 16,26-10 5-16,-11 15 3 0,-2-9-7 0,2-6 3 15,-2 6 4-15,1-6 7 0,-3 0 14 0,-2 0 7 16,0 0 2-16,-3 0-3 0,-1 0 1 0,-1-23-2 16,-1 23 2-16,1-19-4 0,-4 19 4 0,4-24 3 15,-4 9-3-15,2 3 4 0,1-5-8 0,0 3 1 16,3 0-2-16,0 1 0 0,1 1 3 0,3 3 0 15,1 3 3-15,-2 2-2 0,4 4 1 16,1 0 1-16,-2 0-4 0,1 0 7 0,-2 0-1 16,4 22-1-16,-4-22 3 0,-1 20 3 0,-1-20-3 15,-2 23 3-15,1-23 4 0,-2 24-10 0,0-12 9 16,-2-1-2-16,0 1-3 0,-1-1 5 0,-1-1-4 16,-2-1-3-16,0 1-2 0,2-3-4 0,-2 1 1 15,0-4-1-15,0-1 7 0,0 2 2 0,0-5 14 16,0 0 18-16,0 0 4 0,0 0-2 0,0 0-15 15,0 0-18-15,0 0-10 0,0-23 3 0,0 23-4 16,0-20 3-16,23 20-6 0,-23-27 2 0,16 10 0 16,-16 0-5-16,26 0 5 0,-12-1-7 15,1 3 2-15,-1 2 3 0,0 1-3 0,2 7 8 16,-3 0-3-16,-1 5 2 0,-1 0 7 0,-1 0-6 16,2 23 3-16,-3-23-5 0,-2 25 0 0,2-25 3 15,-2 27-5-15,-1-10 7 0,-2-2-13 0,1 1-14 16,-3-1-28-16,2-2-54 0,0 0-31 0,0-3-36 15,-4-1-42-15,2-1-53 0,0-3-98 0,0 0-135 16,-2-5 15-16,0 0 102 0</inkml:trace>
  <inkml:trace contextRef="#ctx0" brushRef="#br0" timeOffset="22249.7">26052 6140 2369 0,'15'-8'-1'0,"-15"4"-5"0,0-3-1 0,0 2-3 16,0 0-4-16,7-1-20 0,-7 4-46 0,0-1-60 16,0 2-104-16,7 1-144 0,-5 0-118 0,4 0 64 15</inkml:trace>
  <inkml:trace contextRef="#ctx0" brushRef="#br0" timeOffset="22755.72">26365 5908 2532 0,'6'-17'45'0,"-4"4"17"0,2 3 4 0,-4 5 6 16,3 3-32-16,-3 2 20 0,0 0 20 0,0 27 21 15,0-3 3-15,-28 6-19 0,28 7-12 0,0 8-20 16,-31 3-14-16,31 3-20 0,-25 2-9 0,25-2-7 16,-25 0-1-16,25-5 1 0,-13 0 1 0,13-7 2 15,0-2 2-15,0-2 0 0,0-3 1 0,25-6 3 16,-25 0-2-16,29-7-6 0,-29-3 2 0,34-4-6 15,-19-3-4-15,2-6 13 0,1-3-11 0,-3 0 0 16,4 0 4-16,-4 0-6 0,3-32 4 0,-1 32 0 16,-2-33-2-16,0 33 0 0,-3-32 4 0,-2 32-5 15,-3-24 5-15,-1 24-4 0,0-17-2 16,-4 17 2-16,-2 0-2 0,0 0 4 0,0 0 4 16,0 0-2-16,0 0-2 0,0 29 0 0,0-29 0 15,0 22 2-15,0-22-2 0,0 24 2 0,0-24-8 16,0 22 4-16,0-22 0 0,0 20-8 0,29-20 2 15,-29 14-5-15,24-14-1 0,-8 7 0 0,1-7 0 16,0 0 0-16,1 0 4 0,-2 0 5 0,0 0 3 16,-1 0 2-16,1-25 3 0,-3 25-3 0,1 0 0 15,-1-24 0-15,-4 24-2 0,1 0 4 0,-2-16-8 16,-5 16 2-16,1 0 2 0,-2 0 0 0,0 0 4 16,-2 0 0-16,0 24-3 0,0-24 3 15,0 31 4-15,0-12-5 0,0 3 3 0,0 2-3 16,-19 2 1-16,19 2-1 0,0 2 0 0,-19-2 0 15,19 2-8-15,-17-2-18 0,17 0-32 0,-16-3-37 16,7-2-32-16,-1-3-30 0,1-2-15 0,1-3-29 16,1-6-35-16,-2 0-68 0,2-6-112 0,-2-3-84 15,3 0 15-15,-2 0 117 0</inkml:trace>
  <inkml:trace contextRef="#ctx0" brushRef="#br0" timeOffset="22906.55">26391 6153 2496 0,'-9'-15'27'16,"-2"5"2"-16,3 2 3 0,2 4 11 0,4-3-28 16,2 2 0-16,0 1-6 0,0 0-11 0,0 4-4 15,0-2-2-15,27 0-26 0,-27 2-54 0,47 0-80 16,-15 0-153-16,8 0-207 0,4 0-49 0,2-1 83 16</inkml:trace>
  <inkml:trace contextRef="#ctx0" brushRef="#br0" timeOffset="23412.36">27422 5902 2897 0,'2'-4'-4'0,"-2"2"-7"0,0 2 1 0,0 0 1 16,0 0 7-16,0 0 6 0,0 0 14 0,0 36 14 16,0-15 4-16,-21 5 13 0,21 6-9 0,0 7-3 15,0 1 9-15,-17 3-4 0,17 2-6 0,0-1-8 16,0 1-16-16,-13-1-9 0,13-2 0 0,-6-3-2 15,6-3 0-15,-10-5 3 0,6-1 0 0,-1-6 0 16,1-3-4-16,2-4 5 0,0-5-4 0,1-2 5 16,1-5 5-16,0-3-4 0,0-2 0 0,0 0-2 15,0 0-9-15,22-28 3 0,-22 28-2 0,25-32 0 16,-25 12 1-16,34-2-6 0,-14 3 3 16,1 0 0-16,-4 2 1 0,6 5 3 0,-5 12 0 15,0-15-5-15,0 15 2 0,1 0 0 0,-2 0-3 16,0 24 5-16,2-24-4 0,-5 30 1 0,1-30 1 15,-4 34-3-15,0-15 4 0,-4-2-1 0,-1 2-4 16,-5-4 6-16,-1 1-5 0,0-2 0 0,0-1 5 16,0 0-2-16,-36-4-5 0,36-1-1 0,-29-2-19 15,29-1-22-15,-30-3-17 0,30-2-25 0,-23 0-25 16,23 0-11-16,0 0-7 0,0-24 1 0,0 24 20 16,0-26-6-16,0 26 2 0,28-34-22 0,-28 12-10 15,39 0 14-15,-18-1 35 0,0 1 51 0,2 4 35 16,2-1 37-16,0 5 11 0,-4 4 29 15,0 10 23-15,0-5 15 0,-2 5-8 0,-3 0-21 16,-3 0-18-16,-4 30-27 0,1-30-6 0,-4 28-11 16,-2-28-2-16,-1 36-2 0,-3-18 0 0,2 1 3 15,-2 1-9-15,0-3 6 0,0-1-7 0,0-1-15 16,0-1-46-16,0-4-79 0,0-2-133 0,0-2-152 16,0-6-16-16,0 0 77 0</inkml:trace>
  <inkml:trace contextRef="#ctx0" brushRef="#br0" timeOffset="23541.15">27989 6075 1644 0,'1'-9'-4'0,"0"1"-9"16,-1 3-28-16,7 2-50 0,-1 0-65 0,2 2-95 16,-2 1-111-16,1 0 42 0,1 0 69 0</inkml:trace>
  <inkml:trace contextRef="#ctx0" brushRef="#br0" timeOffset="23773.52">28323 5843 2176 0,'5'-15'38'0,"-1"0"1"16,2 5-2-16,-4 3 13 0,-1 7-14 0,-1 0 29 16,0 0 37-16,0 37-7 0,0-11-1 0,-26 6-5 15,26 6-4-15,0 7 18 0,-29 5-14 16,29 1-24-16,-25 4-27 0,25 1-21 0,-21-1-10 15,21-1 1-15,-15-7-6 0,15-2-2 0,0-4-2 16,0-5-6-16,0-2-19 0,0-7-30 0,0-3-49 16,25-7-68-16,-25-3-51 0,29-5-67 0,-29-8-30 15,38-1 7-15,-17 0-5 0,-2 0-18 0,4-31 4 16,0 31 21-16,-4-42 77 0</inkml:trace>
  <inkml:trace contextRef="#ctx0" brushRef="#br0" timeOffset="23991.9">28522 6355 1961 0,'10'-19'76'0,"-5"4"39"0,2 5 11 0,-6 10 3 16,-1-9-70-16,0 9-20 0,0 0 13 15,0 0 14-15,0 0 11 0,-30 22-1 0,30-22-14 0,0 21-16 16,-28-21-16-16,28 25-18 0,0-25 2 16,-18 23 0-16,18-23 0 0,0 25 5 0,0-15-12 15,0 3-1-15,0-3-1 0,0 1-2 0,36-2-1 16,-36 1 2-16,32 0-3 0,-11-1-1 0,-2 0 4 16,1 2-6-16,-3-4 6 0,1 3-4 15,-5 0 3-15,-13 1-4 0,16-3-3 0,-16 4 4 0,6-2-5 16,-6-1 2-16,0 3 1 0,0-2-11 0,-27-1-10 15,27-1-24-15,-28 2-40 0,28-3-40 0,-38-3-58 16,22 0-50-16,-3-2-53 0,4-2-72 0,0 0-105 16,0 0-5-16,4 0 95 0</inkml:trace>
  <inkml:trace contextRef="#ctx0" brushRef="#br0" timeOffset="24169.4">28360 6065 2455 0,'-1'-2'5'0,"1"2"1"0,0-1 10 0,0-1 23 16,0-3 11-16,28 0 6 0,-28 1-7 0,31-1-25 15,-9 0-14-15,6-2-4 0,2 2-4 0,2-2-2 16,5 1-13-16,0-1-56 0,2 3-88 0,-4-1-127 16,-5 2-179-16,-1-4-149 0,-8 2 90 15</inkml:trace>
  <inkml:trace contextRef="#ctx0" brushRef="#br0" timeOffset="27576.16">27211 7882 2011 0,'0'0'38'15,"2"0"20"-15,1 0 14 0,-1 15 19 0,-2-15-21 16,0 0-13-16,0 0-8 0,0 0-14 0,0 0-15 16,0 0-3-16,0 0-7 0,2 0-4 0,-2 0-2 15,0 8-4-15,0-8 4 0,0 0 7 0,0 0 6 16,0 0 8-16,0 3 7 0,0-3 0 0,0 3 4 15,0 0-5-15,0-2-2 0,0 3-9 0,-22-2-7 16,22 2-2-16,0-1-3 0,0 1 0 16,-13-3 2-16,13 2-1 0,0-2-3 0,0-1 6 15,0 0 2-15,0 1 10 0,0-1 12 0,0 0 3 16,0 0 4-16,0 0-8 0,0 0-14 0,0 0-9 16,0 0-12-16,0 0-4 0,0-19 2 0,0 19-1 15,19 0 2-15,-19 0-5 0,0 0 3 0,0 0 1 16,0 0-3-16,14-11 4 0,-14 11-5 0,0 0-5 15,0 0 6-15,0 0 2 0,0 0 4 0,0 0 2 16,0 0 0-16,0 0-2 0,0 20-1 0,-20-20 2 16,20 0 1-16,0 12-1 0,0-12-1 0,-13 0 2 15,13 10-1-15,0-10 1 0,-10 0 7 16,10 0-5-16,0 6-2 0,-6-6 7 0,6 0-11 16,0 0 6-16,0 0 1 0,0 0-5 0,0 0 4 15,0 0-5-15,0 0-4 0,0 0-1 0,0 0 1 16,0-16 1-16,0 16 2 0,16 0-3 0,-16 0 0 15,0 0 3-15,0 0-6 0,0 0 1 0,0 0-4 16,0-11-1-16,0 11 4 0,0 0 4 0,0 0 4 16,0 0-1-16,0 0 1 0,0 0-4 0,0 0-1 15,0 0 6-15,0 0-2 0,0 0 2 0,0 0 2 16,0 0-2-16,0 0 0 0,0 0-3 0,0 0 0 16,0 0 1-16,0 0-5 0,0 0 2 0,0 0-1 15,0 0 0-15,0 0 5 0,0 0 1 0,0 0-1 16,0 0-5-16,0 0 2 0,0 0 1 15,0 0-4-15,0 0 7 0,0 0-1 0,0 0-1 16,0 0 4-16,0 0-1 0,0 0-3 0,0 0 3 16,0 0-3-16,0 0 0 0,0 0 0 0,0 0-1 15,0 0 3-15,0 0-2 0,0 0 2 0,0 0 0 16,0 0 1-16,0 0-2 0,0 0-4 0,0 0-1 16,0 0-1-16,0 0 2 0,0 0 4 0,0 0-3 15,0 0 3-15,0 0-3 0,0 0-2 0,0 0 5 16,0 0-3-16,0 0 6 0,0 0-3 15,0 0 1-15,0 0-2 0,0 0-3 0,0 0 7 16,0 0-5-16,0 0 5 0,0 0-2 0,0 0-4 0,0 0 1 16,0 0-4-16,0 0 6 0,0 0-3 15,0 0 0-15,0 0-1 0,0 0-1 0,0 0-4 16,0 0 1-16,0 0 2 0,0 0 0 0,0 0 4 16,-19 0 4-16,19 0 3 0,0 0-4 0,0 0 4 15,0 0-5-15,0 0-1 0,0 16 2 0,0-16-2 16,0 0 2-16,0 0 2 0,0 0 3 0,0 0 1 15,0 0 0-15,0 0-4 0,0 0-2 0,0 0 0 16,0 0-3-16,0 0 2 0,0 0-3 0,0 0 1 16,0-12-2-16,0 12 1 0,16 0-1 15,-16 0 2-15,0 0 2 0,0-10 1 0,9 10-2 0,-9 0 1 16,4-4 0-16,-4 4-5 0,3 0 7 16,-1 0-3-16,0-3 3 0,0 3 3 0,0-1-6 15,0 1 3-15,1-1-3 0,-3 1 1 0,2 0-3 16,1 0 3-16,-3 0-4 0,2 0-1 0,-2 0 8 15,0 0 0-15,0 0 4 0,0 0 4 0,0 0-1 16,0 0 1-16,0 0 2 0,0 0-1 0,0 21-2 16,0-21 2-16,0 0-4 0,-27 16 0 0,27-16-5 15,-16 0-3-15,16 18 1 0,-23-18-3 0,12 9 3 16,0-9 1-16,-2 5 1 0,1-5-2 0,1 0 2 16,0 0 3-16,0 0 4 0,4 0 9 0,-2 0 2 15,2 0 3-15,3 0-5 0,0 0-5 16,3-23-3-16,-1 23-8 0,2 0-2 0,0-24 0 15,0 24-1-15,0-20-3 0,0 20-4 0,27-19 2 16,-27 19-2-16,24-18 4 0,-24 18 4 0,28-9-2 16,-10 3 2-16,-1 2-1 0,0 1 1 0,-1 3-1 15,1 0-3-15,1 0-1 0,-2 0 0 0,0 0 3 16,-1 0 2-16,-3 25 4 0,1-25-1 0,-2 20-1 16,0-20 1-16,-4 22-3 0,-1-22-1 0,-3 27 2 15,-1-11 0-15,-2 3 2 0,0-2 2 0,0 1 0 16,0 1-2-16,0 1-2 0,-36-1 0 0,36 0-4 15,-27 3 1-15,27-2 3 0,-35 1-1 0,17 0 3 16,-5-2 1-16,3 1-1 0,-3-1 1 16,1 1 2-16,0-6-2 0,-1-2 1 0,-2-1 1 15,3-2 4-15,0-2 2 0,-1-5 0 0,5 1-6 16,0-3-3-16,-1 0-1 0,4 0 3 0,1 0 5 16,3 0 0-16,1 0-4 0,2 0-6 0,4-21-4 15,1 21-5-15,1-20 2 0,2 20-1 0,0-25 1 16,0 25 3-16,27-26 2 0,-27 26-2 0,34-16 0 15,-9 16 2-15,0-11-2 0,4 11 2 0,0 0 0 16,1 0 0-16,1 0-2 0,1 0 1 16,-3 0 1-16,0 25-2 0,-2-25 4 0,-5 19-3 15,3-19 1-15,-5 25-5 0,-2-25-3 0,-2 22-3 16,-1-22 1-16,-3 21 6 0,-3-10-3 0,1-1-2 16,-2-10-29-16,0 12-25 0,-3-7-34 0,0 0-33 15,-1-2-19-15,1-3-25 0,-1 0-51 0,-2 0-77 16,-1 0-142-16,1 0-169 0,-2 0 81 0,2-21 119 15</inkml:trace>
  <inkml:trace contextRef="#ctx0" brushRef="#br0" timeOffset="29507.72">27482 7519 1987 0,'0'-12'39'16,"0"12"31"-16,-19 0 23 0,19-10 19 0,0 10-16 16,0-7-7-16,0 2 9 0,-16 1 11 0,16-2 5 15,0 6-5-15,0-4-14 0,-7 0-13 0,7 2-20 16,0 1-12-16,0 1-17 0,0-3-17 0,0 3-10 15,0 0-7-15,0 0 0 0,0 0 11 0,0 0 11 16,0 0 5-16,0 0 7 0,0 24-11 16,0-24-14-16,0 22 4 0,0-22-6 0,0 26 1 15,0-11 3-15,0 2-8 0,0-3 0 0,-23 3 0 16,23 1-2-16,0-1 0 0,-14 1-2 0,14 2 2 16,0 0-2-16,-14-2 6 0,14 2 2 0,0 2 0 15,-7-1 2-15,7-1-4 0,0 2-4 0,-4-5 0 16,4 3-6-16,0-4 2 0,0-3-2 0,0-1-4 15,0 0-2-15,0-6-20 0,0 0-23 0,0-2-28 16,0-3-28-16,0-1-36 0,0 0-30 0,17 0-38 16,-17 0-41-16,0 0-58 0,0-20-78 15,0 20-105-15,0-24 21 0,0 24 112 0</inkml:trace>
  <inkml:trace contextRef="#ctx0" brushRef="#br0" timeOffset="29782.17">27400 7413 2161 0,'0'-10'25'0,"11"-2"19"0,-11 3 20 0,11-1 22 0,-4 1-14 16,0-3-10-16,0 4-11 0,1 0-17 0,2 1-6 16,-2-1-9-16,5 2-5 0,1 0-7 0,-1 2-9 15,6 0 1-15,2 1-3 0,1 1 3 16,0 2 5-16,1 0 2 0,-2 0 3 0,0 0 0 15,-1 0 1-15,-4 24 13 0,-2-24 4 0,-5 23 3 16,0-23 0-16,-4 29-10 0,-1-14-6 0,-4 2-2 16,0 1-6-16,0-2-5 0,0 0-1 0,-25 2-6 15,25-4 1-15,-25-2-5 0,25 1-41 0,-40-2-74 16,18-2-137-16,-6-1-224 0,-5-3-179 0,-1-4 81 16</inkml:trace>
  <inkml:trace contextRef="#ctx0" brushRef="#br0" timeOffset="33500.23">27883 7897 1624 0,'-2'-2'8'0,"1"-1"19"0,1 1 28 16,0-2 43-16,0 0 12 0,0 1 25 15,0 3-2-15,0-2-17 0,0 0-2 0,0 2-21 16,0-1-13-16,0 1-6 0,0-3 0 0,0 3-9 16,0-1-5-16,0 1-3 0,0 0-16 0,0 0-8 15,0 0-9-15,0 0-14 0,0 0-2 0,0 0-4 16,0 0-1-16,0 0 1 0,0 0 0 0,0 0 1 16,0 0 3-16,0 0 11 0,0 0-1 0,0 0 4 15,0 0-1-15,0 0-9 0,0 0 3 0,0 0-2 16,0 0 3-16,0 0 19 0,0 0 4 0,0 0 6 15,0 0-4-15,25 23-23 0,-25-23-6 0,0 0-6 16,25 15-4-16,-25-15 2 0,17 0 0 16,-17 20-2-16,23-20 3 0,-9 15-3 0,-3-7-2 15,6 1 2-15,-2 1-4 0,3 1 5 0,-1-1 0 16,1-1-1-16,1 1-1 0,0 2 1 0,-2-2 2 16,4-2-2-16,-4 3 2 0,5-4-4 15,-4 1 0-15,2-2 2 0,-2-3-4 0,-2 3 2 0,1-5-2 16,-5 2 0-16,1-2 4 0,-5-1 2 0,1 1 6 15,-5 1 3-15,1-2 1 0,-1 0 2 0,-2 0 13 16,-1 0 11-16,-1 0 14 0,0 0 7 0,0 0-5 16,0 0-8-16,0 0-12 0,0 0-6 15,0 0-7-15,0 0-2 0,0 0-4 0,0 0-4 0,0 0-2 16,0 0-6-16,0 0 0 0,0 0 2 16,-14 0-4-16,14 0 3 0,0 0 0 0,0 0-5 15,0 0 1-15,0 0-4 0,0 0-3 0,0 0 4 16,0 0 1-16,0 0 0 0,0 0 5 0,0 0 0 15,0 0-2-15,0 0-3 0,-9 0 0 0,9 0-3 16,-9 0 3-16,1 0 6 0,-4 0-4 0,1 0 1 16,-7 21 0-16,-3-21-4 0,1 19 1 15,-3-9-3-15,-1 4 3 0,-3-2 3 0,2 4-7 0,-5-2 11 16,4 2-3-16,-3-1-6 0,0 1 9 16,0-1-8-16,0 0-2 0,0-4 2 0,4 2 1 15,1-3 1-15,5-1-1 0,-1-2 4 0,4 3-7 16,6-5 2-16,0 2 2 0,4 0 4 0,-2-1-3 15,5 1-7-15,-3-3 6 0,3 0-6 0,-1 0 4 16,0-2 2-16,1 1 2 0,1-2-2 0,1 1-2 16,-2-1 5-16,0 0-8 0,1 1 2 0,0 0 6 15,-2-2-5-15,3 3 4 0,-3-3 3 0,4 0-3 16,-2 0 4-16,2 0-1 0,0 0-4 0,0 0 0 16,0 0-1-16,0 0 3 0,0 0-2 0,0 0 5 15,0 0-5-15,0 0-3 0,0 0 2 0,0 0 1 16,0 0-6-16,0-17 2 0,18 17-1 15,-18 0-2-15,0 0 5 0,0 0-4 0,0 0 4 0,0 0-4 16,0 0-1-16,0 0 1 0,0 0-3 16,0 0-1-16,0 0 1 0,0 0-2 0,0 0 3 15,0 0-2-15,0 0 1 0,0 0 4 0,0 0 1 16,0 0 6-16,0 0-4 0,0 0 1 0,0 0-1 16,0 0-5-16,0 0 4 0,0 0-4 0,0 0-3 15,0 0-2-15,0 0-1 0,0 0-1 0,0 0-2 16,0 0 3-16,0 0-2 0,0 0 3 0,0 0-3 15,0 0-9-15,0 0-16 0,0 0-25 0,0 0-30 16,0 0-40-16,0 0-43 0,0 0-45 16,0 0-60-16,0 0-84 0,0 0-144 0,0 0-168 15,0 0 96-15</inkml:trace>
  <inkml:trace contextRef="#ctx0" brushRef="#br0" timeOffset="34498.25">28517 8238 1989 0,'0'-5'33'0,"0"5"28"0,7-1 31 15,-7 0 22-15,5 1-13 0,-4-3-20 16,-1 1-20-16,0 2-13 0,0 0-18 0,0 0-4 15,0 0-3-15,0 0-1 0,0 0 0 0,0 0-1 16,0 0-3-16,-25 23 8 0,25-23 6 0,-22 19-5 16,8-19 5-16,-2 18-8 0,-3-18-2 0,-1 21 2 15,-4-8 2-15,1-1 7 0,-3 0-3 0,-1 2 2 16,-1 1-13-16,0 7-9 0,-5-3 0 0,5 0-3 16,-3 1 4-16,0-1-3 0,1 2-3 0,-1 0 0 15,2-4-1-15,4 0 2 0,0-1-3 0,2-1 0 16,3-1-3-16,3-1-1 0,1-1 1 15,2-4 3-15,1 1 0 0,2-4-6 0,1 2 6 16,2-5-5-16,3 3 3 0,-1-3 5 0,3-1-5 16,0-1 6-16,0 0-5 0,2 0 1 0,-1 0 13 15,0 0 13-15,0 0 6 0,0 0 3 0,0 0-14 16,1 0-14-16,1 0-4 0,-1-17-6 0,1 17 4 16,0 0-4-16,0 0-3 0,0 0 5 0,0-12-8 15,0 12 4-15,0 0 0 0,0-7-2 0,0 7 5 16,0-6-3-16,0 6-3 0,0-1-3 0,0 0-4 15,0-1 0-15,0 2-17 0,0 0-25 0,16 0-45 16,-16-1-68-16,0-1-67 0,11 0-92 0,-11 2-150 16,13-5-146-16,-5 1 61 0,2-2 120 15</inkml:trace>
  <inkml:trace contextRef="#ctx0" brushRef="#br0" timeOffset="36404.59">29011 7915 1689 0,'0'-1'43'0,"0"-2"31"0,0 3 29 16,0-4 31-16,0 2-12 0,0-1-5 0,19 0-9 15,-19 1-11-15,0-1-20 0,0 1-17 0,0 2-21 16,0-2-22-16,0 2-13 0,11 0 6 0,-11 0 8 16,0 0 6-16,0 0 3 0,0 29-10 0,0-29-3 15,0 29-2-15,0-11-6 0,0 2-1 16,0 3 2-16,0 0-4 0,0 1 2 0,0 1 2 15,0 1-6-15,0-4 3 0,-20 2 0 0,20-2 0 16,0 2-2-16,0-2 0 0,0-1 0 0,0-3 0 16,0-2 4-16,0-1-6 0,0-2 2 0,0-3-4 15,0-4 0-15,0 0 3 0,0-3 5 0,0 0-2 16,0 0 2-16,0-3 3 0,17 0-6 0,-17 0 0 16,0 0-3-16,0 0-1 0,0-22 0 0,0 22-2 15,0-23-4-15,8 23-3 0,-8-33-7 0,0 12-1 16,0-1 1-16,0-5-2 0,0 0 0 0,0-3-5 15,0-2 2-15,0 1 1 0,0 0 13 0,0 1 4 16,4 2 1-16,-4 4 6 0,2 3 0 16,-2 6 1-16,2 3 8 0,-1 5 0 0,-1 2 1 15,0 1 3-15,0 3-4 0,0-1-7 0,0 2-3 16,0 0-4-16,0 0-1 0,0 0 3 0,0 0-1 16,0 0 1-16,0 0 1 0,0 0-1 0,0 0 2 15,0 0 10-15,0 21-3 0,27-21 3 0,-27 0 1 16,18 20-12-16,-18-20 2 0,20 12-1 0,-20-12 8 15,19 17 12-15,-9-9 8 0,-10 1 0 0,18-1-1 16,-11 1-3-16,-1 3-3 0,0-1-3 0,2-1-5 16,-5 2-5-16,0 1-6 0,0-1 0 15,0-1 1-15,-2 0-3 0,2 1 1 0,-2-4 0 16,0 1 0-16,-1-1 0 0,0-3 0 0,3 0 2 16,-2-2 3-16,-1 0 5 0,0-1 9 0,2-2 5 15,-2 0 10-15,3 0 2 0,-2 0-3 0,-1 0-3 16,0 0-11-16,3 0-12 0,-2 0-4 0,-1 0-4 15,0 0-4-15,0 0 4 0,0 0 0 0,0 0-2 16,0 0 0-16,0 0 2 0,0 0-1 0,0 0 3 16,0 0 4-16,0 0 1 0,0 0-4 0,0 0 1 15,0 0-4-15,0 0 0 0,0 0-2 0,0 0 0 16,0 0 2-16,0 0-2 0,0 0 2 0,0 0-4 16,0 0-2-16,0 0 0 0,0 0 3 15,0 0-1-15,0 0 4 0,0 0-2 0,0 0-3 16,0 0 3-16,0 0 0 0,0 0 4 0,0 0-2 15,0 0 0-15,0 0-2 0,0 0-2 0,0 0 2 16,0 10-2-16,0-10 1 0,0 0 3 0,0 0-4 16,0 0 4-16,0 0 1 0,0 0-3 0,0 0 4 15,0 0-2-15,0 0-5 0,0 0 7 0,0 0 4 16,0 0 10-16,0 0 12 0,0 0 4 0,0 0 11 16,0 0-8-16,0 0-8 0,0 0-14 0,0 0-11 15,18 0-7-15,-18 0 1 0,0-18 6 0,0 18-4 16,12 0 2-16,-12-13-2 0,0 13-2 0,6 0-1 15,-6-10 6-15,0 10-1 0,4 0-4 16,0-9 6-16,-3 9-5 0,-1-5 1 0,2 2 4 16,-1 0-6-16,1 1 3 0,1-1-1 0,-2 2 1 15,-1-2-1-15,0 0 0 0,0 3 4 0,0 0 0 16,0 0 2-16,0 0 3 0,0 0-7 0,0 0-4 16,0 0 2-16,0 0-6 0,0 0 6 0,0 0 2 15,0 0-4-15,0 0 4 0,0 0-4 0,0 0 2 16,0 0 2-16,0 0 0 0,0 0 0 0,0 0-4 15,0 0-1-15,0 0 1 0,0 0-4 0,0 0 2 16,0 0 0-16,0 0 0 0,0 0 4 0,0 0-1 16,20 0 1-16,-20-18-2 0,12 18 2 0,-12 0 0 15,11 0 0-15,-11-15 1 0,7 15 0 16,-7 0-1-16,0 0 3 0,5 0-1 0,-5 0 1 16,0 0-1-16,0 0-3 0,0 0 2 0,0 0-5 15,0 0 5-15,0 0 1 0,0-6-2 0,0 6 2 16,0 0-2-16,0 0-5 0,0-1 0 0,0-2-1 15,0 0-4-15,0-1 7 0,0 0 1 0,0 0 2 16,20-4 2-16,-20 1-2 0,0-2 0 0,18 2 0 16,-18-2-1-16,14-2 1 0,-14 2 0 0,14-1 0 15,-14 0-4-15,13 1 4 0,-8 0-4 0,1 1 2 16,1 0 6-16,-3 2-6 0,0-2 4 16,0 1-2-16,0 3-2 0,-2 1 0 0,1-2 2 0,-1 5-2 15,0-5 2-15,-1 5 0 0,0-1 1 16,1 1 1-16,0-3-2 0,-1 3 0 0,0 0-1 15,0-1 1-15,-1 1-4 0,3 0 6 0,-2-2-2 16,0 2-2-16,-1 0 2 0,0 0 0 0,0 0-4 16,0 0 2-16,0 0 0 0,0 0-3 0,0 0 3 15,0 0 3-15,0 0 1 0,0 21 0 0,0-21 2 16,0 20-2-16,0-20 1 0,0 25 1 0,0-11-2 16,0 2-4-16,0 0 2 0,0 0-2 0,0 1 5 15,0 2 1-15,0-1 3 0,0 0-5 16,0-1-3-16,0 3 3 0,0-1-1 0,0-1 4 0,18 1-5 15,-18 0 1-15,0-1 1 0,0 0 1 0,14 0-3 16,-14 0-1-16,0-3-3 0,0 2 3 16,0-5 6-16,0 0-5 0,0 0-7 0,0-4-19 15,0 0-43-15,0-5-61 0,0 0-72 0,0 1-84 16,0-3-94-16,0-1-142 0,0 0-169 0,0 0 101 16</inkml:trace>
  <inkml:trace contextRef="#ctx0" brushRef="#br0" timeOffset="36636.23">29698 8130 2618 0,'0'0'22'0,"0"0"2"16,0 15 8-16,0-15 24 0,0 0-21 0,0 0-2 15,0 0-9-15,0 0-24 0,0 0 0 0,0 0 3 16,33 0-4-16,-33-20 3 0,38 20-6 0,-12 0-5 15,2-15 3-15,2 15-6 0,4 0 8 0,-2-15-10 16,0 15-34-16,-1-10-35 0,-1 10-39 0,-4-11-49 16,-2 4-39-16,-5 4-54 0,-3-3-76 0,-4 0-61 15,-4 0-42-15,-4-1 90 0,-3-1 112 0</inkml:trace>
  <inkml:trace contextRef="#ctx0" brushRef="#br0" timeOffset="36852.34">29949 7887 2209 0,'-4'-2'36'0,"-2"-1"16"16,4 3 0-16,1 0-1 0,-1 0-38 0,1 0-16 16,0 0 8-16,0 0 44 0,-1 0 20 0,2 0 7 15,0 29 16-15,0-29-39 0,0 22-14 0,0-22 12 16,0 32-17-16,0-14-1 0,0-1-2 0,0 1-20 16,23 1-3-16,-23 2-6 0,0-1 3 0,0 0-1 15,0 4-1-15,12-5-1 0,-12 5-1 0,0-1-3 16,0-1-3-16,0 0-8 0,0-2-36 15,0-3-50-15,0 0-73 0,0-2-84 0,0-1-101 16,0-2-147-16,24-2-63 0,-24-2 91 0</inkml:trace>
  <inkml:trace contextRef="#ctx0" brushRef="#br0" timeOffset="37376.42">30410 7928 2264 0,'2'0'5'0,"1"0"-5"16,-1 0 1-16,-2 0 10 0,3 0 14 0,-2 0 25 16,-1 0 12-16,0 22-9 0,0-22-8 0,0 15-7 15,0-15-10-15,0 26 3 0,22-11-10 16,-22 1-10-16,0 2-1 0,0 3-4 0,0 1 0 16,0 2-1-16,13-1-5 0,-13 0 3 0,0 3-4 15,0-2 2-15,0 1 4 0,0-3-1 0,0 0-2 16,0-3-1-16,0-2-1 0,0 2 0 0,0-4 3 15,0-3 0-15,0-1 3 0,0 2 4 0,0-4 5 16,0-1 3-16,0-4 15 0,0-1 11 0,21-3-4 16,-21 0-4-16,0 0-15 0,20 0-13 0,-20-30 6 15,14 30 1-15,-14-23-2 0,16 23 1 0,-16-36-8 16,13 14-6-16,-13-4 3 0,8 1-6 0,-8-5-1 16,0-5 3-16,0-2-2 0,0-4 0 15,0 1 2-15,0 1 0 0,0 3 14 0,0 4 7 16,-22 1 5-16,22 9 21 0,0 2-13 0,0 7 2 15,0 2-1-15,0 6-19 0,0 0-2 0,0 4-7 16,0-1-2-16,0 1 0 0,0 1-2 0,0 0-2 16,23 0-1-16,-23 0-1 0,23-3 1 0,-23 3 3 15,31 0 0-15,-14 0 0 0,-1 0-2 0,1 0 0 16,0 0-2-16,-1 0 1 0,-3 29 0 0,2-29-1 16,-5 24 1-16,0-24 0 0,-3 30-1 0,-4-12-3 15,-3 1 4-15,0-1 0 0,0-1 1 0,0 1 2 16,-29 1-2-16,29-2 0 0,-30-1 0 15,30-3-2-15,-35 0 0 0,18-2-6 0,-3-2-10 16,2 1-20-16,-1-3-39 0,2-2-48 0,-1-2-61 16,1 1-79-16,0-2-105 0,3-2-140 0,0 0-89 15,2 0 103-15</inkml:trace>
  <inkml:trace contextRef="#ctx0" brushRef="#br0" timeOffset="37621.56">30933 8124 2160 0,'7'1'17'0,"2"-1"1"0,-3 0 13 16,2 0 17-16,-3 0-12 0,1 0 6 16,0 0-15-16,-1 0-19 0,2 0-2 0,0 0-5 15,3 0 4-15,3 0 0 0,-1 0-4 0,3 0-6 16,1 0 1-16,3 0 2 0,4 0 1 0,-3 0 3 15,4 0-7-15,-1 0-10 0,3 0-34 0,-2 0-32 16,-1 0-56-16,0 0-58 0,-4 0-51 0,-1-14-80 16,-3 14-54-16,-1 0-9 0,-3-14 84 0</inkml:trace>
  <inkml:trace contextRef="#ctx0" brushRef="#br0" timeOffset="37988.03">31103 7914 2166 0,'-2'-3'9'16,"-1"3"8"-16,3-3 5 0,0 3 11 0,0-1 21 15,0 0 2-15,0 0 0 0,0 1-9 0,25-2-20 16,-25 2 0-16,0 0 13 0,16 0 6 0,-16 0-4 16,0 0 1-16,15 21-13 0,-15-21 2 0,10 0-5 15,-10 27-5-15,0-27 1 0,5 23-6 16,-5-11 2-16,0 4-5 0,0-1-5 0,0 0-2 15,0 2-1-15,0 1-1 0,-21 4-1 0,21-1 3 16,0-1-6-16,0 1 2 0,-20 1 0 0,20 2-1 16,0-2-3-16,0 1 2 0,-10-4 1 0,10 2 1 15,0 1 7-15,0-4-4 0,0 2-3 0,0-4 9 16,0 2 2-16,0 1-2 0,0-4 5 0,21-3-12 16,-21 1-2-16,0-4 7 0,0 0-6 15,17-5 5-15,-17-1-2 0,0-2 0 0,0 1 0 0,0-2-4 16,11 0-4-16,-11 0-2 0,0 0-2 0,6 0-6 15,-6-23-21-15,5 23-35 0,-2 0-51 0,-1-16-62 16,0 16-68-16,-1 0-107 0,0 0-129 0,-1-12-87 16,0 12 90-16</inkml:trace>
  <inkml:trace contextRef="#ctx0" brushRef="#br0" timeOffset="38413.5">31885 7879 2152 0,'-11'-1'21'0,"11"0"20"0,0-1 24 16,0 1 24-16,0-2 0 0,0 2 8 0,0 1-6 15,0 0-14-15,0 0-8 0,0 0-26 0,0 0-16 16,0 0-6-16,0 0-1 0,0 0 18 0,0 0 12 15,0 0 9-15,0 0-7 0,0 27-10 16,0-27-14-16,0 27-11 0,0-8-5 0,0 2-7 16,20 1 0-16,-20 5-2 0,0-1-2 0,0 2-4 15,0 0-12-15,0-1-42 0,0 2-66 0,0 2-70 16,0-2-97-16,0-1-80 0,0-2-58 0,0 3-71 16,22-2 0-16,-22 1 123 0</inkml:trace>
  <inkml:trace contextRef="#ctx0" brushRef="#br0" timeOffset="39296.33">26582 7132 1333 0,'0'0'14'16,"0"0"20"-16,0 0 18 0,0 0 9 0,0 0 2 16,11 0 7-16,-11 20-6 0,0-20 22 0,0 0 22 15,9 22-22-15,-5-22 3 0,-1 21-2 0,-1-6-27 16,-1-1 6-16,3 2-8 0,-4 2-17 0,2 2 11 15,0 2 2-15,0 2 7 0,0 3-10 0,-1 3-18 16,1 3-9-16,0 2-12 0,-2 5 1 0,2 1-3 16,-2 4 2-16,0 3 3 0,0 0 1 0,0 5-3 15,0 1 0-15,0-1-1 0,0 2-8 16,0-1 5-16,0 2-3 0,-27 1 1 0,27 0 5 16,0-2-5-16,0-2 4 0,-20 3-6 0,20-3 1 15,0 1-2-15,-11-5-6 0,11-1 3 0,0-3 1 16,-11 1 1-16,11-2 3 0,-9-5 2 0,1 1-3 15,0-3-3-15,-1-3 2 0,2 0-3 0,-4-3-3 16,2-2 5-16,2-4-1 0,1-1-2 0,1-4 5 16,2-2 4-16,1-4-3 0,0-3 5 0,2-2-7 15,0-3-7-15,0-3-1 0,0 0-2 0,0-3-7 16,0 0-20-16,25 0-43 0,-25 0-71 0,0-30-80 16,29 30-116-16,-29-25-148 0,15 25-82 0,-15-34 87 15</inkml:trace>
  <inkml:trace contextRef="#ctx0" brushRef="#br0" timeOffset="42184.71">26616 7098 1333 0,'11'0'-5'0,"-11"0"0"0,16 0 10 0,-7 0-5 15,4 0 24-15,1 0 10 0,1 0 9 0,1 0 9 16,3 0-7-16,-2 0 5 0,1 0-10 16,2 0 0-16,-4 0-1 0,5 0-6 0,-2 0-4 0,0 0-1 15,0 0-9-15,-1-12 0 0,3 12 5 16,-4 0 8-16,6 0 4 0,0-9 12 0,0 9-1 15,1 0 3-15,2-3 6 0,1 3-5 0,5-5 0 16,4 4-11-16,1-3-7 0,5 2-20 0,0 0-8 16,8-4 3-16,4 3-4 0,5 1 8 0,1-1 4 15,-3 2-6-15,7-2-5 0,0 3-2 0,0 0-1 16,1 0 0-16,-2 0 1 0,-2 0-1 0,0 0-1 16,3 0-1-16,-9 18 0 0,-1-18 0 0,-5 0-2 15,1 0 3-15,-5 0-3 0,-1 14 2 0,-3-14 3 16,0 0-3-16,3 0-1 0,-2 0 0 0,2 0-2 15,1 5-4-15,4-5 6 0,1 0-4 16,3 0 1-16,-1 0 7 0,1 0-2 0,-1 0-3 16,1 0 3-16,3 0-3 0,-1-17-5 0,-2 17 7 15,1 0-4-15,-5 0 2 0,0 0 6 0,0 0-4 16,-5 0-1-16,-4 0 0 0,-2 0 0 0,-1 0 2 16,-3 0 3-16,-2 0-8 0,0 0 0 0,-1 0 2 15,3 0-1-15,-3 0 4 0,2 0 2 0,0 0 1 16,2 0-3-16,5 0-2 0,-1 0-2 0,3 0-5 15,1 0 5-15,-1 0 5 0,5 0-4 0,-1 0 2 16,2 0 2-16,-2 0-3 0,2 0 2 0,-6 0 0 16,3 0-3-16,-2 0 1 0,2 0 1 0,-4 0-1 15,2 15 8-15,-2-15-2 0,-2 0-1 0,4 0 0 16,-3 0-6-16,0 9 4 0,-1-9-1 16,0 0-3-16,0 0 1 0,1 0-2 0,1 0-1 15,1 0 8-15,0 0-2 0,2 0 2 0,1 0 2 16,0 0 10-16,-1 0 9 0,1 0 4 0,-2 0 4 15,0 0-11-15,-3 0-6 0,-1 0 4 0,-1 0 2 16,-1 0 0-16,0 0 2 0,-4 0-1 0,0-15-3 16,-2 15-3-16,2 0-1 0,-3 0-10 0,-4 0 2 15,3 0-6-15,-2 0-2 0,5 0-1 0,-4 0-4 16,3 0 7-16,-2 0-4 0,3 0 1 16,0 0 0-16,0 0 3 0,-4 0-1 0,0 0-2 15,-3 0 0-15,-3 15-3 0,-1-15 2 0,-2 0 3 16,-3 0 2-16,0 0-3 0,-3 0 1 0,0 0-2 15,-3 0 0-15,-2 0 3 0,-1 0-3 0,3 8 1 16,-4-8 0-16,-2 0-3 0,1 0 4 0,0 0 0 16,0 0-1-16,1 0 3 0,2 0-4 0,-1 0 1 15,3 0 2-15,0 0-2 0,1 0 4 0,2 0-2 16,-2 0 0-16,1 0-5 0,-1 0 2 0,1 0 0 16,0 0 2-16,-3 0 3 0,-3 0-8 0,2 0 6 15,0-15-1-15,-4 15 2 0,1 0 12 0,-3 0-2 16,2 0 1-16,-1 0 1 0,-1 0-6 0,2 0-2 15,2 0-3-15,0 0 3 0,-1 0-5 16,3-8 2-16,-2 8-4 0,4 0-4 0,-1-2 5 16,0 2-4-16,-2-2 14 0,-1-1 18 0,-1 3 5 15,-1 0 13-15,-1 0 1 0,-2 0-10 0,-1 0-1 16,0-2-3-16,0 2-5 0,0 0-9 0,0 0-6 16,0 0-4-16,0 0-6 0,0 0-4 0,0 0 1 15,0 0-2-15,0 0-2 0,0 0 2 0,0 0-2 16,0 0 2-16,0 0 0 0,0 0 3 0,0 0-1 15,0 0-2-15,0 19 1 0,0-19 3 0,0 0 1 16,-15 13-3-16,15-13 1 0,0 12-2 0,0-5 1 16,0 0 2-16,-10 2 1 0,10 3-2 15,-6 1-1-15,6 3 0 0,-5 2 0 0,2 1 1 16,1 1 1-16,-2 1 1 0,0 1-1 0,-1-1 1 16,3 1-1-16,-2 1 1 0,1-1-1 0,1 2-3 15,0 0 0-15,2-2-1 0,0 0 1 0,0 3 6 16,0-1-5-16,0-2-2 0,0 3 1 0,0-1 1 15,0 0 3-15,0-2 5 0,22 2-1 0,-22 0-3 16,0-2 5-16,0-1-1 0,0 1 2 0,14-2-1 16,-14 0-3-16,0-1-1 0,0-1 6 0,0 0 0 15,7 1 0-15,-7-1 1 0,0 0-9 16,0 0-2-16,0-4 1 0,0 3-4 0,0 0 5 16,0-2 0-16,0-1 0 0,0 2 2 0,0-3-3 15,0 2-1-15,0-1 4 0,0 3-1 0,0-5 0 16,0 2 4-16,0 1-2 0,0 2 2 0,0-4-2 15,0 0-1-15,19 3-5 0,-19 0-2 0,0-2 6 16,0 1-6-16,10-2 3 0,-10 0-1 0,0 1 0 16,7 0 4-16,-7-1-1 0,5 0 0 0,-5-1-2 15,3 0-1-15,-2 1 0 0,0 2 1 0,1-2-1 16,-1 0 0-16,0 1-1 0,-1 2-1 0,1 1 1 16,1-1 1-16,-2 1 1 0,1 0 0 0,0-1 0 15,2 1 2-15,-2-2-5 0,4 2 0 16,-3-3 3-16,1 3-5 0,1-2 5 0,0-1-2 0,-1-2-1 15,2 2 4-15,-1-3-4 0,1 0 4 16,-3 2-3-16,2-3 1 0,0 0 0 0,-2-1-3 16,0 1 4-16,0-2 0 0,0 2 0 0,-1 0 2 15,0-2-3-15,-1 1 0 0,0 1 0 0,1-3 1 16,-1 4-2-16,0-2 0 0,0 0 0 0,2 2-1 16,-1-2 2-16,0 0-1 0,0-1 0 0,1 1 0 15,-1-4 2-15,1 3-4 0,1-1 4 0,-2-3-4 16,0 1 1-16,-1-1 4 0,0-1-5 0,1 1 4 15,-1-2-4-15,2 0-1 0,-2 0 4 0,0-2-1 16,0 3-2-16,0-2 1 0,0 2-1 0,0-2-1 16,0 3 3-16,0-4-1 0,0 5-2 15,0-5 2-15,-20 5-4 0,20-3 4 0,0 1 1 16,0-1 2-16,0 1-1 0,-15-1-3 0,15 1 4 16,0 0-4-16,-15 0 1 0,7-2 4 0,-1 1-5 15,-2-1 5-15,0 1-1 0,-5-2-4 0,-1 0 3 16,-2 0-1-16,-3 0 3 0,1 0 2 0,-2 0-2 15,-2 0-3-15,0 0 1 0,-2 0 1 0,1 0 1 16,-1 0-2-16,-2 0-1 0,2 0 0 0,-1 0-2 16,2 0 4-16,-1 0-2 0,-1 0 0 15,3 0-1-15,-1 0 1 0,0 0 1 0,2 0-1 0,-3 0 0 16,2 0 1-16,-2 0 1 0,3 0 1 16,-4 0-2-16,2 0 3 0,0 0-4 0,-3 0-2 15,-1 0 5-15,0 0-5 0,-2 0 4 0,0 0-1 16,1 0-1-16,-4 14 3 0,-2-14 1 0,0 0 0 15,2 0 0-15,0 0-5 0,0 0 1 0,0 0 0 16,-1 0 2-16,4 0-2 0,1 0 1 0,0 0-1 16,0 0-2-16,3 0 4 0,-1 0 0 0,3 0 1 15,-3 0-3-15,2 0 2 0,0 0-2 0,-3 0-2 16,2 0 4-16,-1 0-1 0,-1 0 3 0,-1 0-4 16,-1 0 1-16,0 0 1 0,-2 0-2 0,-2 0 5 15,0 0-3-15,0 0 0 0,-1 16 3 16,-3-16-3-16,0 0 3 0,2 0-4 0,2 11-1 15,2-11 4-15,-2 8-2 0,0-8 2 0,1 6-4 16,2-3 0-16,3 0-2 0,-6 1 2 0,1-2 5 16,0 1-3-16,-3-1 0 0,4 1-2 0,-3 0-2 15,-2-2 2-15,0 4 4 0,-2-5 0 0,0 3-2 16,-3-2-2-16,1 2 0 0,-3-2 0 0,2 1-2 16,-1 1 4-16,0-3-4 0,1 0 0 0,-1 0 4 15,5 0-2-15,1 0 2 0,4 2 0 0,3-2-2 16,2 0-2-16,3 0 0 0,4 2-2 0,-2-2 4 15,2 3 0-15,0-1 2 0,-2-1 4 0,-1 1-4 16,0 0 0-16,-1 0-2 0,3 0 1 0,-2-1 1 16,1-1 0-16,2 2 2 0,-2-1-9 15,1 0 5-15,-2 0-2 0,1-1-2 0,-5 2 7 16,-1-1-7-16,0-1 1 0,0 0 3 0,-4 1 0 16,3-1 0-16,-1 1-1 0,1-1-2 0,-1 2 1 15,2 0 0-15,2-2 4 0,0 3-4 0,4-1-2 16,3 1-2-16,-1 1 0 0,1-2 0 0,4 1 2 15,-2 0-2-15,3-1 1 0,-3-2-6 0,2 2 3 16,-4-1-4-16,4-1 0 0,-4 0 2 0,-1 0-6 16,-2 0 6-16,0 0-4 0,0 0 2 0,-2 0 2 15,-1 0 2-15,-1 0 2 0,0 0 0 16,-1-18 2-16,-1 18-2 0,3 0 2 0,-3 0 2 16,-2 0-4-16,3 0 5 0,-1-8-4 0,-1 8 1 15,-1 0 3-15,6 0-3 0,0 0 4 0,4 0 0 16,2 0 1-16,0 0 1 0,3 0-6 0,0 0 1 15,4 0-3-15,-3 0 2 0,2 0 2 0,-5 0-3 16,3 0 3-16,0 0 0 0,-2 0 0 0,0 0 4 16,-3 0 1-16,3 13-1 0,-4-13-1 0,2 0-1 15,-2 0-2-15,1 0 2 0,0 0 3 0,-1 0-4 16,2 8 1-16,-2-8 0 0,0 0-2 0,2 0 2 16,-1 0 4-16,0 0-2 0,-1 0 0 0,4 0 0 15,-4 0-5-15,2 0 1 0,-1 0 4 0,2 0 0 16,-3-20 0-16,3 20 1 0,0 0-4 15,-1 0-1-15,1 0 1 0,3-10 3 0,-4 10 0 16,3 0-2-16,0 0-3 0,0 0 1 0,0 0-5 16,2 0 12-16,-1 0-5 0,1 0 2 0,3 0 0 15,-3 0-7-15,5 0 7 0,-1 0-5 0,3 19 5 16,-2-19 0-16,-1 0 4 0,-1 0-2 0,-1 13-4 16,3-13-1-16,0 0-2 0,-2 0 3 0,-1 7 0 15,-2-7 4-15,3 5-6 0,-5-5 2 0,1 2 1 16,2-1-2-16,-4-1 2 0,0 0-1 0,-1 0 0 15,2 0 0-15,0 0 0 0,1 2 0 0,3-2 2 16,-1 0 2-16,5 0-2 0,1 0 2 16,3 0 0-16,1 0-2 0,2 0 2 0,1 0 0 15,2 0-3-15,0 0 3 0,0 0 2 0,0 0-1 0,0 0-5 16,0 0 0-16,0 0-4 0,0 0-1 16,0 0 5-16,0 0 0 0,0 0 3 0,0 0 1 15,0 0 4-15,0 0-2 0,0 0 1 0,0 0-1 16,0 0-6-16,0 0 2 0,0 0 0 0,0 0 0 15,0 0 4-15,0 0-2 0,-15 0 6 0,15 0 9 16,0 0 4-16,0 0 8 0,0 0-1 0,0 0-9 16,0 0-4-16,0 0-1 0,20 0-7 0,-20 0-1 15,0 0-3-15,18 0-3 0,-18 0-2 16,0-15 0-16,16 15 2 0,-16 0-9 0,0 0 3 16,9 0-20-16,-9 0-51 0,0-7-75 0,0 7-105 15,0 0-167-15,4-3-373 0,-2 1 52 0,-2-5 109 16</inkml:trace>
  <inkml:trace contextRef="#ctx0" brushRef="#br0" timeOffset="49058.6">26903 10665 1858 0,'0'0'58'0,"0"0"43"0,0 0 20 15,0 0 16-15,0 0-43 0,0 0-33 0,0 0-6 16,0 0-4-16,0 0-2 0,0 0-1 0,0 0-4 16,0 0-5-16,0 0-6 0,0 0-6 0,0 0 4 15,0 0 1-15,0 0 4 0,0 0 1 0,0 0-2 16,23 0-5-16,-23 0-2 0,0 0 1 0,18 0 9 16,-18 0 0-16,19 0 2 0,-12 0-9 15,5 0-14-15,1 0-1 0,1 0-12 0,-1 0 3 0,5 0-3 16,-2 0-1-16,2 0-1 0,3 0-2 0,-2 0-2 15,4 0-2-15,2 0 4 0,2 0 1 16,0-13 1-16,-1 13 0 0,6 0-4 0,2 0-2 16,-3 0 7-16,3 0-2 0,2-12 1 0,0 12 3 15,1 0-1-15,0 0 7 0,-1 0 8 0,0-5 4 16,-3 5 3-16,1-2 5 0,0 2-1 0,-1-2 7 16,4 1-1-16,1 0-1 0,-2 0 3 0,6-1-5 15,3 1-4-15,-4 1-4 0,0-2-9 0,-1 1-7 16,-2 0-2-16,-6 1-3 0,-2 0-1 0,-5 0-1 15,-4 0-2-15,-3 0 2 0,-4 0 3 0,-3 0-1 16,-5 0 1-16,3 0-3 0,-4 0 11 0,-3 0 13 16,1 0 5-16,-3 0 4 0,1 0-13 0,-1 0-7 15,0 0 1-15,0 0-1 0,0 0 7 0,0 0 2 16,0 0-3-16,0 0 3 0,0 0-3 16,0 0 4-16,0 0-1 0,0 0-5 0,0 0 1 15,0 0-6-15,0 0-3 0,0 0 1 0,0 0-6 16,0 0-4-16,0 0 0 0,0 0-3 0,0 0-1 15,0 0 4-15,0 0-3 0,0 0 2 0,0 0 1 16,0 0-4-16,0 0-1 0,0 0-2 0,0 0 3 16,0 0-3-16,0 0 5 0,0 0 1 0,0 0-2 15,0 0-2-15,0 0 3 0,0 0-6 0,0 0 6 16,0 0 1-16,0 0-3 0,0 0 0 0,0 0 2 16,0 0-1-16,0 0 3 0,0 0-1 15,0 0-3-15,0 0 3 0,0 0-7 0,0 0 5 16,0 0 0-16,0 0-4 0,0 0 5 0,0 0 0 15,0 0-6-15,0 0 7 0,0 0-4 0,0 0 0 16,0 0 2-16,0 0-4 0,0 0 3 0,0 0-1 16,0 0 3-16,0 0 0 0,0 0 0 0,0 0 0 15,0 0-3-15,0 0-6 0,0 0-4 0,0 0-15 16,0 0-26-16,0 0-21 0,0 0-36 0,0 0-37 16,0 0-51-16,0 0-50 0,0 0-53 0,0 0-76 15,0 0-118-15,0-22-181 0,0 22 96 0</inkml:trace>
  <inkml:trace contextRef="#ctx0" brushRef="#br0" timeOffset="50566.28">30709 9724 2007 0,'0'-6'51'0,"0"2"23"0,0 1 13 0,0-2 12 16,0 3-31-16,0 2-8 0,0-1 3 0,0 1-5 16,0 0-12-16,0 0-14 0,0 0 11 0,0 0 3 15,0 0 12-15,0 0 20 0,0 19-16 0,0-19-7 16,0 0-16-16,0 21-22 0,20-21-2 16,-20 22 10-16,0-8 9 0,0 0 4 0,15 3-3 15,-15 1-13-15,0 3 3 0,0 2 0 0,0 0 4 16,0 4 1-16,0 0-10 0,0 1-3 0,0 1-8 15,0-1-1-15,-21-1-5 0,21 1-1 0,0-2 1 16,0-4-3-16,-20 2 3 0,20-3-1 0,0-1 0 16,0-3-1-16,-13-1-3 0,13-2 2 0,0-2 2 15,0-2-3-15,0 0 2 0,0-3-4 0,0-1-2 16,0-3 1-16,0-1-8 0,0 1-2 0,0-3-23 16,0 0-40-16,0 0-52 0,0 0-58 0,0 0-62 15,0 0-66-15,0-20-72 0,0 20-106 0,0-18-66 16,0 18 109-16</inkml:trace>
  <inkml:trace contextRef="#ctx0" brushRef="#br0" timeOffset="50994.72">30726 9876 1321 0,'0'-12'27'0,"0"0"22"0,-20 2 22 0,20 0 15 16,0-4-1-16,0 3 2 0,-18 0 5 0,18 1 6 15,0-2-21-15,0 3-5 0,0 0-19 0,0-1-8 16,0 2 0-16,0-1-13 0,0 2 12 0,0 1 1 16,28 1 10-16,-28 1 7 0,0 0-11 0,28 2-3 15,-28 0-6-15,20 0-1 0,-20 2 2 16,24-3-2-16,-9 2-7 0,-1-2-5 0,2 2-9 16,0 0-4-16,2-1-2 0,-1 1-3 0,-1-1 0 15,0 2-7-15,1-1 2 0,-1 1-6 0,-2 0 1 16,-2 0 0-16,2 0-2 0,-1 0 4 0,0 0 12 15,-1 0 2-15,-1 22 2 0,0-22 5 0,0 20-11 16,1-20 3-16,-2 22 2 0,-4-8-5 0,2 0 0 16,-3 3-5-16,-1-2-2 0,-4 1 0 0,0-1 0 15,0 2 0-15,0-2 2 0,0-1 1 0,-28 0-2 16,28-1 4-16,-24 1-1 0,24-2-2 0,-31 0 3 16,12-2-6-16,0 0 0 0,-5 0-1 15,2 0-4-15,-3-1 3 0,2-3-2 0,-3 2-1 16,0-3 1-16,1 0-2 0,1 0-4 0,5-2 0 15,2 1-18-15,3-2-24 0,1-1-29 0,7 1-56 16,2-1-53-16,4-1-84 0,0 1-111 0,0-1-149 16,0 0-45-16,28 0 110 0</inkml:trace>
  <inkml:trace contextRef="#ctx0" brushRef="#br0" timeOffset="51631.06">30304 10619 2144 0,'0'0'49'0,"0"0"17"0,0 0 20 0,0 0 25 0,0 0-25 16,0 0 3-16,0 0 4 0,0 0-12 0,0 0-12 15,0 0-13-15,0 0-20 0,0 0-10 0,0 0-10 16,0 0-6-16,0 0-1 0,26 0 0 0,-26 0 1 16,0 0-1-16,25 0 1 0,-25 0 2 15,25 0 1-15,-8 0 2 0,3 0-1 0,3 0-1 16,1 0-6-16,2 0-3 0,4 0 0 0,4 0-1 15,2 0 1-15,4 0 3 0,-1 0 26 0,6 0 13 16,0 0 13-16,4 0 6 0,3 0-26 0,0 0-12 16,2 0-14-16,-1 0-8 0,2 0 3 0,-3 0-3 15,0 21 3-15,-1-21-4 0,-3 0 0 0,1 14-4 16,-4-14 0-16,0 11 2 0,-5-11-2 0,-1 9 2 16,-4-9-2-16,-4 10 2 0,-2-5 5 0,-7-2 4 15,-3-3 16-15,-3 2 10 0,-6-2 11 0,-2 0 11 16,-3 0-1-16,-1 0-1 0,-4 0-12 15,0 0-13-15,0 0-12 0,3 0-12 0,-2 0-4 16,-1 0-6-16,0 0-5 0,0 0-23 0,0 0-52 16,0 0-104-16,0 0-119 0,0 0-141 0,0 0-215 15,0 0-124-15,0 0 124 0</inkml:trace>
  <inkml:trace contextRef="#ctx0" brushRef="#br0" timeOffset="55794.05">27426 11164 2274 0,'0'0'35'0,"0"0"15"15,0 0 21-15,0 0 19 0,0 0-13 0,0 0 2 16,0 0-6-16,0 0-7 0,0 0-17 0,0 0-11 16,0 0-16-16,0 0-6 0,0 0-10 0,0 0-1 15,0 0-1-15,0 0-1 0,0 0 4 0,0 0 1 16,0 0 17-16,0 0 6 0,0 0 10 15,0 0 8-15,0 0-2 0,0 0 9 0,0 0 1 16,0 0 0-16,0 0-11 0,0 0-16 0,0 0-10 16,0 0-16-16,23-25 0 0,-23 25-2 0,23-20 4 15,-10 20 2-15,1-23 0 0,-1 10-2 0,1 0-2 16,-3 4 13-16,-2-1 9 0,0 3 4 0,-3 1-2 16,1 1-12-16,-3 0-10 0,-1 2-3 0,-1 0-1 15,-2 2 5-15,3 1 1 0,-3-3 5 0,2 3 2 16,-2 0-2-16,0 0-2 0,0 0 3 0,0 0 0 15,0 0-3-15,0 0-1 0,0 0-6 0,0 0 0 16,0 0 5-16,0 17 6 0,0-17 4 16,0 15 0-16,0-15-4 0,0 23-6 0,0-7-5 15,0 0-3-15,0 1 1 0,0 3 2 0,0-2-1 16,0 2 0-16,0 0-3 0,0 1 3 0,0-2-2 16,0 3-1-16,0-1 3 0,0 0-6 0,0 0 4 15,0 1-1-15,0-2 1 0,0 1-1 0,0-2 5 16,0 0-2-16,0-2-4 0,0-1 2 0,0-1-1 15,0 0 0-15,0-2 4 0,0-1 0 0,0 0-8 16,0-3 5-16,0-1-2 0,0 1-2 0,0-3 3 16,0-2-11-16,0 1-18 0,0-3-16 0,0 0-31 15,0-1-33-15,0-1-35 0,0 0-39 16,0 0-33-16,0 0-40 0,0 0-34 0,0 0-59 16,0 0-71-16,0-24-77 0,0 24-1 0,0 0 113 15</inkml:trace>
  <inkml:trace contextRef="#ctx0" brushRef="#br0" timeOffset="56089.13">27327 11583 2159 0,'0'0'23'16,"0"1"8"-16,0 0 22 0,0-1 33 15,0 0-1-15,25 0 14 0,-25 0 2 0,17 0-21 16,-17 0-16-16,29 0-9 0,-14 0-9 0,4 0 2 15,5 0 7-15,1-16 0 0,1 16-10 0,4 0-18 16,1 0-8-16,-1-11-15 0,-1 11-5 0,2 0 2 16,-4-9-3-16,3 9 0 0,-5 0 2 0,0-5 0 15,-6 5-4-15,3-4 6 0,-3 3 0 0,-2 0 0 16,-5-2 1-16,-1 2-3 0,-4-1 0 0,-1 2 2 16,-3-1-1-16,2 1-1 0,-4-1-1 0,0 0 1 15,-1 1 0-15,0-1 0 0,0-1-11 0,0 1-35 16,0-2-48-16,0-1-67 0,0 0-87 0,0 2-120 15,0-1-178-15,0-4-75 0,0 2 94 16</inkml:trace>
  <inkml:trace contextRef="#ctx0" brushRef="#br0" timeOffset="66021.91">27321 10107 1785 0,'2'0'21'0,"1"0"18"0,-2 0 11 15,0 0 23-15,1 0 10 0,0 0 7 0,-2 0 11 16,0 0-3-16,0 0-13 0,0 0-7 0,0 0-10 15,0 0-12-15,0 0-9 0,2 0-13 0,-2 0-6 16,3 0-6-16,-3 0-6 0,0 0-5 0,0 0-9 16,0 0 0-16,0 0-3 0,0 0-5 0,0 0 2 15,0 0-4-15,0 0 2 0,0 0 7 16,0 0-1-16,0 0 4 0,0 13 0 0,0-13-7 16,0 15 3-16,0-3 1 0,0 0-2 0,0 2 6 15,0 1-4-15,16-1 1 0,-16 2 0 0,0-1-2 16,0 1 1-16,0 0 0 0,0 0-2 0,0-1 6 15,0 0-3-15,0 0-4 0,0-1 3 0,0-1-3 16,0-2 1-16,8-1 4 0,-8 0-3 0,0-3-4 16,0-2 5-16,0 0 2 0,0-3-1 0,0-1 14 15,0 0 19-15,0-1 20 0,0 0 20 0,0 0-3 16,0 0-20-16,0 0-23 0,0 0-20 0,0 0-11 16,0-21 3-16,0 21-1 0,0-19 3 15,0 19-2-15,0-26-5 0,0 10 4 0,-19-3-4 16,19 0 3-16,0-2 0 0,0-4 0 0,0-2 0 15,-10-2-1-15,10 2-1 0,0 1-1 0,0 0 0 16,0 3 3-16,0 2 2 0,0 4-1 0,0 2 5 16,0 3 0-16,0 5 3 0,0-1-3 0,0 4-3 15,0 0-2-15,21 0-2 0,-21 1 1 0,0 2 0 16,20 1-2-16,-20-2 1 0,20 2 1 0,-6 0-1 16,-1 0 4-16,3 0-1 0,-3 0-1 0,1 0 3 15,-1 19-1-15,1-19 1 0,-1 0-3 0,-4 20 2 16,2-20-2-16,-2 17-2 0,-2-17 4 0,1 21-2 15,-4-9 3-15,0 0 3 0,-2 1-1 16,0 2 1-16,1 1-1 0,-3 2-3 0,0-2 1 16,0 0-1-16,0 1-3 0,0 1 7 0,0-1-5 15,0-1 1-15,0-2 2 0,0 1-5 0,0-2 4 16,0-2 0-16,0 1-3 0,0-4-3 0,0-1 1 16,0-2-4-16,0 0 5 0,0-3 5 0,0 0 3 15,0-2 9-15,0 0 0 0,0 0 0 0,0 0-4 16,0 0-8-16,0 0-1 0,0 0-5 0,0-29 4 15,0 29 0-15,0-23-3 0,0 23 1 0,0-32-2 16,0 15 1-16,0-4-1 0,11 0 0 0,-11-1-2 16,0 2-1-16,9 0 2 0,-5 0-3 0,1 4 3 15,-1 2-3-15,1 1 3 0,1 3 2 16,4 2-4-16,-4 1 4 0,1 2-1 0,1-1 2 16,2 3 0-16,1-1 3 0,-2 1-5 0,2 1 0 15,-4 1 2-15,-1 1-4 0,-1 0 4 0,2 0 4 16,-4-1-2-16,-1 1-2 0,2 0 1 0,0 0-6 15,-1 0 6-15,1 0 0 0,0 0-1 0,0 0 0 16,-2 0-2-16,0 0 2 0,0 0 1 0,3 0-1 16,-1 21 1-16,0-21 3 0,-1 17-2 15,1-17 2-15,1 25-2 0,-2-11-2 0,-1 2 3 0,-2 0-1 16,3 0 2-16,-2 1-1 0,-1-3 0 0,0 3 1 16,2 0-1-16,-2-3-4 0,2 0 3 15,-2 2-2-15,2-2 0 0,-2 1 5 0,3-1-4 16,-2 1 4-16,0 1-5 0,-1 0-3 0,0-1 3 15,2 1-2-15,-2 0 7 0,0-2-1 0,0-1-1 16,0-1-3-16,0 0-4 0,0-2 1 0,0-3-10 16,0-1-23-16,0-3-31 0,0 1-44 0,0-3-45 15,0 0-48-15,0-1-57 0,0 0-97 0,0 0-135 16,0 0-79-16,0 0 87 0</inkml:trace>
  <inkml:trace contextRef="#ctx0" brushRef="#br0" timeOffset="71379.05">26173 8422 1685 0,'0'-8'22'0,"0"1"13"15,0 0 12-15,0 2 29 0,0 0-11 0,0 1-4 16,0 2-10-16,0 0-23 0,0 1-19 0,0 1-12 16,0 0 0-16,0 0-4 0,0 0 6 0,0 0 3 15,0 0-2-15,0 22 0 0,0-22-2 0,20 19 10 16,-20-19 4-16,0 27 6 0,21-11 4 16,-21 1-12-16,0 3 0 0,17-1-9 0,-17-1-4 15,0-2 4-15,9-1-4 0,-9-1 3 0,8-1 7 16,-4-4-5-16,-4 0-3 0,8-3 2 0,-1-3-5 15,3-1 12-15,0-2 1 0,1 0-16 0,3 0-40 16,0-23-61-16,6 23-70 0,-1-29-55 0,-2 10-18 16,3-1-7-16,-7 0 16 0,1 2-36 0,-1 2 40 15,-6 3 57-15</inkml:trace>
  <inkml:trace contextRef="#ctx0" brushRef="#br0" timeOffset="71641.76">26231 8579 1170 0,'0'0'27'15,"0"0"18"-15,0 0 6 0,0-14 9 0,23 14-19 16,-23 0-22-16,0 0-5 0,0 0-10 0,0 0-8 16,0 0 35-16,0 0 21 0,0 0 21 0,11 0 12 15,-11 0-11-15,0 21-4 0,12-21-20 0,-6 0-12 16,-2 20-20-16,1-20-15 0,-1 15 4 0,1-15 12 15,4 15 3-15,-2-15 0 0,-3 11 4 0,5-11-19 16,-2 9 0-16,0-5-3 0,4-4 0 16,3 0 4-16,3 0-1 0,2 0 4 0,6 0-43 15,2-28-99-15,6 28-153 0,3-31-190 0,2 11-9 16,0-4 100-16</inkml:trace>
  <inkml:trace contextRef="#ctx0" brushRef="#br0" timeOffset="174500.61">30760 11096 1901 0,'0'-6'32'15,"0"-1"15"-15,9 4 23 0,-5-1 22 0,-1-2-1 16,1 1 12-16,0 0 9 0,0 0 0 0,1 1-19 16,-1 0 5-16,2 0-25 0,-3 2-7 0,1-1-11 15,0 0-22-15,-1 3-10 0,-1 0-12 16,1 0-2-16,-2 0-2 0,-1 0 10 0,0 0 8 16,0 0 13-16,0 0 9 0,0 0-4 0,0 0-2 15,0 25-15-15,0-25-9 0,-22 16-6 0,22-16-2 16,0 20-3-16,-23-20-2 0,23 18-1 0,-18-18-1 15,18 12-2-15,-15-12 0 0,15 9 1 0,-11-9 1 16,11 4 2-16,-5-4-1 0,5 0 1 0,0 0 3 16,0 0 10-16,0 0 11 0,0 0-4 0,0 0-6 15,0 0-12-15,0 0-10 0,0-21-1 0,0 21 1 16,24 0-1-16,-24-18-2 0,16 18 2 0,-16 0-3 16,20-14 1-16,-6 14 4 0,-2 0 0 15,2-8 2-15,-2 8 4 0,0 0-6 0,-1 0 3 16,-3 0-5-16,-3 0-3 0,-1 0 4 0,-1 0-3 15,-3 0 7-15,0 0 2 0,0 0 1 0,0 22-1 16,0-22-1-16,-24 0-1 0,24 18-3 0,-22-18 3 16,22 13 0-16,-28-13 0 0,28 11 4 0,-26-11-4 15,26 6 0-15,-20-6 0 0,20 5 0 0,-10-5 5 16,10 0 2-16,0 0 1 0,0 0-1 0,0 0-6 16,0 0-8-16,0 0-1 0,0 0-1 15,22-26 0-15,-22 26 6 0,24-17-1 0,-24 17 1 0,28-17 3 16,-28 17 2-16,27-15-1 0,-13 15-1 15,-14-10 4-15,20 10-10 0,-20 0 5 0,11-7-1 16,-11 7-7-16,0 0 8 0,0 0-6 0,0 0 4 16,0 0 2-16,0 0 1 0,0 0 1 0,0 0-3 15,0 0 1-15,0 20-1 0,-19-20 2 0,19 0 2 16,0 16-4-16,0-16 4 0,-13 0-2 0,13 0-3 16,0 0 4-16,0 11-2 0,0-11 1 15,0 0 2-15,0 0-2 0,0 0 2 0,0 0-1 0,0 0 1 16,0 0 1-16,0 0 0 0,0 0-2 0,0 0 1 15,0 0-2-15,0 0-3 0,0 0 1 0,20 0 1 16,-20 0-2-16,0-18 3 0,17 18 0 16,-17 0-4-16,11 0 5 0,-11 0-4 0,0 0-2 15,10 0 5-15,-10 0-4 0,4 0 2 0,-4 0 1 16,3 0 0-16,-3 0 2 0,0 0 0 0,0 0 3 16,0 20-4-16,0-20 0 0,-23 0-4 0,23 17 0 15,-19-17 1-15,19 15-1 0,-27-15 3 0,12 12-2 16,1-6 7-16,1-1-1 0,1-2-3 0,2 0 3 15,-1-2-3-15,5-1 3 0,1 0 4 0,5 0 2 16,-7 0-1-16,6 0-8 0,1 0 0 0,0 0-9 16,0 0 0-16,0-24 6 0,0 24-2 0,0 0 1 15,23-22 3-15,-23 22-4 0,25-16 3 0,-25 16-1 16,36-14 0-16,-15 14 1 0,2-13-4 0,1 13 8 16,-2-7-4-16,1 7 2 0,-1-4-1 15,-1 4-4-15,-1 0 4 0,1 0-2 0,-4 0 6 0,2 0-1 16,-1 21-3-16,-4-21 4 0,1 22-4 15,-2-22-2-15,-3 29 2 0,1-11 2 0,-3 0 3 16,-3 3 0-16,0 1 3 0,-3 1-3 0,3 0-6 16,-5 2 3-16,0-1-3 0,0 1-1 0,0-1 7 15,0-1-3-15,-25 0 3 0,25-1-1 0,-24-1 1 16,24-1-1-16,-29 1 0 0,10-4-1 0,-2 0-3 16,-2-1 3-16,-1-1 0 0,-3-2 2 0,-1-2 0 15,-1-2 3-15,1 0-1 0,1-3 3 0,-2-1-1 16,2-2 5-16,2 0 10 0,1-3 15 15,4 0 14-15,5 0-2 0,-1 0-1 0,6 0-10 0,2 0-11 16,4-28-1-16,2 28-4 0,2-18-11 16,0 18-1-16,0-26-6 0,0 26-7 0,36-23 0 15,-36 23-4-15,39-21 1 0,-14 21-2 0,0-11-1 16,1 11-1-16,-2 0-4 0,-1 0 0 0,-1 0 0 16,-2 0 1-16,-2 0-3 0,2 0 8 0,-5 28-8 15,2-28 1-15,-3 18 1 0,2-18-1 0,0 22 7 16,-1-22 3-16,-1 19 1 0,1-19-1 0,-2 20 2 15,-1-13-8-15,2 3-16 0,-3-3-29 0,2 1-39 16,-3-4-39-16,2 2-39 0,-2-2-43 16,2 1-56-16,-1 0-82 0,1-2-124 0,-2-2-137 15,2-1 95-15</inkml:trace>
  <inkml:trace contextRef="#ctx0" brushRef="#br0" timeOffset="178189.75">32765 9634 1545 0,'0'-2'32'0,"0"2"13"0,0 0-3 0,0 0 5 15,0 0-31-15,0-1-9 0,0 1 11 0,0-1 0 16,0 1 9-16,0 0-7 0,0 0-8 0,0 0-3 16,0 0-12-16,0 0 2 0,0 0 4 0,0 0 6 15,0 0 13-15,0 0 17 0,0 0 14 0,0 0 4 16,0 0 3-16,0 0-9 0,0 0-16 0,0 0-10 15,0 0-16-15,0 0-8 0,0 0-5 0,0 0-5 16,0 0-17-16,0 0-9 0,0 0-13 16,0 0-9-16,0 0 4 0,0 0-11 0,0 0 10 15,0 0-7-15,0 0 6 0,0 0 4 0,0 0-16 16,0 0 5-16,0 0-4 0,0 0 9 0,0 0 16 16,0 0 2-16,0 0-10 0,0 0-23 0,0 0-25 15,0 18-37-15,0-18-17 0,0 0-69 0,0 0-18 16,0 8 48-16</inkml:trace>
  <inkml:trace contextRef="#ctx0" brushRef="#br0" timeOffset="179577.7">32720 9764 1448 0,'0'-9'54'0,"0"3"40"0,0 3 19 15,0 0 14-15,18 2-46 0,-18 1-42 0,0 0-16 16,0 0 22-16,0 0 0 0,0 0 25 0,0 23 15 16,0-23-23-16,10 24-1 0,-10-24-13 0,0 35-14 15,5-15-10-15,-5 5-11 0,3 1-4 0,-3 3-6 16,2 0 1-16,0 0 0 0,-2 0-2 0,1 3 1 16,-1-3-4-16,1 0 0 0,1-3 1 0,-1-2-27 15,-1-1-50-15,1-2-60 0,-1-3-66 0,1-4-65 16,2-1-55-16,-3 0-42 0,1-5-55 15,-1-1 92-15</inkml:trace>
  <inkml:trace contextRef="#ctx0" brushRef="#br0" timeOffset="180203.43">32536 10115 2013 0,'-4'-5'47'0,"3"1"11"0,-1 1 8 15,2 1 2-15,0-2-46 0,0 0-8 0,0 0-8 16,35-1-1-16,-35 1 1 0,39-2-4 0,-11 1 0 15,3 3-1-15,3-4-7 0,0 2 3 0,1 3 1 16,2-2 3-16,-2 1 1 0,-5 2-6 0,0-2-1 16,-2 2-1-16,-8 0 1 0,0 0 4 0,-6 0-5 15,-3 0-3-15,-3 0 1 0,-2 0-1 16,-4 0 6-16,-1 0-3 0,1 0 3 0,-1 20 0 16,-1-20 1-16,0 16 7 0,0-16 1 0,0 19 1 15,0-8 0-15,0 1-3 0,0 0 0 0,0 1-5 16,-20 0 1-16,20 0 0 0,0 2-4 0,0-1 3 15,0 1-3-15,0-2 1 0,-14 1 5 0,14-3-4 16,0 1-2-16,0-1-9 0,0 0-13 0,0-4 3 16,0 1-2-16,23-3 14 0,-23-3 10 0,0 0 3 15,27-2 1-15,-27 0-1 0,21 0-3 0,-21 0 2 16,14-22 8-16,-14 22 8 0,13-21 5 0,-13 21 12 16,0-26-5-16,6 9-4 0,-6-1 1 15,0-1-14-15,0 0 1 0,0-1 0 0,0-1-3 16,0 1 5-16,-25 2-1 0,25 2-8 0,-22 2-3 15,22 3-11-15,-24 1 1 0,24 6 3 0,-23 0-1 16,23 1 3-16,-19 2-10 0,19 1-20 0,-9 0-14 16,9 0-21-16,0 0-7 0,0 0 0 0,0 0 2 15,0 0-6-15,0 18-35 0,0-18-37 0,34 0-28 16,-34 0-6-16,34 0 30 0,-15 0 41 0,1 0 33 16,1 0 31-16,0 0 19 0,-4 0 17 0,1-26 10 15,-2 26 25-15,-3-25 33 0,0 25 20 16,-4-29 33-16,-3 13 17 0,-6-4-8 0,0 3 4 0,0-4 14 15,0 1-22-15,0-1-11 0,0 3 3 16,0 2-35-16,0 4-15 0,-20 2-17 0,20 3-33 16,0 5-12-16,0 2 0 0,0 0 8 0,-14 0 9 15,14 38 6-15,0-38 4 0,0 42-3 0,0-14-4 16,0 3-1-16,0 2-7 0,0 0-3 0,0 1 3 16,0-3 0-16,23 3 0 0,-23-5-2 0,0 0-22 15,18-5-53-15,-18 2-62 0,0-5-68 0,0-3-67 16,13 0-50-16,-13-3-82 0,0-5 53 0,0-2 88 15</inkml:trace>
  <inkml:trace contextRef="#ctx0" brushRef="#br0" timeOffset="180813.8">33109 10109 1781 0,'0'0'0'0,"0"0"2"0,0 0 2 15,0 0-2-15,0 0 3 0,0 0-3 0,23 0-5 16,-23 0 3-16,27 0-1 0,-27 0-2 0,37 0-20 15,-16 0-43-15,0 0-41 0,1 16-27 0,0-16-5 16,-1 0 32-16,0 0 42 0,-2 0 31 0,-1 0 68 16,-4 0 50-16,-2 0 44 0,-5 0 45 0,-1 0 2 15,-3 0 6-15,-2 0-12 0,-1-15-19 0,0 15-25 16,0 0-31-16,0 0-34 0,0 0-29 0,0 0-20 16,0 0-14-16,-21 0 0 0,21 0-1 15,0 0 3-15,-20 0-1 0,20 20 0 0,-19-20 2 16,19 0-2-16,-16 22 4 0,16-22-5 0,-15 18 3 15,15-18 0-15,-11 18-1 0,7-18 1 0,4 16-3 16,-4-16 1-16,3 11 0 0,-1-7 1 0,2 1-2 16,0-3 4-16,0-1 6 0,0 0 3 0,0-1 3 15,0 0-7-15,23 0-1 0,-23 0-6 0,21 0 0 16,-21 0 2-16,28-21-11 0,-28 21 7 0,27 0-5 16,-27-17 1-16,24 17 3 0,-24 0-6 0,16 0 2 15,-16 0 0-15,12 0 0 0,-12 0 2 0,7 0 3 16,-4 0 0-16,-2 0 1 0,1 0-1 15,0 0 1-15,-1 0 2 0,1 0-1 0,-2 20 2 16,2-20-2-16,-1 0-4 0,-1 0 0 0,1 0-3 16,1 0-2-16,0 0-3 0,0 0 0 0,2 0 2 15,0-24 2-15,1 24 5 0,4-22 3 0,-2 22-2 16,-1-27 3-16,2 10-2 0,-2 0 0 0,2-2-1 16,-1-4 3-16,-2 1 8 0,0-3 6 0,-1 1 16 15,-1 2 7-15,-2 0 0 0,0 4 7 0,-1 4-6 16,0 3-9-16,0 3-12 0,0 6-13 0,0-1-10 15,0 3 1-15,0 0 5 0,-24 0-3 16,24 24 2-16,0-24 0 0,-21 29-1 0,21-9 3 0,-15 0 3 16,15 3 1-16,0 2-3 0,0 0 4 15,-11-1-6-15,11 2-1 0,0-2 3 0,0 0-1 16,0 0 1-16,25-1-2 0,-25-2-3 0,0 3 0 16,30-2-28-16,-30-1-41 0,23-1-54 0,-23-1-74 15,19 0-55-15,-19-1-56 0,15 1-56 0,-15-4-88 16,0-2 85-16</inkml:trace>
  <inkml:trace contextRef="#ctx0" brushRef="#br0" timeOffset="181094.92">32829 10618 2297 0,'-8'0'44'0,"3"0"25"15,0 0 30-15,2 0 33 0,2 0-14 0,1 0-4 16,-1 0-21-16,1 0-25 0,0 0-32 0,0 0-19 16,0 0-10-16,0 0-5 0,36 0-2 0,-36 0 0 15,42 0 0-15,-15 0-4 0,7 0 4 0,2 0-3 16,5 0 1-16,3-16 4 0,5 16-5 0,5 0 0 16,2 0-1-16,-1 0-3 0,2 0 0 0,-2 0-9 15,-5 0-25-15,-6 0-33 0,-6 0-40 16,-6 0-42-16,-9 0-37 0,-7 0-26 0,-5 0-23 0,-8 0-41 15,-1 0-58-15,-2 20-121 0,0-20 55 16,-27 0 93-16</inkml:trace>
  <inkml:trace contextRef="#ctx0" brushRef="#br0" timeOffset="181724.27">32852 11164 2093 0,'-3'-4'43'0,"-3"2"22"0,3 0 29 16,-1 0 33-16,1 1-6 0,1-4 1 0,0 3-17 16,0-1-36-16,2 2-35 0,0-2-28 0,0 0-12 15,0-1 1-15,27 3 0 0,-27-4 4 16,28 1-4-16,-9 1 3 0,3-1-2 0,-1 2 3 15,4 2 4-15,-2 0-4 0,0 0 2 0,-5 0-3 16,-1 0-2-16,-6 0 4 0,-2 0-2 0,-3 29-1 16,-2-29 3-16,-4 23-2 0,0-23 0 0,0 29 3 15,0-11-3-15,0 0 0 0,0 0 3 0,-29 1-2 16,29-1 3-16,-31-2-1 0,11 1 0 0,1-2 0 16,0-1 1-16,-2-1 0 0,2-3 1 0,1 1 1 15,3-2-6-15,2-1 1 0,3-2 2 0,1-3 4 16,9 0 15-16,-5-3 8 0,5 0-1 0,0 0-5 15,0 0-14-15,0 0-9 0,32 0-1 16,-32 0 4-16,30-21 2 0,-10 21 3 0,0 0-2 16,2 0 1-16,1 0-3 0,-3 0-1 0,-4 0 0 15,3 0-3-15,-3 0 4 0,-1 0-2 0,0 0 2 16,-1 19-2-16,-4-19-3 0,3 23 1 0,0-23-2 16,-3 25 4-16,-2-10-2 0,-3-1 1 0,-3 1 1 15,-2-1-2-15,0 1-1 0,0 0 5 0,0 1-3 16,-30-1 2-16,30-3-25 0,-29 2-51 0,9-4-61 15,-5 2-89-15,-2 0-94 0,-6-4-158 0,-2 0-138 16,-2-2 90-16</inkml:trace>
  <inkml:trace contextRef="#ctx0" brushRef="#br0" timeOffset="203854.27">27405 12334 1957 0,'0'0'12'0,"0"0"1"0,0 16-6 15,0-16 10-15,0 0-8 0,0 0 10 0,0 0 25 16,0 0 3-16,0 0 8 0,0 0-7 16,0 0-10-16,17 0-12 0,-17 0-7 0,0 0-5 15,0 0-7-15,0 0 0 0,0 0 13 0,0 0 11 16,0 0 7-16,0 0 5 0,0 0-9 0,0 0-3 16,0 0 2-16,0 0 0 0,0 0 0 0,0 0-1 15,0 0-5-15,0 0-2 0,0 0-1 0,0 0-2 16,0 0-5-16,0 0 3 0,0 0 5 0,0 0 2 15,0 0 9-15,0 0-4 0,0 0-13 0,0 0-8 16,0 0-12-16,0 0-4 0,0 0 1 0,0 0 0 16,25 0 3-16,-25 0 0 0,16 0 0 15,-16 0 0-15,19-16-1 0,-19 16 1 0,15 0 0 16,-15 0 1-16,10 0 2 0,-10 0 0 0,2 0 8 16,-2 0-3-16,0 0 1 0,0 0 3 0,0 17-9 15,0-17 0-15,0 0 1 0,-24 17-1 0,24-17-3 16,0 0 4-16,-24 17-2 0,24-17-2 0,-18 7 6 15,18-7-1-15,-17 0-4 0,17 8 6 0,0-8-2 16,-9 0 0-16,9 0 7 0,0 0 3 0,0 0 0 16,0 0-4-16,0 0-5 0,0 0-10 0,0 0 1 15,0 0 0-15,0 0-2 0,0-23 2 0,23 23-2 16,-23 0 2-16,14-16 4 0,-14 16 0 0,16 0 0 16,-16-11-4-16,13 11 0 0,-13 0 1 15,11 0 0-15,-11 0 6 0,0-8-1 0,3 8-1 0,-3 0 2 16,0 0-5-16,0 0 1 0,0 0 3 15,0 0-2-15,0 0 4 0,0 0 2 0,0 0-4 16,0 0 1-16,-21 18 1 0,21-18-4 0,0 0-2 16,0 0-2-16,0 0 1 0,0 0 2 0,0 0 0 15,0 0 4-15,0 0-5 0,0 0 0 0,0 0 0 16,0 0-1-16,0 0 2 0,0 0 1 0,0 0-2 16,0 0 1-16,0 0-1 0,0 0 1 0,0 0 2 15,0 0 0-15,0 0 1 0,0 0-2 0,0 0 1 16,0 0-2-16,0 0-1 0,0 0 2 0,0 0-3 15,0 0 4-15,0 0-4 0,0 0-3 16,0 0 2-16,16 0 0 0,-16 0 5 0,0 0 0 16,0 0 2-16,0 0-1 0,0 0 0 0,0 0 0 15,0 0 4-15,0 0-3 0,0 0 5 0,0 0 1 16,0 0-2-16,0 16-2 0,0-16-1 0,-20 0 3 16,20 0-3-16,0 0 6 0,-16 11 1 0,16-11-6 15,-13 0 1-15,13 0-2 0,-14 0-3 0,14 0 5 16,-13 0 1-16,4 0 6 0,4 0 4 0,-4 0 7 15,4 0 9-15,-1 0 0 0,2 0 4 0,-1-19-4 16,3 19-8-16,0 0-5 0,2-14-10 16,0 14-12-16,0 0-2 0,0-13-2 0,0 13-1 0,0-12 5 15,0 6-1-15,29 1-1 0,-29-2 4 16,24 3 2-16,-24 0-2 0,34 1 0 0,-16 0-1 16,4 2 0-16,-2 1 2 0,-1 0-2 0,1 0 3 15,0 0-2-15,0 0 0 0,-4 0 1 0,0 23 1 16,2-23-1-16,-5 20 1 0,-4-20 1 0,3 24-4 15,-4-10 4-15,-3 1-2 0,1 1-1 0,-1 0 4 16,-4 1-1-16,-1 2 2 0,0 1 1 0,0 1 0 16,0-1-1-16,0 2-1 0,0-1 4 0,0-1-3 15,0 1 1-15,-39-1-1 0,39-3-1 0,-38 2 1 16,13-2-3-16,-3 0 2 0,-1-3-1 16,-4 0 3-16,4-2 3 0,-3 1-4 0,1-3 2 15,-1-2-1-15,1-2 4 0,1 2 5 0,-1-4 1 16,4 1 12-16,5-4 10 0,2 2 5 0,1-3 12 15,6 0-6-15,3 0-12 0,2 0-14 0,4 0-20 16,4 0-9-16,0-24-4 0,0 24 5 0,0-19 2 16,0 19 2-16,31-21-1 0,-31 21-2 0,34-17 6 15,-12 17-3-15,1-12 5 0,0 12-4 0,1 0-2 16,-1 0 3-16,2 0-3 0,0 0 4 0,-6 0-6 16,4 0-2-16,-5 31 0 0,2-31-11 0,-2 24-2 15,-3-24-5-15,2 29-31 0,-4-29-14 16,2 27-24-16,-2-14-25 0,2-2 12 0,-2 1 16 15,1-2-29-15,1-1-52 0,-1-1-108 0,-1-3-145 16,-1 0-150-16,-1-2-42 0,-2-2 127 0</inkml:trace>
  <inkml:trace contextRef="#ctx0" brushRef="#br0" timeOffset="-205652.52">16789 13101 2444 0,'7'-2'18'16,"-7"1"-3"-16,0 0 3 0,0 0-1 0,5-1-20 16,-5-1 6-16,0 3-2 0,4 0 0 15,-2 0 6-15,0 0-3 0,0 0-6 0,2 0 8 0,1 0-4 16,2 23 3-16,2-23 9 0,-1 16-1 16,1-16-2-16,0 26-1 0,-1-8-2 0,1-1-3 15,-4 3 1-15,-3 1 1 0,0 2 2 0,-1 2-5 16,-1-1 2-16,0 0-3 0,0-4-6 0,0-1 4 15,0-2 0-15,0-5-2 0,0-2 4 0,0 0-4 16,0-5 3-16,0-3 33 0,0 0 34 0,0-2 26 16,0 0-5-16,0 0-34 0,0 0-33 0,0-28-23 15,0 28 1-15,0-34 5 0,0 12-1 0,0-5-2 16,0-4 6-16,0 2-7 0,-25 0-1 16,25-3-4-16,-20 1-2 0,20-1 4 0,-21 3-1 15,21 3 1-15,-17 4-4 0,17-1 4 0,-11 7 6 16,11 2 8-16,0 1-4 0,-6 6-4 0,6 3-4 15,0-1-6-15,0 0 3 0,0 0 2 0,30 1 0 16,-30 0-2-16,36-1 2 0,-16-1-1 0,4 3-4 16,2-2 4-16,-2 5-3 0,1 0-1 0,-2 0 4 15,-2 0-1-15,-4 0-2 0,2 0 0 0,-6 20-2 16,-3-20-4-16,-7 22-9 0,-3-22-4 0,0 26-7 16,0-11 4-16,-26 2 4 0,26 0-1 0,-35 0 0 15,35-3-13-15,-39 2-5 0,19-3-11 0,2-1-15 16,1-2-10-16,1-3-26 0,3 0-33 0,13-4-47 15,-22-1-79-15,22-2-91 0,-10 0-164 16,10 0 72-16</inkml:trace>
  <inkml:trace contextRef="#ctx0" brushRef="#br0" timeOffset="-205429.04">17237 13084 2408 0,'0'0'26'0,"0"0"19"0,0 0 13 0,0 0 6 16,0 0-15-16,0 0 4 0,0 0 1 15,0-15 6-15,27 15-5 0,-27 0-25 0,23 0-15 16,-23-9-12-16,28 9-10 0,-11-5 5 0,-3 5 0 16,3-2 1-16,-4-1-1 0,2 1-44 0,-3 0-67 15,2 2-81-15,-4 0-108 0,-1 0-90 0,1 0-97 16,-3 0-44-16,-1 0 109 0</inkml:trace>
  <inkml:trace contextRef="#ctx0" brushRef="#br0" timeOffset="-205278.5">17274 13254 2178 0,'-2'2'39'0,"1"-2"24"0,1 1 15 15,0 1 0-15,0-2-43 0,0 0-24 0,0 0-11 16,30 0-7-16,-30-22-15 0,30 22-50 0,-30 0-89 15,38-27-127-15,-15 27-124 0,2-21-135 0,0 21 87 16</inkml:trace>
  <inkml:trace contextRef="#ctx0" brushRef="#br0" timeOffset="-204916.36">17707 12966 2250 0,'-17'-7'24'0,"17"-1"26"15,0 3 37-15,0-2 29 0,-17 2 7 16,17 0-7-16,0 1-23 0,0 1-30 0,0 0-33 16,0 1-20-16,0-2-14 0,0 0-3 0,36 2 5 15,-36-2 0-15,33 2 2 0,-12 1 4 0,0 1-4 16,-4 0-3-16,2 0 0 0,-3 0 4 0,0 0 1 16,-2 0 2-16,-4 27 0 0,-1-27-4 0,0 26 2 15,-9-26-1-15,8 30 7 0,-8-13 1 0,0 4-4 16,0-1 1-16,-26 2-8 0,26-1-3 0,-27-4 6 15,27 0-2-15,-33 0 2 0,33-1 4 0,-30-3-6 16,30 2-4-16,-17-6-1 0,17-1-3 16,0 1 4-16,0 1 0 0,0-5 5 0,0 0 1 0,0-3-2 15,36-2 3-15,-36 0-3 0,44 0-2 16,-18 0-9-16,4 0-10 0,0 0 2 0,3-24-4 16,-4 24-14-16,-2 0-22 0,-2-16-40 0,-7 16-36 15,-1 0-23-15,-7 0-2 0,-4 0-5 0,-2 0 4 16,-4 0-36-16,0 0-78 0,0 0-80 0,0 0-59 15,-29 0 82-15</inkml:trace>
  <inkml:trace contextRef="#ctx0" brushRef="#br0" timeOffset="-204547.29">16973 13785 2331 0,'-21'9'53'0,"4"1"14"0,0-1 31 16,4-2 30-16,6-2-23 0,-2-1 16 0,1-3-18 16,5 3-25-16,0-4-28 0,3 0-29 0,0 0-13 15,0 0-3-15,29 0-5 0,-29 0 3 0,44 0-4 16,-9-24 2-16,7 24 1 0,11-22-2 0,6 22 2 16,11-31-1-16,7 12 3 0,10-1 1 0,4 1 8 15,4-2 4-15,5 1 16 0,3 3 5 0,-2-4-3 16,-1 3-1-16,-6 3-14 0,-5 1-10 15,-10 2-6-15,-6 2-4 0,-11 2-5 0,-12 2 3 16,-10-1 2-16,-8 6-2 0,-8-3 2 0,-7 4 4 16,-9-3 0-16,-1 3 2 0,-6 0 1 0,0 0-5 15,-1 0-2-15,0 0 0 0,0 0 0 0,0 0-4 16,0 0-4-16,0 0-17 0,0 0-25 0,0 0-22 16,0 0-36-16,0 0-20 0,0 0-15 0,0-2-5 15,0 2-2-15,0 0-30 0,0-3-47 0,0 0-100 16,0 0-139-16,0-1-52 0,19-2 86 0</inkml:trace>
  <inkml:trace contextRef="#ctx0" brushRef="#br0" timeOffset="-200152.63">17766 14040 2387 0,'0'-5'14'0,"12"0"15"0,-12 2 21 15,0-1 21-15,0 2 2 0,0-3-3 0,0 3-15 16,0 1-19-16,7 0-16 0,-7 1-13 15,0 0-6-15,0 0-3 0,4 0 2 0,-2 0 4 16,-1 0 5-16,2 0 8 0,1 18 3 0,-2-18 6 16,2 17 10-16,-4-17 7 0,0 25 6 0,0-8-6 15,0-1-15-15,-30 4-7 0,30-1-9 0,-38 2-1 16,15-2-6-16,-1 2-1 0,-4-1-2 0,2 0-3 16,0-2 8-16,2 1-7 0,4-5-3 0,2-1 2 15,5 1-8-15,3-4 5 0,3-2 8 0,7 1 0 16,0-5 6-16,0-1-4 0,0-1-7 0,32 1 3 15,-32-3-5-15,42 0-1 0,-18 0 3 0,6 0-11 16,2 0-25-16,-1 0-33 0,0 0-36 0,-1-22-35 16,-5 22-3-16,-3 0-4 0,-6 0 1 0,-3-13 5 15,-3 13 5-15,-5 0 8 0,-5 0 8 16,0 0 19-16,0-9 9 0,0 9 2 0,0 0 23 16,0 0 20-16,0-4 26 0,0-1 52 0,0 4 26 15,0-3 33-15,0-1 13 0,-19 0 17 0,19 0 4 16,0 0-9-16,0-1 9 0,0 3-19 0,-11-3 3 15,11 2-2-15,0-1-2 0,0 2-1 0,-5 0-4 16,5 0-13-16,0 1 0 0,-2-1-11 0,2 2-10 16,0-1-8-16,0 2-18 0,0-2-12 0,0 2-10 15,0 0-6-15,0 0-3 0,0 0-2 0,0 0-3 16,0 0-4-16,0 0 0 0,0 0 9 0,0 0 14 16,0 0 7-16,0 19 1 0,0-19 0 15,0 17-7-15,0-17-6 0,0 24-4 0,0-10-3 16,0-2-6-16,0 1 5 0,0 4 1 0,0-1-4 15,0 2 0-15,0 0-4 0,0 3 2 0,0 3 18 16,0 2 0-16,-19 2 6 0,19 0 0 0,0-3-25 16,-15 1 2-16,15-3-6 0,0 0-1 0,0-3 6 15,-8-5-6-15,8 1 3 0,0-4 0 0,0 0-2 16,0-2 4-16,0-3 0 0,0-2 2 0,0-1 13 16,0-2 4-16,0-2 6 0,0 0 0 0,0 0-11 15,0 0-5-15,0 0-13 0,0 0-4 16,0 0-2-16,0-28-51 0,0 28-76 0,0-17-95 0,0 17-126 15,0-21-154-15,0 21-195 0,0-20 26 16,0 9 129-16</inkml:trace>
  <inkml:trace contextRef="#ctx0" brushRef="#br0" timeOffset="-199540.35">18296 14071 2497 0,'0'-1'28'0,"-2"-1"24"16,1 1 29-16,1 0 24 0,0 1-3 15,0 0-10-15,0 0-25 0,0 0-20 0,0 0-28 16,0 0-15-16,0 0 0 0,0 0-4 0,0 0 20 15,0 18 8-15,19-18 0 0,-19 0 2 0,18 21-16 16,-18-21-4-16,25 20 0 0,-9-20-3 0,3 18 2 16,0-9-1-16,5 1-4 0,-1-2 0 0,1 2-2 15,2-3-2-15,-3-1 2 0,1 1-1 0,-1-3-1 16,-2 1 1-16,-4 0-4 0,0-3 1 0,-4 1 2 16,-1-2 0-16,-5 3 2 0,-2-4 2 0,-1 0 2 15,-4 1-1-15,1-1 10 0,-1 0 1 0,0 2 1 16,0 0 3-16,0 2-5 0,-29 4 1 15,29-3-1-15,-26 6-3 0,26 0-7 0,-36 3 1 0,15 3-5 16,1-3 0-16,-2 0 6 0,1 0-7 16,2 4 0-16,-1-2 3 0,3 2 0 0,-2-3 1 15,0 2-3-15,3 1-3 0,-3 0 1 0,3 0-3 16,1-3 4-16,0-1 1 0,4-1-3 0,2-2 0 16,2-4-4-16,2 0-20 0,1-1-29 15,3-3-43-15,-1 1-46 0,1-1-40 0,0-3-38 0,1 0-27 16,0 0-48-16,0 0-94 0,0 0-101 0,0 0-18 15,0 0 98-15</inkml:trace>
  <inkml:trace contextRef="#ctx0" brushRef="#br0" timeOffset="-198711.87">18827 14396 2161 0,'5'0'43'0,"0"0"15"15,-2 0 3-15,-2 0 7 0,-1 0-33 0,0 0 11 16,0 0 34-16,0 0 21 0,0 19 8 0,0-19-9 16,0 14-29-16,-24-14-18 0,24 22-6 0,0-7-12 15,-30-1-4-15,30 3-8 0,-31-2-10 16,12 2-5-16,0-1 3 0,-1 1 0 0,-2-2 5 16,2 3 1-16,-3-4-5 0,2 2 0 0,-3-2-3 0,4 1 7 15,-1-2 11-15,1-1 10 0,2-2 1 16,2-1-1-16,2 1-11 0,2-6-12 0,1 4-6 15,4-6-6-15,2 2 0 0,0-2 8 0,3 0 5 16,2-2 3-16,-1 0 0 0,1 2-8 0,0-2-3 16,0 0-1-16,0 0 0 0,0 0-2 0,0 0 1 15,0 0-5-15,0 0 0 0,0 0 2 0,0 0-4 16,0 0 4-16,0 0-5 0,0 0 1 0,0 0 4 16,0 0-2-16,0 0 5 0,0 0-3 0,0 0 0 15,0 0 0-15,0 0-2 0,0 0 2 0,0 0 0 16,0 0 0-16,0 0 4 0,0 0 0 15,0 0-2-15,0 0 3 0,0 0-1 0,0 0 0 0,0 0-1 16,0 0-3-16,0 0 0 0,0 0 2 16,0 0 0-16,0 0 3 0,0 0-5 0,0 0-4 15,0 0 4-15,0 0-2 0,0 0 4 0,0 0 0 16,0 0-2-16,0 0 0 0,0 0-4 0,0 0 0 16,0 0 2-16,0 0-2 0,0 0 4 0,0 0 0 15,0 0-2-15,0 0 2 0,0 0-2 0,0 0-2 16,0 0 2-16,0 0-2 0,0 0 0 0,0 0 4 15,0 0-2-15,0 0 2 0,0 0 0 0,0 0-4 16,0 0 2-16,0 0 0 0,0 0 0 0,0 0 0 16,0 0 0-16,0 0 0 0,0 0 0 15,0 0 5-15,0 0-3 0,0 0-3 0,0 0 4 16,0 0-6-16,0 0 3 0,0 0 1 0,0 0-2 16,0 0-1-16,-21 0 0 0,21 0 2 0,0 0-2 15,0 0 6-15,0 0-4 0,0 0 0 0,0 0-1 16,0 0 0-16,0 0-1 0,0 0 4 0,-11 0 2 15,11 0-2-15,0 0 2 0,0 0-4 0,0 0-1 16,0 0 1-16,0 0 0 0,0 0 1 0,0 0-1 16,0 0 0-16,0 0 1 0,0 0-5 0,0 0 2 15,0 0-1-15,0 0-1 0,0 0 4 16,0 0 2-16,0 0 0 0,0 0 2 0,0 0-1 0,0 0-3 16,0 0 0-16,0 0 1 0,0 0-1 15,0 0 0-15,0 0 0 0,0 0-2 0,0 0 3 16,0 0-1-16,0 0 0 0,0 0 3 0,0 0-3 15,0 0 0-15,0 0 0 0,0 0-3 0,0 0 1 16,0 0-2-16,0 0 1 0,0 0-3 0,0 0 3 16,0 0 3-16,0 0-6 0,0 0-6 0,0 0-31 15,0 0-42-15,0 0-54 0,0 0-54 0,0 0-41 16,0 0-54-16,0 0-95 0,0 0-140 0,0-20-105 16,0 20 97-16</inkml:trace>
  <inkml:trace contextRef="#ctx0" brushRef="#br0" timeOffset="-196912.37">19220 14128 1168 0,'0'0'67'0,"0"0"40"15,0 0 30-15,0 0 19 0,0 0-53 0,0 0-22 16,0 0-16-16,0 0-7 0,0 0 1 0,0 0-10 16,0 0-7-16,0 0-2 0,0 0-12 0,0 0-7 15,0 0 5-15,0 0-2 0,0 0-2 0,0 0 11 16,0 0-7-16,0 0 2 0,0 0 6 0,0 0 0 15,0 0 1-15,0 0-10 0,0 0-3 0,0 0-10 16,0 0-7-16,0 0 5 0,0 0-3 0,0 0 0 16,0 0 0-16,0 0-2 0,0 0-4 15,0 0-1-15,0 0 3 0,0 0 0 0,0 0-1 16,0 0 1-16,0 0 2 0,0 0 6 0,0 0 12 16,0 0 1-16,0 0 0 0,0 0-3 0,0 0-10 15,0 0-1-15,0 0 0 0,0 0 0 0,0 0 4 16,0 0-3-16,0 0 1 0,0 0-3 0,0 0-3 15,0 0 1-15,0 0-2 0,0 0 1 0,0 0-3 16,0 0 4-16,0 0-3 0,0 0-2 0,0 0 3 16,0 0-5-16,19 0 3 0,-19 0-3 0,0 0 1 15,0 0-1-15,0 0 0 0,0 0 1 0,0 0-1 16,0 0 2-16,0 0-2 0,0 0 0 0,0 0 0 16,0 0 0-16,0 0 2 0,0 0-2 0,0 0 5 15,0 0-5-15,0 0 0 0,0 0 3 16,0 0-8-16,0 0 5 0,0 0-3 0,0 0 1 15,0 0 0-15,0 0 4 0,0 0-2 0,0 0 0 16,0 0 1-16,0 0-1 0,0 0 0 0,0 0 0 16,0 0 0-16,0 0-3 0,0 0 3 0,0 0 0 15,0 0 0-15,0 0 4 0,0 0 0 0,0 0-2 16,0 0-2-16,0 0-2 0,0 0-3 0,0 0 1 16,0 0 4-16,0 0-1 0,0 0 2 0,0 0-1 15,0 0-1-15,0 0 5 0,0 0-8 0,0 0 5 16,0 0-2-16,0 0-7 0,0 0 12 0,0 0-5 15,0 0 3-15,0 0 2 0,0 0-8 0,0 0 4 16,0 0 0-16,0 0 2 0,0 0 0 16,0 0-3-16,0 0-2 0,0 0 2 0,0 0 0 15,0 0 2-15,0 0 0 0,0 0 1 0,0 0-1 16,0 0-1-16,0 0 1 0,0 0-3 0,0 0-1 16,0 0 2-16,0 0-3 0,0 0 4 0,0 0 1 15,0 0-1-15,0 0 2 0,0 0-2 0,0 0 1 16,0 0-1-16,0 0 4 0,0 0-2 0,0 0-1 15,0 0 2-15,0 0-3 0,0 0 0 0,0 0 1 16,0 0 3-16,0 0 0 0,0 0 3 0,0 0 8 16,0 0 2-16,0 0 1 0,0 0 2 15,0 0-7-15,0 0 2 0,0 0 6 0,0 0-2 16,0 0 6-16,0 0 5 0,0 0-3 0,0 0 6 16,0 0-8-16,0 0-10 0,0 0-7 0,0 0-6 15,0 0-4-15,0 0 4 0,0 0-1 0,0 0-4 16,0 0 4-16,0 0-2 0,0 0 3 0,0 0 2 15,0 0-1-15,0 0 1 0,0-8-1 0,0 8 15 16,0 0-1-16,0-3 3 0,0 3 8 0,0-2-11 16,0-1 0-16,0 3 2 0,0-1-6 0,0-1 9 15,0 1-4-15,0 0-6 0,0-1-5 0,0 2-7 16,0-1 8-16,0-2-6 0,0 1-2 16,0 0 1-16,0-1-7 0,0 0 3 0,15 0 3 15,-15-1-6-15,16-1 7 0,-16 1 1 0,23 0-3 16,-7-1 1-16,0 1-1 0,2 1-1 0,3-2 2 15,0 5 1-15,-1-1-1 0,2-1 0 0,-3 2 0 16,-2 0 0-16,0 0-2 0,1 0 2 0,-2 0-2 16,-1 21-1-16,-3-21 4 0,0 0 3 0,-3 24 3 15,2-24 1-15,-5 21-5 0,-1-9-3 0,-2 0 2 16,-1-1-1-16,-2 3 2 0,0 0 1 0,0-1-5 16,0 1 3-16,0 3-1 0,-31-2 2 0,31 0 1 15,-25 0-3-15,25 2-3 0,-27-4 1 0,27 3-1 16,-28-4 5-16,14-3 1 0,0 2-2 0,-2-1 6 15,5-1-8-15,-3 0 1 0,3-2 1 16,-2-1-6-16,1 0 3 0,4 2 1 0,0-2-2 16,2-1 2-16,2 0-2 0,1-3-5 0,2-2 1 15,1 0 2-15,0 2-2 0,0 1 1 0,0-3 3 16,0 0-3-16,0 0 7 0,22 0 1 0,-22 0 1 16,25 0-2-16,-7 0-2 0,1 0-3 0,3 0-1 15,-1 0 2-15,6 0 0 0,-4 0 0 0,4 0 2 16,-6-17 0-16,-2 17 0 0,1 0 4 0,-3 0-4 15,-1 0-2-15,-3 0 2 0,1 0-3 0,-8 0 3 16,2 0 2-16,-1 0-1 0,-5 0 1 0,2 0 0 16,-4 0 5-16,0 0 1 0,0 0 1 0,0 0 3 15,0 0-1-15,0 0-3 0,0 0-2 16,0 0-2-16,0 0-1 0,0 0-1 0,0 0 0 16,0 0-2-16,0 0-4 0,0 0 0 0,0 0-21 15,0 0-25-15,0 0-41 0,-15 0-42 0,15 0-39 16,0 0-47-16,0 0-38 0,-9 0-70 0,9 0-111 15,-6-17-149-15,6 17 82 0</inkml:trace>
  <inkml:trace contextRef="#ctx0" brushRef="#br0" timeOffset="-196636.37">19882 14269 2161 0,'0'-4'28'0,"0"1"16"0,0-1 19 15,0 1 25-15,0 2-7 0,0-2-14 0,0 2-20 16,0 1-25-16,0 0-21 0,22-1 1 0,-22 1 3 16,28-3 3-16,-12 3-5 0,3 0 0 0,5 0 2 15,-2 0-4-15,1 0 3 0,0 0 1 0,-1 0-8 16,-1 0 3-16,-1 0 4 0,-2 0-9 15,-2 0-30-15,-3 0-41 0,-2 0-54 0,-1 0-48 16,-5 0-42-16,-3 0-77 0,-2 0-104 0,0 0-78 16,0 0 78-16</inkml:trace>
  <inkml:trace contextRef="#ctx0" brushRef="#br0" timeOffset="-196248.63">20065 14076 1802 0,'-4'-4'52'0,"-2"0"40"0,3 3 32 0,2-2 27 16,-3 1-34-16,3-1-24 0,0 3-17 0,1 0-18 16,0 0-12-16,0 0-11 0,0 0-13 0,0 0-6 15,0 0 14-15,0 0 16 0,0 0 11 16,0 0 0-16,0 26-12 0,0-26-7 0,0 19 0 16,0-19 7-16,18 21 0 0,-18-21-4 0,0 26-3 15,0-13-6-15,0 3-7 0,0-1-8 0,0 4-11 16,0-2-2-16,0 3-4 0,0 1 1 0,-25-2 2 15,25-1-4-15,0 0 0 0,0 0 5 0,-16-1-4 16,16 0-1-16,0 0 9 0,-12-1-11 0,12-3 1 16,0 4 6-16,-7-2-9 0,7-1 8 0,0-2-4 15,0-2 1-15,0-1 1 0,0-2-4 0,0 1 6 16,0-4-4-16,0-2 1 0,0 1 5 0,0 0 1 16,0-3-1-16,0 0 1 0,0 0-2 15,0 0-2-15,0 0 2 0,0 0-5 0,0 0 0 16,0 0-1-16,0 0-3 0,0 0 8 0,0 0-9 15,0 0-29-15,0-17-41 0,0 17-47 0,0 0-41 16,0 0-23-16,0 0-15 0,0 0-18 0,0-10-51 16,0 10-63-16,0 0-74 0,0-5-71 0,0 5 98 15</inkml:trace>
  <inkml:trace contextRef="#ctx0" brushRef="#br0" timeOffset="-195170.89">20441 14151 2377 0,'0'-5'18'0,"-15"-2"19"0,15 2 21 16,0 0 38-16,0-2 8 0,0 2-3 0,0 0 4 16,0-2-29-16,0 3-31 0,0-1-17 0,0 0-25 15,0 0-6-15,20 0 7 0,-20 3 1 0,0-2-3 16,22 0 2-16,-22 1-6 0,20 2-1 0,-9 0 5 15,1 1-3-15,2 0 3 0,0 0 0 0,1 0-1 16,0 0-1-16,-2 0 4 0,0 0 0 16,1 25 1-16,-3-25-2 0,-1 18 2 0,-1-18 0 15,-2 21 2-15,-4-7 3 0,1 1-6 0,-4-1 4 16,0 1-7-16,0 2 2 0,0 2 1 0,0-2-2 16,-33 4 6-16,33-1-5 0,-27-1-1 15,27-2 1-15,-33 1-4 0,17 0 2 0,-3 0-2 0,3-1 0 16,-2-2-1-16,6 1 0 0,-2 1 3 0,2-2-4 15,0 1 2-15,5-1 1 0,0-3-1 0,4-2 0 16,-1-1 0-16,1-2-3 0,3-2 0 0,0 1 3 16,0-5 3-16,0 3 0 0,0-3 0 0,26 0 1 15,-26-1-5-15,28 0 4 0,-28 0-1 16,40 0-4-16,-18 0 3 0,3 0-1 0,-1 0 4 16,2 0-1-16,-2 0-2 0,-1 0 0 0,0 0 1 15,-5 0-1-15,-1 0 3 0,-2 0-1 0,-6 0-4 16,-3 0 8-16,-2 0-3 0,-1 0 7 0,-1 0 3 15,-2 0 0-15,0 0 5 0,0 0-8 0,0 0 1 16,0 0-5-16,0 0-3 0,0 0 1 0,0 0-5 16,0 0 1-16,0 0 0 0,0 0 0 15,0 0 1-15,0 0-1 0,0 0-1 0,0 0 3 0,0 0-3 16,0 0 4-16,0 0-3 0,0 0 0 0,0 0 2 16,0 0-3-16,0 0 5 0,0 0-2 0,0 0 0 15,0 0 4-15,0 0-1 0,0 0 5 16,0 0 1-16,0 0-3 0,0-20-5 0,0 20-4 15,0 0 0-15,0 0-2 0,0 0 6 0,0 0-2 16,-19 0-1-16,19 0 0 0,0 0-3 0,0 0 0 16,0 0-7-16,0 0-12 0,0 0-21 0,0 0-24 15,0 0-19-15,0 0-6 0,0 0-4 0,0 0 6 16,0 0 8-16,0 0 3 0,0 0 5 0,0 0 3 16,0 0 0-16,0 0-9 0,0 0-1 0,0 0-1 15,0 0-11-15,0 0-25 0,0 0-43 16,0 0-121-16,0 0-137 0,0 0-11 0,0-22 65 0</inkml:trace>
  <inkml:trace contextRef="#ctx0" brushRef="#br0" timeOffset="-194777.12">21002 14341 2516 0,'0'-1'20'0,"0"1"15"16,0-2 16-16,0 0 16 0,0 2 2 0,0-1 2 15,0 1-5-15,0 0-12 0,0 0-19 0,0 0-17 16,0 0-8-16,0 0-5 0,0 0-2 0,18 0-2 16,-18 0-2-16,18 0 3 0,-3 0-1 0,-1 0-2 15,6 0 5-15,-1 0-3 0,4 0-4 0,0 0 7 16,2 0-6-16,-1 0 1 0,3 0-1 0,0 0 2 16,-2 0-2-16,0 0 1 0,-3 0 3 0,-2 0-2 15,-2 0-1-15,-4-14-23 0,-2 14-29 16,-5 0-27-16,-3 0-36 0,-1 0-32 0,-2-7-40 15,-1 7-73-15,0-5-55 0,0 4-111 0,0-3-88 16,-26-1 99-16</inkml:trace>
  <inkml:trace contextRef="#ctx0" brushRef="#br0" timeOffset="-194212.54">21129 14120 2300 0,'-1'-3'25'0,"1"1"27"16,0-1 29-16,0 3 30 0,0-1-3 0,0 1-16 16,0 0-26-16,0 0-30 0,0 0-27 0,0 0-5 15,0 0-5-15,0 0-2 0,0 0 15 0,0 19-2 16,0-19 3-16,0 21 14 0,19-21-3 0,-19 29-1 16,0-12 7-16,0 2-3 0,0 1-4 0,0 2 6 15,0-2-11-15,0 1-6 0,0 0-3 0,0 0-9 16,0 0 3-16,0 3-6 0,0-1-2 0,0-1 12 15,0-1-3-15,0 3 1 0,0 0 1 16,0-1-5-16,-16-5-1 0,16 2 0 0,0-4 3 0,0-2-7 16,0-1 3-16,0-1 2 0,0-5 2 15,0 0 11-15,0-4 9 0,0 1 2 0,0-2 6 16,0-2 10-16,0 0 2 0,0 0 10 0,0 0-5 16,0 0-14-16,0 0-5 0,0 0-15 0,0 0-6 15,0 0 1-15,0 0-9 0,0 0 0 0,0 0 0 16,0 0-4-16,0 0 4 0,0 0 0 0,0 0 0 15,0 0 4-15,0-14-6 0,0 14 2 0,0 0-2 16,0 0-2-16,0 0 4 0,0 0-2 0,0 0 4 16,0 0-2-16,0 0 2 0,0 0-2 0,0 0-2 15,0 0 0-15,0 0 2 0,0 0-2 16,0 0 0-16,0 0 2 0,0 0-4 0,0 0 4 0,0 0 2 16,0 0-2-16,0 0 2 0,0 0 0 0,0 0 0 15,0 0 0-15,0 0-2 0,0 0 0 16,0 0 0-16,0 0 0 0,0 0 4 0,0 0-2 15,0 0 0-15,0 0 0 0,0 0-4 0,0 0 0 16,0 0-2-16,0 0 6 0,0 0-2 0,0 0 2 16,0 0-2-16,0 0-4 0,0 0-11 0,0 0-39 15,0 0-42-15,0 0-48 0,0 0-52 0,0 0-42 16,0-17-65-16,0 17-122 0,0 0-156 0,0-19-9 16,0 19 110-16</inkml:trace>
  <inkml:trace contextRef="#ctx0" brushRef="#br0" timeOffset="-193799.25">21673 14111 2060 0,'0'-6'38'0,"0"0"21"0,0 1 23 16,0 2 33-16,0 0-15 0,0 0 6 0,0 2-8 15,0 1-12-15,0 0-13 0,0 0-29 0,0 0-13 16,0 0-22-16,0 0-12 0,0 0 2 16,0 0-4-16,0 0 3 0,0 0 7 0,0 0 16 0,0 20 6 15,0-20 4-15,0 16 8 0,0-16-11 16,8 27-2-16,-8-12-3 0,0 3-14 0,0 2-3 16,0 0-5-16,0 5 0 0,0-2 3 0,0 0 2 15,0 0-1-15,0 3-2 0,0-4-1 0,0 2-3 16,0-1 1-16,0 1 0 0,0-3 2 0,0 4 1 15,0-3-2-15,0 0-2 0,0-4-2 0,0 2 0 16,0-4 2-16,0-2-1 0,0 3 1 0,0-7 0 16,0-1 2-16,0-2 1 0,0-1 0 0,0 1 0 15,0-4-4-15,0 0 4 0,0-2 1 0,0 0-1 16,0-1 3-16,0 0-5 0,0 0 3 16,0 0 0-16,0 0-11 0,0 0-26 0,0 0-43 15,15-23-51-15,-15 23-75 0,0-16-84 0,6 16-120 0,-6-17-176 16,8 17 9-16,-5-23 112 0</inkml:trace>
  <inkml:trace contextRef="#ctx0" brushRef="#br0" timeOffset="-192288.26">22544 13951 1932 0,'0'-3'37'0,"0"1"18"0,0 2 27 16,23 0 15-16,-23 0-30 0,23 0-8 0,-23 0-19 15,24 0-2-15,-24 0-5 0,27 26-2 0,-14-26-5 16,1 27-13-16,-1-10-1 0,1 1-8 0,-1 2-2 16,-1 2 3-16,-1-2-6 0,0 1 3 15,3-1-5-15,-3-1 4 0,1 0-1 0,-1-2-26 16,0-3-67-16,2 0-87 0,-2-3-133 0,0-1-139 15,4-5-86-15,-2 0 82 0</inkml:trace>
  <inkml:trace contextRef="#ctx0" brushRef="#br0" timeOffset="-192101.02">22916 13970 2073 0,'0'0'44'0,"0"0"31"0,0 0 17 0,0 0 27 16,0 0-26-16,0 0-16 0,0 0 4 15,0 0 9-15,0 0 4 0,0 0 5 0,0 19-9 16,0-19-28-16,0 19-21 0,-26-6-18 0,26 2-10 0,-44 3-11 16,12 3-2-16,-11 1 1 0,-6 1-32 15,-14 5-83-15,-4 2-103 0,-10 1-167 0,-10 1-209 16,-2 2-85-16,-4 0 104 0</inkml:trace>
  <inkml:trace contextRef="#ctx0" brushRef="#br0" timeOffset="-188276.33">16904 15433 1706 0,'0'-8'63'0,"-1"2"52"0,-1-1 51 15,2 2 41-15,-2-2-32 0,1 1-13 16,-1 0-11-16,0 2-14 0,0 0-8 0,2 3-27 0,0-2-28 16,0 2-24-16,0-1-27 0,0 1-13 15,0 1-13-15,0 0-7 0,0 0 6 0,0 0-2 16,0 0 7-16,0 0 3 0,17 29-3 0,-17-29 3 16,0 33-3-16,0-12-1 0,17 3 2 0,-17-2 2 15,0 0 3-15,9 0 2 0,-9 2-6 0,0-2-3 16,4-1-2-16,-4-1-3 0,0 0 5 0,3-2 0 15,-3 0-2-15,0-3 2 0,1-2-2 0,-1-3 4 16,0-4 1-16,0-1 1 0,0-4 16 16,0-1 12-16,0 0-5 0,0 0-2 0,0 0-12 0,0-27-11 15,0 27-1-15,0-34-2 0,0 13 6 16,0-1-5-16,0-1 2 0,0-4 0 0,0-2-11 16,0 3 0-16,0-1 2 0,0 0 4 0,0 3-3 15,0-3 7-15,0 4-4 0,0 5-5 0,0 1 5 16,0 2-4-16,0 4 0 0,0-2 4 0,0 4 3 15,0-1 2-15,31 5 0 0,-31 0 0 0,33 0-1 16,-12 2-7-16,1 1 6 0,1 0-2 0,0 2 0 16,-1 0 3-16,-3 0-1 0,-1 0 0 0,-3 22-2 15,-1-22 3-15,0 0-4 0,-5 28 2 0,-3-28-4 16,-2 26-1-16,-2-13-3 0,-2 2-2 0,0 1 5 16,0-1-3-16,0-1 3 0,-36-1-13 0,36 1-18 15,-30-1-19-15,30-1-24 0,-34-2-16 16,18 0-25-16,1-4-25 0,15 1-33 0,-23-3-53 15,23 0-55-15,-13-2-101 0,13-2-118 0,0 0 29 16,0 0 100-16</inkml:trace>
  <inkml:trace contextRef="#ctx0" brushRef="#br0" timeOffset="-188068.08">17405 15492 2257 0,'2'0'43'0,"-2"0"19"0,1 0 30 0,-1 0 39 15,2 0-9-15,-2 0 16 0,2 0-3 0,-2 0-29 16,2 0-37-16,2 0-35 0,2 0-25 16,3 0-14-16,5-19 4 0,2 19 0 0,3 0-4 15,5-18-13-15,-1 18-31 0,1-9-34 0,0 9-35 16,0 0-35-16,-5-8-23 0,-2 8-24 0,-3 0-27 16,-3 0-6-16,-4 0-59 0,-3 0-44 0,-4 0-74 15,0 27 17-15,0-27 111 0</inkml:trace>
  <inkml:trace contextRef="#ctx0" brushRef="#br0" timeOffset="-187933.17">17408 15656 1952 0,'-7'10'41'0,"2"-5"20"0,5 3 21 0,0-7 20 15,0 2-26-15,0-3-10 0,0 0-25 16,23 0-19-16,-23 0-11 0,28 0-9 0,-9 0 1 16,3-27-15-16,5 27-38 0,1-16-60 0,0 16-76 15,1-20-100-15,-1 20-79 0,0-17-94 0,-3 17 32 16,-1-17 111-16</inkml:trace>
  <inkml:trace contextRef="#ctx0" brushRef="#br0" timeOffset="-187496.3">17957 15345 2191 0,'2'-2'35'0,"-2"0"17"0,0 1 28 0,0-5 20 0,0 4-12 15,0-3 12-15,0 3-11 0,0 2-2 16,0-2-6-16,0 1-13 0,0-1-9 0,0 2-16 15,0 0-21-15,0-2-12 0,0 0-5 0,0 0-7 16,0 1 3-16,35-1 0 0,-35-1-5 0,33 3 5 16,-14-1 2-16,2 1-1 0,0 0 5 0,-1 0 1 15,0 0 1-15,-2 0 3 0,-1 0 3 0,-2 20 3 16,-4-20 0-16,-1 22 3 0,-1-22-3 0,-6 23-3 16,0-8 1-16,-3-1 1 0,0 1-2 0,0-1 2 15,0 1-2-15,-25-2-6 0,25 2 2 0,-19-1-4 16,19-2-5-16,-20-2 4 0,20 1-5 0,-15-2-2 15,15-1 1-15,0-2-3 0,-11 1 9 0,11-3 11 16,0 0 11-16,0 0 8 0,0-4 3 16,0 3 9-16,26-1 4 0,-26 0 2 0,29-2-5 15,-29 3-13-15,32-3-11 0,-16 0-11 0,0 0-6 16,-1 1-7-16,-1-1 2 0,-3 4-4 0,0-4 2 16,-2 5 4-16,-9-1-3 0,10 1 6 0,-5 2 2 15,0 4-7-15,-4 0 5 0,-1 3-3 0,0 1-3 16,0-1 1-16,0 2-6 0,-36 3-1 0,36-2-3 15,-34-3-9-15,14 1-31 0,-1-1-34 0,-4-2-48 16,-2 1-52-16,0-3-38 0,1 1-58 0,-2-2-43 16,1 2-71-16,0-1-144 0,4-2-62 15,1-2 96-15</inkml:trace>
  <inkml:trace contextRef="#ctx0" brushRef="#br0" timeOffset="-185355.96">17302 16133 1950 0,'-3'0'31'0,"1"0"15"0,-1 0 10 0,3 0 11 16,0 0-26-16,0 0-12 0,0 0-8 0,0 0-14 16,0 0 2-16,30 0 2 0,-30 0-3 15,44 0 10-15,-11-24-10 0,9 24-2 0,6-16-1 16,9 16-2-16,6-18 6 0,4 18 9 0,6-19 14 16,2 9 14-16,5 1 8 0,-1-1 0 0,-3 2-13 15,0 0-20-15,-5 0-9 0,-5 3-10 0,-3-3-6 16,-8 5 4-16,-10-1-3 0,-4 2-1 0,-5 1 0 15,-7-1-6-15,-3 0-16 0,-7 1-16 0,-1 0-15 16,-6-1-15-16,-2 2-1 0,-2-1 1 0,-3 1-4 16,-2-1-17-16,0 0-25 0,-3 0-54 0,0-1-75 15,0 2-111-15,0 0-75 0,0-3 71 0</inkml:trace>
  <inkml:trace contextRef="#ctx0" brushRef="#br0" timeOffset="-182164.48">18119 16495 1888 0,'0'-1'39'0,"0"-2"23"0,0 2 13 0,0-3 23 0,0 0-18 15,0-1-7-15,0 0-1 0,20 0-11 0,-20 0-8 16,0-3 3-16,16 2-4 0,-16 0-4 0,14-2-5 16,-14 2-19-16,9-2 6 0,-9 0 3 0,6 0 3 15,-6 1 9-15,4-2-9 0,-4 1-7 0,0 0-1 16,0 1-11-16,0 0-5 0,0 0 1 15,0 0-8-15,-23 0 0 0,23-1-3 0,0 4-2 16,-19-2 0-16,19 0 0 0,0 4 4 0,-20-1-2 16,20-2-2-16,-10 4 3 0,10 0-4 0,-11 0-3 15,11 1 3-15,-7 0-4 0,2 0 3 0,0 0-4 16,-1 0 5-16,-1 0-1 0,1 0 1 0,-2 0 3 16,1 24-4-16,-1-24 1 0,2 17-2 0,-1-17 1 15,-3 20-1-15,1-20 1 0,3 24 1 0,-1-10-1 16,1-2 1-16,2 0 0 0,0-2 2 0,2 2 4 15,2 1-4-15,0-1 1 0,0 0 1 0,0-1-3 16,0 1 6-16,28-1 1 0,-28 0-1 16,28-1 2-16,-28-2-6 0,39 1 1 0,-16-1 0 15,2-2-3-15,0 1 3 0,0-1-1 0,0 1-2 16,-5 0 2-16,-1 0-1 0,-1 0-2 0,-4 0 7 16,-1 1-8-16,0-1 3 0,-4 1 5 0,-1 1-7 15,2-1 5-15,0 2-4 0,-3 0-2 0,1 1 7 16,-3 1 1-16,-2 0 0 0,0 0 1 0,-1-1-6 15,0 0 3-15,-2-1 4 0,0 0-1 0,0-3 7 16,0-2-7-16,0 1-3 0,-28 1 5 16,28-3-1-16,-21 2 13 0,21-1 6 0,-19 1 0 15,19 1-3-15,-25-2-5 0,12-5-5 0,1 0 0 16,-2 0 1-16,-1 0-2 0,0 0-1 0,0 0-10 16,3-24 1-16,1 24-5 0,-1-22-5 0,6 22 2 15,2-32-4-15,2 15 1 0,2 0 4 0,0-2 4 16,0 0-4-16,0 2-1 0,0 0 2 0,32 2-2 15,-32 2 4-15,28-3-2 0,-28 0 2 0,32 1-2 16,-15 2 0-16,1-1 2 0,-1 0 1 0,1-1-1 16,-1 5 2-16,-1-1 0 0,-1 1 0 0,-1 0 4 15,0 1-5-15,-5 1 6 0,-1 1-3 0,-2 2 1 16,-1 1 3-16,-1 1-2 0,-3 1 7 0,0 1 4 16,-1 0 3-16,0-1 4 0,0 2-4 15,0-1-8-15,0 1-2 0,0 0-4 0,0-1-1 16,0 1-2-16,0 0-2 0,0 0-2 0,0 0 2 15,0 0 0-15,0 0 0 0,0 0 0 0,0 0-1 16,0 0 1-16,0 0-4 0,0 0 4 0,0 0 0 16,0 0-4-16,0 0 6 0,0 0-6 0,0 0 2 15,0 0 4-15,0 0-2 0,0 0 4 0,0 0-4 16,0 0 2-16,0 0 0 0,0 0-4 0,0 0 2 16,0 0-4-16,0 0-3 0,0 0-23 0,0 0-31 15,0 0-44-15,0 0-53 0,0 0-53 0,0 0-57 16,0 0-62-16,0 0-119 0,0 0-143 0,0 0 70 15,0 0 107-15</inkml:trace>
  <inkml:trace contextRef="#ctx0" brushRef="#br0" timeOffset="-181700.58">18878 16332 2604 0,'0'-5'39'0,"0"-1"38"0,0 2 38 16,0 0 37-16,0 2-16 0,0-3-20 15,0 2-30-15,0 2-42 0,0 0-24 0,20 1-15 0,-20 0-5 16,0 0 8-16,18 0 5 0,-18 0 0 16,20 0-3-16,-10 0-3 0,4 24-1 0,-3-24-6 15,3 19 3-15,3-19-3 0,-3 17 2 0,2-17 0 16,3 18-3-16,-3-18 3 0,5 16-3 0,1-16 1 15,-1 9-2-15,0-9 2 0,3 5-2 0,-4-5-4 16,-1 0 1-16,0 0 5 0,-5 0 0 0,-2 0 0 16,-1 0 7-16,-4 0-11 0,-4 0 6 0,0 0 4 15,-1 0-2-15,-2 0-1 0,0 0-1 0,0 0 0 16,0 0-2-16,0 0 4 0,0 0-5 16,0 0 3-16,-21 0-4 0,21 24 2 0,0-24 2 15,-25 18 0-15,25-18 4 0,-19 26-5 0,19-13 3 0,-22 0 0 16,12 1-2-16,-2 2 6 0,-1 0 0 15,0-2-4-15,-1 4 0 0,1-1-2 0,-1-2-4 16,0 1 4-16,0 1 0 0,-1-2-2 0,3 0 4 16,-2 0-4-16,2-2 0 0,3-3-5 0,-1-1-5 15,3-2-9-15,2-3-40 0,2 0-39 0,0-2-43 16,3-2-51-16,0 0-39 0,0 0-33 0,0 0-58 16,0 0-85-16,33-31-99 0,-33 31-7 0,30-24 105 15</inkml:trace>
  <inkml:trace contextRef="#ctx0" brushRef="#br0" timeOffset="-180356.72">19470 16554 1993 0,'13'0'28'0,"-7"0"16"16,0 0 11-16,-2 0 7 0,-1 0-25 0,-3 0 14 15,1 0 20-15,-1 0 25 0,0 0 17 0,0 21-4 16,0-21-21-16,0 15-20 0,-20-15-9 0,20 19-10 15,-20-8 0-15,20-1-8 0,-24 1 2 0,24 2 0 16,-29 0-2-16,14 0-1 0,-2 2-11 16,2-1-5-16,-3 1-1 0,2-1-3 0,0-2-4 15,-1 0-6-15,1 0-1 0,3-1 7 0,-3-2 8 16,4 0 1-16,-1-3-6 0,2 3-6 0,2-2-11 16,1 1 1-16,1-1 1 0,2-3-2 0,3 0 3 15,-1-3-3-15,1 1-3 0,2-1 3 0,0-1 15 16,0 2 9-16,0-2 8 0,0 0 2 0,0 0-3 15,0 0-1-15,0 0-3 0,0 0 4 0,0 0-6 16,0 0 0-16,0 0-4 0,0 0-11 0,0 0-2 16,0 0-8-16,0 0-3 0,0 0 3 0,0 0-2 15,0 0 0-15,0 0 4 0,0 0 1 0,0 0-5 16,0 0 0-16,0 0 3 0,0 0-3 16,0 0 0-16,0 0 5 0,0 0-8 0,0 0 3 15,0 0 5-15,0 0-3 0,0 0 1 0,0 0-3 16,0 0-3-16,0 0 1 0,0 0 1 0,0 0 1 15,0 0 3-15,0 0-3 0,0 0 0 0,0 0 1 16,0 0 2-16,0 0-1 0,0 0-2 0,0 0-2 16,0 0 4-16,0 0 3 0,0 0-2 0,0 0 6 15,0 0-5-15,0 0-2 0,0 0 3 0,0 0 1 16,0 0 1-16,0 0 0 0,0 0 0 0,0 0-2 16,0 0-1-16,0 0-2 0,0 0 1 0,0 0-3 15,0 0-1-15,0 0 0 0,0 0 2 16,0 0-2-16,0 0 2 0,0 0 2 0,0 0-4 0,0 0 2 15,0 0 1-15,0 0 1 0,0 0-3 16,0 0 4-16,0 0-2 0,0 0 5 0,0 0 3 16,0 0-2-16,0 0 1 0,0 0-5 0,0 0 0 15,0 0-2-15,0 0 3 0,0 0-2 0,0 0 3 16,0 0-3-16,0 0-8 0,0 0 4 0,0 0-1 16,0 0 4-16,0 0 3 0,0 0-3 0,0 0 1 15,0 0-5-15,0 0 3 0,0 0-1 0,0 0-1 16,0 0 4-16,0 0-2 0,0 0-1 0,0 0 0 15,0 0-3-15,0 0 1 0,0 0 1 0,0 0 0 16,0 0-2-16,0 0 1 0,0 0 3 16,0 0 1-16,0 0 2 0,0 0-4 0,0 0 3 15,0 0-2-15,0 0 0 0,0 0 2 0,0 0-3 16,0 0-1-16,0 0-2 0,0 0-1 0,0 0 1 16,0 0 3-16,0 0 0 0,0 0 0 0,0 0-2 15,0 0 0-15,0 0 0 0,0 0 3 0,0 0 0 16,0 0-3-16,0 0-1 0,0 0 0 0,0 0 2 15,0 0-3-15,0 0 6 0,0 0-1 0,0 0-3 16,0 0 2-16,0 0-2 0,0 0-2 0,0 0 4 16,0 0 0-16,0 0-2 0,0 0 7 0,0 0-6 15,0 0 5-15,0 0-3 0,0 0-5 0,0 0 5 16,0 0-1-16,0 0 0 0,0 0 2 0,0 0-1 16,0 0-3-16,0 0-1 0,0 0 2 15,0 0-1-15,0 0 3 0,0 0 0 0,0 0-1 16,0 0-2-16,0 0 4 0,0 0-3 0,0 0-2 15,0 0 1-15,0 0 2 0,0 0-3 0,0 0 8 16,0 0-4-16,0 0-1 0,0 0 0 0,0 0-2 16,0 0 1-16,0 0-5 0,0 0 8 0,0 0-5 15,0 0 4-15,0 0 3 0,0 0-6 0,0 0 5 16,0 0-5-16,0 0-1 0,0 0 5 0,0 0-3 16,0 0 2-16,0 0 2 0,0 0-4 0,0 0 4 15,0 0-3-15,0 0-2 0,0 0 2 0,0 0-6 16,0 0 6-16,0 0 2 0,0 0-2 0,0 0 5 15,0 0-5-15,0 0-2 0,0 0 2 16,0 0-1-16,0 0 1 0,0 0 0 0,0 0 0 16,0 0 1-16,0 0-1 0,0 0 2 0,0 0-2 15,0 0 0-15,0 0 1 0,0 0-3 0,0 0 5 16,0 0-1-16,0 0-5 0,0 0 3 0,0 0-2 16,0 0 3-16,0 0-1 0,0 0 2 0,0 0-5 15,0 0 0-15,0 0 5 0,0 0-2 0,0 0 4 16,0 0-6-16,0 0 0 0,0 0 2 0,0 0-1 15,0 0 5-15,0 0-2 0,0 0 0 0,0 0-3 16,0 0 1-16,0 0 2 0,0 0 0 0,0 0 4 16,0 0-6-16,0 0-3 0,0 0 1 15,0 0-1-15,0 0 5 0,0 0 3 0,0 0-5 16,0 0 0-16,0 0 3 0,0 0-3 0,0 0 0 16,0 0 3-16,0 0-9 0,0 0 6 0,0 0-3 15,0 0-1-15,0 0 2 0,0 0 0 0,0 0 2 16,0 0-2-16,0 0 0 0,0 0-3 0,0 0-3 15,0 0-12-15,0 0-13 0,0 0-8 0,0 0-13 16,0 0-11-16,0 0-4 0,0 0-15 0,0 0-15 16,0 0-18-16,0 0-41 0,0 0-56 0,0 0-76 15,0 0-108-15,0 0-206 0,0-18-30 0,0 18 108 16</inkml:trace>
  <inkml:trace contextRef="#ctx0" brushRef="#br0" timeOffset="-178819.4">19634 16281 1712 0,'20'0'63'0,"-20"-3"42"0,0 0 35 16,0 0 19-16,15 1-33 0,-15-2-24 0,0 2-15 15,0-1 1-15,0 0-15 0,0 1 2 0,0 0-4 16,0-1-9-16,0 0 2 0,0 0-1 0,0 1-8 15,0-1 0-15,0-2-9 0,0 3-13 0,0-1 4 16,0-2-1-16,0 3-5 0,0-4-10 0,0 1-6 16,0 1-17-16,0-3-2 0,23 1 1 15,-23 1-1-15,0-3 6 0,25 2-2 0,-25-1 0 16,22 3 0-16,-7-4-1 0,-1 1 1 0,2 2 2 16,1 0-2-16,-1 3 1 0,-1 0-1 0,4-1 0 15,-4 1-1-15,3 2 1 0,0 0 0 0,-3 0 0 16,2 0-2-16,-1 0 1 0,-1 0-3 0,-2 23 5 15,1-23 0-15,-4 18 1 0,1-18 1 0,-1 21 1 16,-1-21-2-16,-4 25 0 0,0-11 0 0,0-1-2 16,-1 1 1-16,-3 1 1 0,-1-1 2 0,0 1-1 15,0-1 0-15,0 1-1 0,0-1 1 0,-25 1-4 16,25-3 4-16,-21 2 4 0,21-1-5 16,-24 1 4-16,24-1-6 0,-29-2-1 0,29 1 1 0,-25 0-2 15,12-2 4-15,1-1-4 0,0 0 3 16,2-3 0-16,1 1-2 0,2-2 3 0,1-2-4 15,1-1 1-15,3 1-5 0,2-2 2 0,0-1-4 16,0 1 3-16,0-1 5 0,0 0-6 0,0 0 6 16,0 2 0-16,0-2-2 0,0 0 7 0,26 0-3 15,-26 3 1-15,24-3-4 0,-24 0 2 0,32 0-1 16,-13 0 2-16,4 0 2 0,-1 0-4 0,4 0 0 16,-1 0 0-16,2-19 2 0,2 19 3 0,-3 0-1 15,3 0-2-15,-2-13-1 0,2 13-1 0,-2 0 4 16,-1-8-2-16,-5 8-2 0,-1 0 2 0,-2-4 2 15,-2 4 0-15,-4 0-1 0,-3-5-1 16,0 5-2-16,-4 0 4 0,-1 0 4 0,-1 0 4 16,-2 0 6-16,-1 0 1 0,0 0-3 0,0 0-2 15,0 0-11-15,0 0-1 0,0 0 2 0,0 0-2 16,0 0 0-16,0 0-2 0,0 0-2 0,0 0 0 16,0 0 2-16,0 0 2 0,0 0-4 0,0 0 0 15,0 0 3-15,0 0-3 0,0 0 4 0,0 0 1 16,0 0-3-16,0 0 2 0,0 0-2 0,0 0-2 15,0 0 5-15,0 0-3 0,0 0 0 0,0 0 2 16,0 0-3-16,0 0 1 0,0 0-2 16,0 0 2-16,0 0 0 0,0 0-2 0,0 0 6 15,0 0-4-15,0 0 2 0,0 0 2 0,0 0-1 16,0 0-4-16,0 0-1 0,0 0 2 0,0 0 0 16,0 0 2-16,0 0 0 0,0 0 0 0,0 0 2 15,0 0-2-15,0 0 2 0,0 0 2 0,0 0-2 16,0 0 2-16,0 0-1 0,0 0-3 0,0 0 0 15,0 0-2-15,0 0 0 0,0 0 0 0,0 0 0 16,0 0 2-16,0 0-2 0,0 0 0 0,0 0-4 16,0 0 4-16,0 0 0 0,0 0 2 0,0 0 0 15,0 0-2-15,0 0 0 0,0 0-8 0,0 0 0 16,0 0-42-16,0 0-52 0,0 0-53 16,0 0-78-16,0 0-71 0,0 0-101 0,0 0-159 15,0 0-76-15,-18-17 113 0</inkml:trace>
  <inkml:trace contextRef="#ctx0" brushRef="#br0" timeOffset="-178531.78">20421 16321 1946 0,'0'-2'63'0,"0"-1"39"16,0 2 22-16,0-1 28 0,0 1-39 0,0 1-23 15,0-1-3-15,0-1-11 0,0 2-12 16,0 0-5-16,0 0-15 0,0 0-16 0,0 0-11 16,0 0-9-16,0 0-5 0,22-1-1 0,-22-1-2 15,27-1-1-15,-11 1-1 0,4-1 4 0,-1 0-2 16,5 1 1-16,-2-3 1 0,1 3-5 0,0-1 3 16,-2 1 0-16,-1 0-5 0,-2 1-5 0,-1-1-33 15,-3 1-32-15,-2 0-39 0,-2 1-28 0,-4-2-10 16,-1 2-25-16,-2-1-14 0,-3 1-50 0,0 0-84 15,0 0-94-15,0-1-17 0,0 0 86 0</inkml:trace>
  <inkml:trace contextRef="#ctx0" brushRef="#br0" timeOffset="-178123.53">20504 16127 1815 0,'-1'-3'46'0,"-1"1"31"0,2 0 20 0,0 2 16 16,0-1-38-16,0 1-19 0,0 0-17 0,0 0-11 16,0 0 1-16,0 0 21 0,0 0 11 0,0 0 2 15,0 26-5-15,0-26-22 0,0 22-3 0,0-22-7 16,15 28 3-16,-15-12 4 0,0 0 1 0,0 2 4 16,0 0 3-16,8 0-13 0,-8 1-7 15,0 0-5-15,5 0-2 0,-5 1 5 0,0-1 4 16,3 0 6-16,-2 1-10 0,0 1 3 0,0-3-1 15,-1 1 11-15,4-2 5 0,-3 1-7 0,0-2-6 16,2-1-19-16,-2-1 1 0,0 0-6 0,2-1 0 16,-2-3 4-16,0-2-2 0,1 1 0 0,-2-4 3 15,1 2-4-15,-1-3 3 0,0-2-3 0,1 1-1 16,-1-3 4-16,0 0-1 0,0 0 17 0,0 0 4 16,0 0 3-16,0 0 3 0,0 0-12 0,0 0-4 15,0 0-6-15,0 0-1 0,0 0-3 0,0 0-6 16,0 0 1-16,0 0-5 0,0 0-3 0,0 0-24 15,0 0-41-15,0-17-40 0,0 17-49 16,0 0-32-16,0 0-35 0,0-17-47 0,0 17-84 16,18-9-133-16,-18 9-51 0,0-10 90 0</inkml:trace>
  <inkml:trace contextRef="#ctx0" brushRef="#br0" timeOffset="-177232.48">20943 16214 1727 0,'0'-5'63'0,"0"1"50"0,0 0 44 0,0-1 32 16,0 0-38-16,0 1-20 0,0-1-24 0,0 3-3 15,0-2-6-15,19 2-24 0,-19-3-17 0,0 3-31 16,0-3-15-16,14 2-8 0,-14-2-2 0,18 1 1 16,-9-1 0-16,1 0-2 0,4 1 5 0,2 1 1 15,2-1-3-15,-1 2-2 0,2-1-4 0,-3 3-3 16,0 0 5-16,-1 0 2 0,1 0 2 15,-2 0 0-15,-2 0-2 0,-2 21 1 0,1-21 0 16,-2 0 2-16,-2 29 0 0,-2-29 0 0,-1 26-2 16,1-10 1-16,-5 0-1 0,0 0 4 0,0 2 4 15,0-1 2-15,-24 1 0 0,24-2-5 0,-26 0-1 16,26 0-2-16,-31 0 1 0,31-3 2 0,-29-1-1 16,13 0 1-16,3-3 2 0,1-1 0 0,-1-3 2 15,3 0-3-15,10-1 1 0,-14-3 0 0,9 1 7 16,5-1 12-16,-2-1 4 0,2 0 3 0,0 0-9 15,0 0-15-15,0 0-4 0,0 0-7 16,0 0-4-16,22 0 2 0,-22 0-2 0,20 0 3 0,-20 0 2 16,26 0 1-16,-26-18 0 0,26 18 2 15,-11 0-7-15,-2 0 3 0,1 0-1 0,-2 0-1 16,-1 0 8-16,1 0-7 0,-2 0 3 0,0 0-3 16,0 0-1-16,-1 26 6 0,-3-26-7 0,2 15 7 15,-5-15-1-15,0 19 2 0,-2-19 2 0,-1 21 2 16,0-9 3-16,0 0 2 0,0 1-1 0,0-1-1 15,0 1 4-15,-26-1 0 0,26 0 8 0,0 0 2 16,-26-2 1-16,26-2-2 0,-25 2 1 0,12-3-3 16,-2-1-3-16,2-1-5 0,-2 0-6 0,2-1-4 15,-3-1 0-15,3-3-2 0,1 0-1 0,-3 0-2 16,2 0-4-16,-2 0 4 0,2 0-3 0,0 0 3 16,3 0-2-16,1 0 0 0,3 0 4 15,-3-20-2-15,5 20 4 0,2 0-4 0,2 0-6 16,-1 0-1-16,1 0-2 0,0 0 3 0,0 0 0 15,0 0-3-15,0 0-4 0,0 0-2 0,0 0-2 16,0 0-22-16,0 0-20 0,0 0-29 0,0 0-35 16,0 0-28-16,0 0-40 0,0 0-53 0,23 0-65 15,-23 0-108-15,0 0-156 0,24 0 14 0,-24 0 105 16</inkml:trace>
  <inkml:trace contextRef="#ctx0" brushRef="#br0" timeOffset="-176916.48">21485 16429 1993 0,'0'-1'62'0,"-16"0"32"0,16 1 35 0,0-2 23 16,0 2-44-16,0-1-4 0,0 0-18 0,0 1-18 15,0 0-5-15,0 0-9 0,0 0-4 0,28 0 11 16,-28 0 0-16,28 0-2 0,-11 0-7 0,5-1-9 16,1-1-8-16,4 1-13 0,-1-2-8 15,1 3-6-15,1-2-7 0,-5-1-3 0,2 1 3 16,-4-1-5-16,-1 1 1 0,-4 0-2 0,-1 0 2 16,-2-1-29-16,-3 1-27 0,-2 1-37 0,-1-1-51 15,-3 1-10-15,-2 0-23 0,-1-1-20 0,-1 1-28 16,0 1-40-16,0-2-47 0,0 0-69 0,0-1-69 15,0 0 83-15</inkml:trace>
  <inkml:trace contextRef="#ctx0" brushRef="#br0" timeOffset="-176492.83">21640 16227 1947 0,'-4'-4'53'0,"3"-1"26"0,-2 1 12 15,3 1 24-15,0 0-35 0,0 1-11 0,0 0-6 16,0 2-24-16,0 0-15 0,0 0-10 0,23 0 12 16,-23 0 9-16,0 0 18 0,0 0 11 0,19 23-7 15,-19-23 9-15,0 22-12 0,10-22-10 0,-10 30 3 16,0-14-10-16,0 2-6 0,0 2-1 16,0 1-8-16,0 0-7 0,0 1-7 0,0 0-2 0,0 0-8 15,0-1-3-15,0 2 6 0,-19-3 0 0,19-1 5 16,0 1-1-16,0-3-1 0,0-2-1 0,0 2 14 15,0-2 2-15,0-2 5 0,0-1-1 16,0-1-15-16,0-2-1 0,0-1 3 0,0-3 2 16,0-1 0-16,0-1 0 0,0-2-4 0,15 0 0 15,-15 0-4-15,0 1 0 0,0-2-1 0,0 1 1 16,0-1-2-16,0 1 4 0,0-1-5 0,0 0-1 16,0 0 7-16,0 0-5 0,0 0 8 0,0 0-2 15,0 0-2-15,0 0 5 0,0 0-5 0,0 0 5 16,0 0-1-16,0 0-10 0,0 0 2 0,0 0-4 15,0 0-2-15,0 0 2 0,0 0-2 0,0-15-22 16,0 15-39-16,0 0-44 0,0 0-70 16,0 0-52-16,0-12-58 0,0 12-81 0,0-9-128 15,0 6-104-15,0-5 96 0</inkml:trace>
  <inkml:trace contextRef="#ctx0" brushRef="#br0" timeOffset="-176156">22224 16227 2474 0,'0'-7'40'0,"0"0"11"16,0 2 18-16,0 0 27 0,0-2-19 0,0 2 2 15,0 4-4-15,0-1-25 0,0 1-24 16,0 1-11-16,0 0-13 0,0 0 5 0,0 0 21 15,0 0 12-15,0 0 12 0,0 0 7 0,0 26-5 16,0-26-3-16,22 20 1 0,-22-20-12 0,0 23-10 16,17-9 1-16,-17 2-8 0,0-1 1 0,11 1-2 15,-11 3-8-15,0-1-8 0,0 3 3 0,0-1-7 16,0 1-1-16,0-1 1 0,0 2-4 0,0-1 5 16,0 0-5-16,0-1 0 0,0 0 5 0,0 1-2 15,0-1-3-15,0-1-4 0,0 1-22 0,0-1-67 16,23-2-71-16,-23-3-85 0,0 3-98 15,17-5-93-15,-17 1-174 0,0-4-25 0,0 0 114 0</inkml:trace>
  <inkml:trace contextRef="#ctx0" brushRef="#br0" timeOffset="-174900.51">20215 16931 1617 0,'10'0'53'0,"-10"0"39"0,5 0 8 16,-5 0 26-16,6 0-32 0,-5 0-8 0,0 0 22 16,1 0-3-16,-1 0-3 0,0 0-6 0,0 0-14 15,1 0-12-15,-1 0-14 0,2 0-25 0,-2 0-12 16,3 0-15-16,-1 0-1 0,1 0-4 16,4 0-4-16,-1 0 5 0,2 0-3 0,2 0 5 15,-1 0-2-15,2 0 1 0,4 0 2 0,-2 0-3 16,2 0 3-16,1 0 0 0,2 0 0 0,2 21-1 15,-2-21-2-15,5 14 1 0,-2-14-2 0,3 12 1 16,-2-12 1-16,4 13-1 0,1-13-1 0,-2 11-1 16,3-11 0-16,-3 4 2 0,3-3-1 0,0-1 2 15,-3 0 4-15,3 0-5 0,1 0 5 0,-1 0 1 16,1-20-8-16,-4 20 1 0,0 0 0 0,3-25-1 16,0 25 2-16,0-18 1 0,-1 18 0 0,-1-18 0 15,1 18 0-15,2-14-1 0,-1 14 3 0,0-8-3 16,-2 8 1-16,0-6 3 0,-2 6-4 0,0 0 2 15,1 0-2-15,-2 0-6 0,2 0 3 16,0 0-2-16,-3 0 0 0,3 0 8 0,-1 0-5 16,2 19 1-16,-4-19 1 0,1 0 0 0,1 0-2 15,-2 19 2-15,0-19 2 0,-2 12 0 0,0-12 0 16,-3 13-1-16,0-4 0 0,1-3-3 0,-2 2 2 16,-1-1-2-16,1-1 1 0,-2 1 4 0,1-4-6 15,0 4 7-15,1-5-2 0,0 1 1 0,2-1 3 16,3-2-3-16,-1 0-1 0,2 0-4 0,4 0 3 15,1 0-3-15,2 0 2 0,0-27 1 0,4 27-1 16,0-20 1-16,0 20-2 0,-2-20 0 16,0 20 0-16,-2-15-3 0,-4 15 1 0,-5-12 1 15,-4 12 1-15,0 0-1 0,-5 0 2 0,2-7 3 16,-4 7-2-16,4 0 3 0,-2 0-1 0,5 0 0 16,-1 0-3-16,0 0 2 0,1 0-3 0,2 0 0 15,-1 0 1-15,1 0-2 0,0 0 2 0,-2 0 0 16,1 0-14-16,-3 0-29 0,-2 0-38 0,-4 0-46 15,-3 0-60-15,0 0-79 0,-4 0-117 0,-2 0-207 16,0 0 73-16</inkml:trace>
  <inkml:trace contextRef="#ctx0" brushRef="#br0" timeOffset="-166044.71">30824 12477 1580 0,'0'0'60'0,"0"0"38"0,0 0 21 0,0 0 30 0,0 0-26 16,0 0-8-16,0 0 5 0,0 0-7 15,0 0-21-15,0 0-10 0,0 0-16 0,0 0-9 16,0 0-5-16,0 0-1 0,0 0 5 0,0 0-6 15,0 0-4-15,0 0-8 0,-18 0-8 0,18 0-2 16,0-11 8-16,0 11 2 0,-17 0 3 0,17 0 4 16,0 0 3-16,-11 0 3 0,11 0 2 0,-8-6 5 15,8 6-7-15,-5 0-2 0,3 0 0 0,2 0-3 16,-2-5-5-16,1 3 2 0,1 2-7 0,-1-3-2 16,1 0-1-16,0 2-9 0,0-4-5 0,-1 0-6 15,1 0-5-15,0 0-5 0,0 0 0 0,0-2-1 16,0 1 1-16,0-1 1 0,0 1 1 0,0-2-5 15,0 0 3-15,20 1 0 0,-20 0-1 0,0 1 3 16,16 0-4-16,-16 0 1 0,15 0-3 16,-15 2 4-16,19-1-5 0,-7-1 0 0,0 2 0 15,1 1-1-15,3 0 2 0,1 2-1 0,-2 0 0 16,2 1-1-16,0 0 2 0,-1 0-2 0,1 0 4 16,-2 0-1-16,0 0-1 0,2 0 2 0,-4 25-2 15,0-25 1-15,-1 0 1 0,0 20-2 0,-3-20 1 16,-1 14 0-16,1-14 1 0,-3 17 1 0,-2-7-4 15,0 0 2-15,-2 1-3 0,0-1 5 0,-2 2 1 16,0 0 0-16,0 2 2 0,0-1-5 0,0 0 4 16,-30 0-2-16,30 0 0 0,-24 1 1 15,24-2-4-15,-29 0 0 0,14 0 2 0,-4 1-3 16,4-1 0-16,-4-1 3 0,2 0 1 0,-1 0 0 16,-1-3-2-16,2 2 3 0,-1-3-4 0,2 0 2 15,1-2 3-15,4 0-1 0,1-3 2 0,0 1 0 16,4-2-1-16,3 0-1 0,1-1 0 0,0 0 2 15,2 0 9-15,0 0 5 0,0 0 9 0,0 0-8 16,0 0-6-16,0 0-8 0,0 0-10 0,0 0 1 16,0 0 1-16,0 0 1 0,18 0-4 0,-18 0 4 15,0-17-5-15,0 17 5 0,17 0 1 0,-17 0 0 16,13 0 2-16,-3-8-3 0,0 8-1 0,4 0 1 16,-2 0-1-16,2 0 3 0,2 0 1 15,-2 0-2-15,1 0-3 0,0 0-2 0,-1 0 3 16,-1 0 0-16,-1 0 5 0,2 0-2 0,-4 0 2 15,1 20-4-15,-3-20 0 0,0 0-2 0,1 14 2 16,-4-14-1-16,-1 13 0 0,0-13 3 0,-3 12-3 16,1-5 5-16,-2 0-2 0,0 1 0 0,0-1-1 15,0 0 3-15,0 3 1 0,0-2-4 0,0-1 2 16,-24 1-3-16,24 1 1 0,0 0 4 0,-25 0-1 16,25-1 0-16,-21 1-4 0,21-1 4 0,-24-1-3 15,12 1 2-15,-3 0 2 0,2 0 1 0,0-3-1 16,0 2-4-16,-3 0 4 0,2-1-3 0,-1-2-1 15,-1 0 3-15,1 0 0 0,0-2 0 16,-4 0 1-16,4 0-2 0,-4-2-3 0,3 0 1 16,-3 0 2-16,1 0 3 0,-2 0 4 0,1 0 1 15,0 0 3-15,1 0 5 0,0 0-3 0,1-18-2 16,0 18 0-16,2 0-9 0,0 0-4 0,1 0 5 16,2-13-7-16,1 13 4 0,1 0 3 0,2 0-6 15,0 0 1-15,4-7 0 0,1 7 0 0,-2 0 1 16,2 0 3-16,0 0-4 0,1 0 0 0,1 0 0 15,-2 0 0-15,2 0 2 0,0 0-1 0,1 0 4 16,-1 0 0-16,1 0-1 0,-3 0 4 16,3 0-5-16,0 0 3 0,-1 0 3 0,0 0-3 15,-1 0 0-15,2 0-4 0,-1 0 0 0,1 0-2 16,0 0 1-16,-1 0 3 0,1 0-3 0,0 0 0 16,0 0-2-16,0 0 0 0,0 0-1 0,0 0 6 15,0-5 0-15,0 5-2 0,0 0-2 0,0-2-2 16,0 2-2-16,0-3 3 0,0 3 0 0,0-2-2 15,0 1 4-15,0 0-1 0,0-1 3 0,0 1-1 16,0 1-2-16,0 0 4 0,0 0-7 0,0 0 3 16,0 0 0-16,0 0-7 0,0 0 8 0,0 0 2 15,0 0-6-15,0-1 3 0,0 1 0 0,0 0-3 16,0 0 3-16,0 0 0 0,0 0-3 0,0 0 3 16,0 0 0-16,0 0-1 0,0 0 2 15,0 0-2-15,0 0 0 0,0 0-1 0,0 0 0 16,0 0 2-16,0 0 2 0,0 0 2 0,0 0-5 15,0 0-2-15,0 0 3 0,0 0-2 0,0 0 6 16,0 0-2-16,0 0-1 0,0 0 1 0,0 0-4 16,0 0 1-16,0 0 1 0,0 0 3 0,0 0-1 15,0 0 2-15,0 0-4 0,0 0 0 0,0 0-1 16,0 0 1-16,0 0-3 0,0 0 3 0,0 0 3 16,0 0-3-16,0 0 3 0,0 0-5 0,0 0 1 15,0 0 1-15,0 0-2 0,0 0 9 16,0 0-6-16,0 0-2 0,0 0 0 0,0 0-4 0,0 0 3 15,0 0-1-15,0 0 5 0,0 0 0 16,0 0-3-16,0 0 5 0,0 0-5 0,0 0 1 16,0-12 0-16,0 12 0 0,-21 0-2 0,21 0-1 15,0 0 3-15,0 0-2 0,0 0 4 0,0 0-2 16,0 0 0-16,0 0-5 0,0 0 3 0,0 0 1 16,0 0 1-16,0 0-1 0,0 0-4 0,0 0 2 15,0 0-1-15,0 0 4 0,0 0-3 0,0 0 6 16,0 0-4-16,0 0 1 0,0 0-1 0,0 0-2 15,0 0-2-15,0 0 2 0,0 0 1 0,0 0 0 16,0 0 7-16,0 0-4 0,0 0-1 0,0 0 0 16,0 0-5-16,0 0 4 0,0 0 1 15,0 0-4-15,0 0 7 0,0 0-5 0,0 0 6 16,0 0 1-16,0 0-6 0,0 0 1 0,0 0-6 16,0 0 3-16,0 0 4 0,0 0-1 0,0 0 3 15,0 0-4-15,0 0-2 0,0 0 2 0,0 0 0 16,0 0-6-16,0 0 5 0,0 0-1 0,0 0 0 15,0 0 4-15,0 0-6 0,0 0 1 0,0 0 2 16,0 0 1-16,0 0-1 0,0 0 0 0,0 0-3 16,0 0 2-16,0 0 3 0,0 0-2 0,0 0 4 15,0 0-3-15,0 0 1 0,0 0 2 0,0 0-3 16,0 0-1-16,0 0 1 0,0 0 1 16,0 0 1-16,0 0-2 0,0 0 1 0,0 0 1 15,0 0-6-15,0 0 9 0,0 0-3 0,0 0 0 16,0 0 3-16,0 0-4 0,0 0 0 0,0 0-2 15,0 0 3-15,0 0-1 0,0 0-1 0,0 0 3 16,0 0-2-16,0 0 0 0,0 0 1 0,0 0 3 16,0 0-4-16,0 0-1 0,0 0 1 0,0 0-4 15,0 0 5-15,0 0 0 0,0 0-2 0,0 0 1 16,0 0-4-16,0 0 6 0,0 0-1 0,0 0-1 16,0 0 4-16,0 0-7 0,0 0 3 0,0 0 0 15,0 0-1-15,0 0 2 0,0 0 0 0,0 0-3 16,0 0 1-16,0 0 1 0,0 0-1 15,0 0 1-15,0 0 1 0,0 0 0 0,0 0-1 16,0 0-1-16,0 0 2 0,0 0-2 0,0 0 0 16,0 0 3-16,0 0-3 0,0 0 2 0,0 0-1 15,0 0 0-15,0 0-1 0,0 0 1 0,0 0 1 16,0 0-3-16,0 0-1 0,0 0-14 0,0 0-13 16,0 0-14-16,0 0-19 0,0 0-24 0,0 0-32 15,0 0-43-15,0 0-65 0,0 0-65 0,0 0-76 16,0 0-135-16,0 0-231 0,0 0 71 0,0 0 122 15</inkml:trace>
  <inkml:trace contextRef="#ctx0" brushRef="#br0" timeOffset="-164152.75">32995 12320 1969 0,'0'-2'32'16,"0"0"27"-16,0 1 26 0,0-1 29 0,0 0-5 16,0 1-3-16,0-1-9 0,0 2-17 0,19 0-16 15,-19 0-21-15,0 0-14 0,0 0-5 0,0 0-2 16,7 0-1-16,-7 0-4 0,0 0-7 0,0 0-8 16,4 0-4-16,-4 0 2 0,0 0 9 0,0 0 11 15,0 0 5-15,0 18 6 0,0-18-5 0,0 13-4 16,0-13-3-16,0 19-2 0,0-9-3 15,0 1-5-15,-25 0-5 0,25 1 1 0,0 0-5 16,-20 0-2-16,20-1 4 0,-13 0-4 0,13 1 0 16,-11 0 3-16,11-2-3 0,-8 1 4 0,8-1 0 15,-7-2-3-15,7 2 3 0,-2-5-4 0,2 1 3 16,0-1 2-16,0-2 0 0,0 0 3 0,0-1 0 16,0 0 1-16,0-2 2 0,0 0-1 0,0 0 1 15,0 0-3-15,23 0-2 0,-23 0-1 0,14 0-3 16,-14 0 1-16,23 0 2 0,-11 0-3 0,1 0 2 15,-3 0 0-15,1 0-2 0,-2 0 0 0,-2 0 1 16,0 0-1-16,-1 0 0 0,-1 0 0 16,1 0-2-16,0 0 4 0,-1 0-2 0,3 0 0 15,-1 0 0-15,2 0-3 0,-1 0 1 0,1 17 2 16,-1-17 3-16,0 0-1 0,-1 12-1 0,-1-12 0 16,2 7-4-16,-1-7 3 0,0 8 0 0,0-5-1 15,-2 4 4-15,-1-3-1 0,-2 1 1 0,2 3 0 16,-3-1-2-16,1 0 1 0,-2 0 1 0,0 2 3 15,0-2-1-15,0 2-1 0,0-1 0 0,0 0-3 16,0-1 0-16,0 1 1 0,0-3 0 0,0 0-1 16,0 2 2-16,-22-2 0 0,22-1 0 0,0-1 4 15,0 1-4-15,-20-1 0 0,20 1 3 0,-13-1-3 16,4-1 4-16,0 1-3 0,-3 0-1 0,2-1 0 16,1 0-1-16,-1 1 1 0,2-1-4 15,0-2 2-15,0 3-3 0,-2-2 2 0,1-1 2 16,2 1-2-16,-6 1 3 0,3-1-2 0,-1-1 0 15,0 0 1-15,1 0-2 0,2 3 1 0,1-3 0 16,0 1 0-16,1-1 1 0,0 0 0 0,-2 1-1 16,1-1 1-16,-1 0-2 0,2 0 0 0,-3 0 1 15,1 0-1-15,-2 0 2 0,2 0-3 0,-1 0 3 16,3 0-1-16,0 0-1 0,-2 0 2 0,5 0-2 16,-4 0-1-16,4 0 0 0,0 0-2 0,1 0 0 15,-1 0-3-15,3 0-5 0,-1 0-27 16,-1 0-36-16,2 0-64 0,-1 0-62 0,0 0-59 15,0-13-85-15,1 13-99 0,-2 0-132 0,1-9 56 16,0 9 122-16</inkml:trace>
  <inkml:trace contextRef="#ctx0" brushRef="#br0" timeOffset="-163716.92">33025 12323 1543 0,'4'-1'35'0,"1"1"21"16,0 0 22-16,1-2 31 0,1 1-7 0,-2 0 4 15,-1-1-2-15,0 1-8 0,1 0-11 0,0 1-4 16,-3-1-3-16,0 1 1 0,-1-2 0 0,0 1-6 16,1 1-5-16,0-2-7 0,2 1-9 0,1-1-1 15,1 0-7-15,1 1-7 0,1-1-7 0,0-1-11 16,4 2-6-16,-2-2-4 0,1-1-1 0,2 2 1 16,2-2 0-16,0 1-3 0,0-1-3 15,5 1-1-15,-2 1-2 0,4-1 0 0,-1 1 1 16,3 0-4-16,-3-2 3 0,4 1-1 0,-2-1-2 15,0 2 4-15,-4-1-1 0,0 2-1 0,-2-3 1 16,-5 3 1-16,-2-1 0 0,-3 1 5 0,-2-1 3 16,-3 2 0-16,-2-2 0 0,0 2-2 0,0 0-6 15,0 0-19-15,0-2-46 0,0 2-79 0,0 0-117 16,-30 0-172-16,30 0-231 0,-23 0 14 0,23 0 120 16</inkml:trace>
  <inkml:trace contextRef="#ctx0" brushRef="#br0" timeOffset="-147674.35">27474 13668 1336 0,'0'0'55'16,"0"0"33"-16,-20 0 29 0,20 0 25 0,0 0-40 15,0 0-15-15,0 0-11 0,0 0-7 0,0 0 2 16,0 0 1-16,0 0 7 0,0 0 2 0,0 0 3 16,0 0-6-16,0 0-3 0,0 0-9 0,0 0-9 15,0 0-3-15,0 0-1 0,0 0 0 0,0 0 3 16,0 0 0-16,0 0-12 0,0 0-5 0,0 0-14 16,0 0-10-16,0 0-11 0,0 0-5 15,0 0 3-15,0 0 0 0,0 0 2 0,0 0 1 16,-16 0-5-16,16 0 0 0,0 0-1 0,0 0-3 15,0 0 3-15,0 0 1 0,0 0 0 0,0 0 8 16,0 0-7-16,0 0-1 0,0 0 1 0,0 0 0 16,0 0 15-16,0 0 9 0,0 0 3 0,0 0 2 15,0 0-2-15,0 0-5 0,0 0 2 0,0 0-3 16,0 0-4-16,0 0-9 0,0 0-3 0,0 0-6 16,0 0-4-16,0 0 6 0,0 0-2 0,-22 0 0 15,22 0 2-15,0 0-2 0,0 0 0 0,0 0 7 16,0 0 3-16,0 0 6 0,0 0 11 15,0 0-3-15,0 0 5 0,0 0-6 0,0 0-4 0,0 0-1 16,0 0-4-16,0 0 0 0,0-14-5 16,0 14 1-16,0 0 2 0,0 0-2 0,0 0-2 15,0 0 0-15,0 0-6 0,0 0 0 0,0 0 0 16,0 0-5-16,0 0 3 0,0 0 0 0,0 0 0 16,0 0 1-16,0 0-1 0,0 0 2 0,0-8-2 15,0 8 3-15,0 0-1 0,0 0-6 0,0 0 6 16,0 0-6-16,0 0 5 0,0 0 3 0,0 0-9 15,0 0 7-15,0 0-4 0,0 0 0 0,0 0 5 16,0 0-3-16,0 0 0 0,0 0 0 16,0 0 2-16,0 0-1 0,0 0-3 0,0 0 2 15,0 0-2-15,0 0 0 0,0 0 2 0,0 0 0 16,0 0 0-16,0 0 0 0,0 0 2 0,0 0 0 16,0 0 0-16,0 0-2 0,0 0 0 0,0 0-2 15,0 0 0-15,0 0 3 0,0 0-1 0,0 0 1 16,0 0-1-16,0 0 2 0,0 0-3 0,0 0 1 15,0-13 0-15,0 13 0 0,0 0 4 0,0 0-4 16,0 0 2-16,0 0 0 0,0 0-2 0,0-7 1 16,0 7 1-16,0 0-7 0,0-4 5 0,0 4 2 15,0-2-4-15,0 1 6 0,0 1-4 0,0 0-2 16,0 0 4-16,0 0-2 0,0-1 0 0,0 1 2 16,0 0-4-16,0 0 2 0,0 0 0 15,0 0-2-15,0 0 4 0,0 0-4 0,0 0 2 16,0 0 2-16,0 0-2 0,0 0 0 0,0 0 2 15,0 0-2-15,0 0 0 0,0 0 0 0,0 0 0 16,0 0 0-16,0 0 0 0,0 0 1 0,0 0-1 16,0 0-2-16,0 0 2 0,0 0 0 0,0 0-5 15,0 0 5-15,0 0 0 0,0 0 0 0,0 0 2 16,0 0-2-16,0 0-2 0,0 0 2 0,0 0 0 16,0 0 2-16,0 0-2 0,0 0 2 0,0 0 1 15,0 0-8-15,0 0 5 0,0 0-2 16,0 0 0-16,0 0 4 0,0 0 1 0,0 0-4 15,0 0 1-15,0 0 0 0,0 0-2 0,0 0 4 16,0 0-2-16,0 0 0 0,0 0 0 0,0 0-2 16,0 0 2-16,0 0 0 0,0 0 0 0,0 0 0 15,0 0 2-15,0 0-2 0,0 0 0 0,0 0 2 16,0 0-4-16,0 0 4 0,0 0-2 0,0 0-2 16,0 0 2-16,0 0-2 0,0 0 2 0,0 0 2 15,0 0-2-15,0 0-2 0,0 0 0 0,0 0 0 16,0 0 2-16,0 0 2 0,0 0 1 0,0 0-3 15,0 0-2-15,0 0 1 0,0 0 1 0,0 0 0 16,0 0 0-16,0 0 0 0,0 0 0 0,0 0 0 16,0 0 0-16,0 0 0 0,0 0-2 15,0 0 0-15,0 0 4 0,0 0-4 0,0 0 4 16,0 0-2-16,0 0 0 0,0 0 0 0,0 0-3 16,0 0 5-16,0 0 1 0,0 0-1 0,0 0 2 15,0 0-4-15,0 0-2 0,0 0 2 0,0 0-4 16,0 0 4-16,0 0 0 0,0 0 2 0,0 0 2 15,0 0-4-15,0 0 2 0,0 0-2 0,0 0 1 16,0 0-1-16,0 0-2 0,0 0 2 0,0 0-3 16,0 0 5-16,0 0 0 0,0 0-4 0,0 0 4 15,0 0-1-15,0 0-1 0,0 0 2 0,0 0 0 16,0 0-1-16,0 0 1 0,0 0-2 16,0 0-4-16,0 0 2 0,0 0-2 0,0 0 6 15,0 0 0-15,0 0-2 0,0 0 2 0,0 0-5 16,0 0 5-16,0 0-3 0,0 0 4 0,0 0 0 15,0 0-5-15,0 0 5 0,0 0-5 0,0 0 2 16,0 0 2-16,0 0-2 0,0 0 1 0,0 0-1 16,0 0-3-16,0 0 4 0,0 0-1 0,0 0-2 15,0 0 2-15,0 0-1 0,0 0 0 0,0 0 1 16,0 0 0-16,0 0-3 0,0 0 2 0,0 0 1 16,0 0 0-16,0 0-2 0,0 0 0 0,0 0-1 15,0 0 2-15,0 0 1 0,0 0-4 0,0 0 2 16,0 0 0-16,0 0 2 0,0 0 2 15,0 0 0-15,0 0-5 0,0 0 3 0,0 0 0 16,0 0-4-16,0 0 6 0,0 0-4 0,0 0 0 16,0 0 2-16,0 13-4 0,0-13 7 0,-21 0-3 15,21 0 0-15,0 0 4 0,0 7-4 0,0-7 2 16,0 3 0-16,-15-3-2 0,15 2-6 0,0 1 2 16,-11-3 0-16,11 2 0 0,-6 0 7 0,6-1-3 15,-2-1-3-15,-2 0-1 0,4 3 0 0,0-3 2 16,0 1 0-16,0-1 2 0,0 0 0 0,0 0 0 15,0 0 0-15,0 0 2 0,0 0 0 0,0 0 0 16,0 0 0-16,0 0-2 0,0 0 0 16,0 0-4-16,0 0 4 0,0 0 0 0,0 0-2 15,0 0 4-15,0 0-6 0,0 0 2 0,0 0 2 16,0 0 0-16,0 0 0 0,0 0 2 0,0 0-2 16,0 0-2-16,0 0 4 0,0 0-4 0,0 0 2 15,0 0 2-15,0 0 0 0,0 0 0 0,0 0-2 16,0 0-2-16,0 0 0 0,0 0-2 0,0 0 4 15,0 0 0-15,0 0 2 0,0 0-2 0,0 0 0 16,0 0-2-16,0 0 0 0,0 0 6 0,0 0-2 16,0 0 4-16,-20 18-6 0,20-18 0 0,0 0 2 15,0 0-2-15,0 0 2 0,0 13 0 0,-14-13-2 16,14 0 0-16,0 0-2 0,0 0 0 0,0 0 0 16,0 0 2-16,0 0 2 0,0 0-4 15,0 0 4-15,0 0-2 0,0 0 0 0,0 0 4 16,0 0-4-16,0 0 0 0,0 0 4 0,0 0-4 15,0 0 0-15,0 0 0 0,0 0-2 0,0 0 2 16,0 0 0-16,0 0 2 0,0 0 0 0,0 0 0 16,0 0-3-16,0 0 3 0,0 0 0 0,0 0 8 15,0 0 10-15,0 0 7 0,0 0 11 0,0 0 0 16,0 0 1-16,0 0-11 0,0 0-10 0,0 0-7 16,0 0-8-16,0 0 4 0,0 0-3 0,0-21 2 15,0 21 1-15,17-14-6 0,-17 14 3 0,0-13-4 16,15 13 3-16,-15-14-1 0,9 5 1 0,-9 3-3 15,14 2-3-15,-10-1 3 0,3 0-1 16,-1-2 2-16,2 4 3 0,-2 1-3 0,-2-3-3 16,3 2 3-16,-1-1-4 0,2 2-2 0,-2 1 5 15,1 1 0-15,-3-2-1 0,3 2 3 0,-2 0-2 16,1 0-2-16,1 0 1 0,0 0 3 0,2 0-1 16,-2 0-1-16,2 0 0 0,-1 0-1 0,4 0 2 15,-3 0 0-15,-1 0 2 0,0 0-6 0,3 0 1 16,-1 0 0-16,0 0 2 0,-3 0 0 0,2 14-4 15,-3-14 6-15,1 0-2 0,-2 0-2 0,-1 10 6 16,-2-10-9-16,1 7 2 0,-1-2 2 0,0 2-3 16,0-2 9-16,0 0-7 0,-1 2 6 15,-1-2 1-15,1 2-5 0,-1-2 1 0,0 0-1 16,0 2-4-16,0 0 4 0,0 0-2 0,0-1 0 16,0 1 4-16,0 0-3 0,0 0 7 0,0 1-6 15,0-3-3-15,0 2 3 0,0 2-2 0,0-2 6 16,0 0 1-16,0 1-2 0,-17 0-2 0,17-1-2 15,0-2 3-15,-14 4-5 0,14-2 7 0,-13-1-3 16,13 1-2-16,-11-1 4 0,4 0-2 0,0 0 2 16,1 1 1-16,-3-3-2 0,3 1-4 0,0-1 3 15,-2-1-1-15,1-1 2 0,-3 1 0 0,3-1-4 16,-1 1 3-16,3-1-2 0,-3 0 0 0,2-2 4 16,-4 1-3-16,5 1 2 0,1-1 2 15,-1-1-5-15,0 0 1 0,1 0 0 0,2 0-2 16,-1 0 7-16,-1 0-5 0,2 0 2 0,-2 0-3 15,1 0 0-15,-2 0-1 0,1 0-3 0,0 0 7 16,3 0-7-16,-3 0 5 0,4 0 0 0,-2 0-4 16,0 0 5-16,2 0 0 0,0 0-1 0,0 0 2 15,-2 0 0-15,2 0-2 0,0 0 5 0,0 0-5 16,0 0 0-16,0 0 1 0,0 0-3 0,0 0 7 16,0 0-3-16,0 0-1 0,0 0 2 0,0 0 0 15,0 0-2-15,0 0 2 0,17 0 0 0,-17 0-7 16,0 0 2-16,19 0 0 0,-19 0 1 15,15 0 2-15,-6-16-1 0,-4 16 0 0,6 0 0 16,-1 0-1-16,-2 0 1 0,3 0 3 0,-1 0-4 16,1-9 0-16,1 9 1 0,0 0-3 0,-1 0 1 15,3-2 2-15,-3 2-1 0,-2 0 1 0,5 0-1 16,-4 0 1-16,-1 0 1 0,-1 0-2 0,-1 0 2 16,-1 0-3-16,0 0-1 0,-3 0 6 0,2 0-5 15,-1 0 5-15,-1 0-3 0,-2 0-4 0,2 0 7 16,-1 0-4-16,0 0 1 0,0 0 0 0,1 0-5 15,-1 0 4-15,0 0-1 0,0 0 3 0,-2 0 2 16,6 14-6-16,-6-14 5 0,1 0-2 16,-1 0 1-16,1 0 1 0,1 9-2 0,0-9-3 15,2 0 1-15,-1 0 2 0,-2 6-1 0,0-6 2 16,3 4-1-16,-4-3 0 0,2 2-1 0,-2 0 4 16,0 0-3-16,3-3 0 0,-2 2 2 0,1 3-2 15,-2-3 1-15,0 1 2 0,2 0-3 0,-2-1-3 16,0 1 4-16,0 0-5 0,0 0 7 0,2 0-3 15,-2-1 0-15,0 1 3 0,2-1-2 0,0 0 2 16,-2 3-4-16,0-4 0 0,0 1-1 0,0 1 2 16,0 0 0-16,3 0 2 0,-3 1 1 0,0-1 0 15,0 2-1-15,0-2 1 0,0 2-4 0,0-1 3 16,0 0-1-16,0 0 2 0,0 0 1 16,0 1-3-16,0-2 1 0,-19 2-2 0,19 1-1 15,0-4-1-15,0 4 4 0,0-4 0 0,-13 3 0 0,13-2 1 16,0 0-2-16,0-1-3 0,0 2 1 15,-5 0 2-15,5-1-2 0,0 0 2 0,0 1-1 16,0 0-5-16,0-2 5 0,0 3-3 0,-7 1 3 16,3-4 5-16,3 4-3 0,-3 0-2 0,-2-2 2 15,2 1 0-15,-1 1-3 0,0-2 4 0,0 0-3 16,-1 0-3-16,2 0 4 0,-1-2-4 0,3 0 5 16,-2 0 3-16,-2 1-4 0,2-3 5 0,-1 3-2 15,-1-2-2-15,0 1 2 0,-2 0-4 0,0 1-3 16,-1-3 3-16,0 1 2 0,-3-1-2 15,2 2 2-15,-2-1-3 0,1 0 1 0,-1 1 4 16,-1-2-5-16,0 1-1 0,-1-1 4 0,-1 0 0 16,-2 0-2-16,4 0 4 0,-7 0-6 0,6 0 3 15,-4 0 1-15,5 0 1 0,-3 0-1 0,5 0-6 16,-3-19 8-16,1 19-4 0,2 0 3 0,-1-13-3 16,3 13 0-16,-1 0 1 0,0-13 1 0,1 13 6 15,1-8-8-15,0 8 0 0,2-9-3 0,-1 6 5 16,3-1 2-16,-1 0 3 0,1 0 7 0,-1 2-4 15,2-1 2-15,-1 3 4 0,2-3-3 0,2 3-3 16,0-1 2-16,-2 0-5 0,2-1-1 16,0 1-1-16,0 1-2 0,0 0-3 0,0 0 1 15,0-1 1-15,0 1-3 0,0 0-3 0,0 0-4 16,0 0 0-16,0 0-1 0,0 0 0 0,0 0-13 16,0 0-29-16,0 0-36 0,0 0-54 0,0 0-48 15,0 0-60-15,0 0-55 0,0 0-58 0,0 0-94 16,23 0-142-16,-23 0-34 0,19 0 114 0</inkml:trace>
  <inkml:trace contextRef="#ctx0" brushRef="#br0" timeOffset="-130324.11">20166 15979 628 0,'1'0'20'15,"1"0"18"-15,-1 0 13 0,1 0 13 0,-1 0-11 16,1 0-4-16,-2 0 0 0,1 0 10 0,-1 0-4 16,1 0-4-16,-1 0 0 0,0 0-12 0,0 0 19 15,1 0 5-15,1 0-4 0,-2 0 4 0,0 0 2 16,1 0-9-16,-1 0 6 0,1 0-8 0,-1 0-19 15,0 0 8-15,0 0-16 0,0 0-6 0,0 0-3 16,2 0-9-16,-2 0-1 0,0 0 0 16,0 0-8-16,0 0-4 0,0 0 1 0,0 0 6 15,0 0 4-15,0 0-3 0,0 0 0 0,0 0-8 16,0 0 1-16,0 0 4 0,0 0-1 0,0 0 3 16,0 0 0-16,0 0-2 0,0 0-1 15,0 0 0-15,0 0 0 0,0 0-1 0,0 0 3 0,0 19 1 16,0-19-4-16,0 24 7 0,0-8-3 0,-22 5-4 15,22 4 3-15,-19 2-3 0,19 5 0 0,-23 2 3 16,9 1-2-16,-4 2 6 0,1 4-4 0,-3 1-2 16,-1 1 1-16,-3 2-3 0,-1 4 0 15,-4-1 2-15,0 1-3 0,1 0 8 0,-5-2 9 16,-2 2-6-16,1-2 1 0,0-2-8 0,3-3-7 16,2-1 10-16,7-5 11 0,-1 0 1 0,7-3-3 15,2-3-4-15,4-2-6 0,4-3 0 0,1-3 6 16,-1 0-3-16,-1-3 1 0,5-2-5 0,-1-2 1 15,2-1 6-15,0-2 4 0,0-3-3 0,-1-1-2 16,2-3-10-16,0 0 0 0,-1-3 6 0,1 0 8 16,0-1 8-16,0-1 3 0,0 0 6 0,0 0 0 15,0 0 13-15,0 0-1 0,0 0-9 0,0 0-12 16,0 0-35-16,0 0-61 0,0 0-60 16,0-24-88-16,0 24-91 0,0-20-45 0,0 20-79 15,0-29 91-15</inkml:trace>
  <inkml:trace contextRef="#ctx0" brushRef="#br0" timeOffset="-129300.1">19619 15668 1122 0,'0'-7'46'0,"0"0"38"16,0 2 26-16,0-3 20 0,0 1-41 0,0 3-24 15,0-1-20-15,0 0-10 0,0 3 13 0,0-3 0 16,0 3-2-16,0-1-8 0,0-1-20 0,0-2-17 16,0 3-4-16,0-1-3 0,0 0 8 0,0 0 2 15,0 0-5-15,0-3 10 0,16 1-15 16,-16-1 4-16,12-1 4 0,-12 0-5 0,20-2 8 0,-8-2-7 16,2 2 7-16,4-1 1 0,0-2-12 15,2 4 12-15,-2-3-12 0,3 5 1 0,0 0 16 16,0 0-11-16,1 3 5 0,-2 1-8 0,-1 3 3 15,-1 0 5-15,1 0 4 0,-2 0 10 0,-1 0-8 16,-3 0 8-16,-1 0-3 0,-2 28 8 0,-4-28 0 16,-1 21-4-16,-4-21 0 0,-1 28-8 0,0-11-1 15,0 1-3-15,0 4 7 0,-35 0-8 0,35 0-10 16,-34-1 9-16,15 3-8 0,1-2 8 0,0-2 13 16,0 2-10-16,1-6 1 0,4-3-4 0,0-2-1 15,4-3-1-15,1-5 11 0,8 1 7 0,-9-1 0 16,9-3-2-16,-3 0-8 0,3 0-5 0,0 0-4 15,0 0 4-15,0 0 1 0,0 0-4 16,0 0 4-16,0 0-9 0,25-18-2 0,-25 18 2 16,20 0-3-16,-20-20 6 0,24 20 0 0,-10-16-7 15,1 16 9-15,0-10-3 0,-2 10-4 0,3-8 6 16,-5 8-6-16,3-3 5 0,-2 3 1 0,0 0-4 16,-3 0 2-16,0 0 0 0,-1 0 4 15,2 0 4-15,-4 0 0 0,-1 25 2 0,-1-25-9 0,-3 25 3 16,0-25 1-16,-1 33-2 0,0-13 0 0,0 0 2 15,0 0-3-15,0 1 0 0,-33 1 0 0,33-3-4 16,-25 1 3-16,25-2-5 0,-30-1 6 16,14-2 2-16,-1 2-2 0,1-2-2 0,-2-1 1 15,0-2-4-15,1-1 6 0,-3-1 2 0,4 1-5 16,-2-2 4-16,2-3-10 0,-1 2 5 0,-1-2 3 16,3-2-1-16,1-1 12 0,2-1 3 0,2 0-1 15,0 1-4-15,2-1-7 0,2-2-4 0,2 1-3 16,2 0 3-16,-2-1 3 0,3 0-4 0,-3 0 6 15,4 0-6-15,0 0-3 0,0 0 3 0,0 0 0 16,0 0-3-16,-1 0 5 0,1 0-3 0,0 0-3 16,0 0 6-16,0 0-7 0,0 0 3 0,0 0 1 15,0 0-1-15,0 0 4 0,0 0-4 16,0 0 0-16,0 0 0 0,0 0-3 0,0 0 5 16,0 0-3-16,0 0-24 0,0 0-39 0,0 0-46 15,0 0-66-15,0 0-64 0,0 0-59 0,0 0-68 16,0 0-71-16,0 0 87 0,0 0 99 0</inkml:trace>
  <inkml:trace contextRef="#ctx0" brushRef="#br0" timeOffset="-127263">19786 15925 859 0,'0'-2'9'0,"0"1"13"0,0 1 9 0,0 0 14 16,0-2 2-16,0 2 0 0,0 0 0 0,0 0 11 16,0 0 0-16,0-2-14 0,0 1 6 0,0 0-25 15,0-1-4-15,0 2 4 0,0-1-20 16,0 1 5-16,0-1-10 0,0 1-5 0,0 0 0 15,0-1-21-15,0 1-19 0,0 0-47 0,0 0-42 16,0 0-49-16,0 0-62 0,0 0-11 0,0 0 47 16</inkml:trace>
  <inkml:trace contextRef="#ctx0" brushRef="#br0" timeOffset="-126199.98">21266 16636 959 0,'1'0'23'16,"1"0"1"-16,-2 0 9 0,2 0 5 0,-1 0-20 16,0 0-8-16,1 0-9 0,-2 0 4 0,1 0 0 15,-1 0 4-15,1 0 6 0,-1 0-15 0,0 0-4 16,0 0 14-16,0 0-6 0,0 0 6 0,0 0 0 15,1 0-5-15,-1 0 4 0,0 0-3 16,0 0 3-16,0 0 7 0,0 0 4 0,0 0 21 16,0 0 0-16,0 0 0 0,0 0-10 0,0 0-16 15,0 0 6-15,0 0-11 0,0 0 0 0,0 0 4 16,0 0-9-16,0 0-5 0,0 0 10 0,0 0-15 16,0 0 0-16,0 0 5 0,0 0-4 15,0 0 13-15,0 0-9 0,0 0 0 0,0 0 0 0,0 0 0 16,0 0 5-16,0 0 5 0,0 0-5 0,0 0 9 15,0 0 15-15,0 0 4 0,0 0 1 0,0 0-6 16,0 0-5-16,0 0-13 0,0 0 8 0,0 0-14 16,0 0-8-16,0 0 4 0,0 0-8 15,0 0 4-15,0 0 8 0,0 0-4 0,0 0 4 16,0 0-4-16,0 0-4 0,0 0 4 0,0 0 0 16,0 0 0-16,0 0-5 0,0 0 5 0,0 0 0 15,0 0 0-15,0 0 5 0,0 0-5 0,0 0-4 16,0 0 8-16,0 0-4 0,0 0-1 0,0 0 1 15,0 0-8-15,0 0 8 0,0 0 4 0,0 0-9 16,0 0 14-16,0 0-5 0,0 0-9 0,0 0 5 16,0 0-8-16,0 0 7 0,0 0 2 0,0 0 4 15,0 0-1-15,0 0-12 0,0 0-1 16,0 0 9-16,0 0-5 0,0 0 10 0,0 0 8 16,0 0-13-16,0 0 5 0,0 0-5 0,0 0 0 15,0 0 4-15,0 0-4 0,0 0 4 0,0 0-8 16,0 0 0-16,0 0 4 0,0 0-4 0,0 0 4 15,0 0 0-15,0 0-5 0,0 0 5 0,0 0-5 16,0 0 5-16,0 0 5 0,0 0-5 0,0 0 5 16,0 0-5-16,0 0 0 0,0 0 0 0,0 0 0 15,0 0 4-15,0 0-4 0,0 0 4 0,0 0-9 16,0 0-14-16,0 0-24 0,0 0-65 0,0 0-49 16,0 0-73-16,0 0-64 0,0 0-19 0,0 0 59 15</inkml:trace>
  <inkml:trace contextRef="#ctx0" brushRef="#br0" timeOffset="-125624.38">22350 16741 786 0,'0'0'18'0,"0"0"4"0,0 0 1 0,0 0 0 16,0 0-9-16,-16 0-4 0,16 0 4 0,0 0 15 16,0 0-13-16,0 14 20 0,0-14 4 0,0 0-8 15,0 0 23-15,0 0-14 0,0 0-15 0,0 0-5 16,0 0-15-16,0 0-11 0,0 0 15 15,0 0-5-15,0 0 1 0,0 0 4 0,0 0-10 16,0 0 0-16,0 0-36 0,0 0-16 0,0 0-35 16,0 0-45-16,0 0-50 0,0 0-77 0,0 0 35 15</inkml:trace>
  <inkml:trace contextRef="#ctx0" brushRef="#br0" timeOffset="-125058.59">17946 17411 368 0,'0'0'-4'0,"-11"0"4"15,11 0-15-15,0 0-34 0,0 0-40 0,0-20-3 16</inkml:trace>
  <inkml:trace contextRef="#ctx0" brushRef="#br0" timeOffset="-123029.37">30380 13721 1288 0,'0'0'55'0,"0"0"31"0,0 0 7 0,0 0 11 16,0 0-38-16,0 0-19 0,0 0 21 0,0-13 0 15,0 13-5-15,0 0-5 0,0-7-23 0,0 7-9 16,0-8-10-16,0 4-6 0,0-2-4 16,0 1-2-16,0-1 10 0,22 2 16 0,-22-4-2 15,17 3-2-15,-6-4-9 0,4 4-11 0,-1-3-1 16,2 2 1-16,2 1-1 0,-2-2-2 0,0 3 3 16,0-1-4-16,-1 3 0 0,-1-2-1 15,2 4 0-15,-4 0 1 0,-2 0 3 0,2 0 2 0,-2 0-3 16,-1 0 10-16,1 0-4 0,-1 0 4 0,-1 24 0 15,0-24-7-15,-1 0 3 0,-2 24 5 0,-2-24 5 16,-2 23 4-16,0-11 0 0,-1 1-3 0,0 0-3 16,0 4-4-16,0-2 1 0,-29 1-3 0,29-1 4 15,-22 1 1-15,22-2 12 0,-27 1 1 16,27-2 0-16,-27 1-2 0,11-1-16 0,3 1-1 16,-2-2-3-16,0-1-2 0,2 0 5 0,0-1-4 15,-1-2 2-15,2 0-2 0,2-1 2 0,0-4 6 16,4 2 3-16,0-3 4 0,4 0-3 0,1-1-6 15,1-1-4-15,0 0-4 0,0 0-1 0,0 0 0 16,0 0-6-16,0 0 6 0,25 0-5 0,-25-24-1 16,21 24 2-16,-21 0-4 0,29-20 2 0,-12 20 2 15,-3-13-1-15,1 13 0 0,-1 0 3 16,-2-11-1-16,-1 11 3 0,-1 0 0 0,2 0 3 0,-3 0 1 16,0 0-2-16,-1 0-1 0,0 0-3 0,2 19 0 15,-1-19 3-15,-1 0-4 0,0 21 2 16,-1-21-3-16,3 14-1 0,-2-14 4 0,-1 14-3 15,1-14 2-15,1 14 2 0,-3-7 0 0,0 2 7 16,0-3 2-16,-2 2-2 0,0-1 1 0,-3 1-1 16,-1 0-3-16,0 1 6 0,0-1-1 0,0 1 2 15,-24 0 1-15,24 0 0 0,-21 1-7 0,21-2-3 16,-27 1-2-16,11-1 2 0,0 0-5 0,-2 2 3 16,0-5 9-16,-2 1 7 0,1 1 17 0,-1-3 12 15,0 1-4-15,0-1 4 0,0-2-1 16,0-1-1-16,0 1 8 0,3-2-6 0,-2 0-3 0,4 0-1 15,0 0-4-15,1 0 1 0,1 0 0 16,2 0-6-16,5 0 1 0,-4 0-8 0,3 0 0 16,0-15-3-16,2 15-4 0,1 0-3 0,2 0-5 15,1 0-2-15,-2 0-4 0,2 0-4 0,-2 0-3 16,3 0-3-16,-1 0 0 0,0 0 0 0,-2 0 1 16,3 0-2-16,-1 0 2 0,1 0-3 0,-2 0-2 15,2 0 0-15,0 0-13 0,0 0-36 0,0 0-51 16,0 0-61-16,0-10-88 0,0 10-67 0,0-9-86 15,0 4-121-15,0-2-156 0,0-4 89 0,27 1 136 16</inkml:trace>
  <inkml:trace contextRef="#ctx0" brushRef="#br0" timeOffset="-120713.09">32862 13530 1532 0,'2'0'53'0,"-1"0"22"0,0 0 23 0,3 0 24 15,-4 0-24-15,0 0-7 0,0 0-18 0,0 0-6 16,0-1 0-16,0-1 10 0,0 0 9 0,0 2-11 16,0-3-15-16,0 1-16 0,0 0-15 15,0-1 1-15,0 2-10 0,0-2-2 0,-19 2 9 16,19 0 3-16,0 1 7 0,0 0 0 0,0-1-2 15,0 1-5-15,-9 0-12 0,9 0-7 0,-5 0-11 16,5 0-4-16,-8 0 3 0,1 0 1 0,1 0 2 16,-2 0-2-16,1 0-1 0,-3 0-5 0,1 0 6 15,-1 0 2-15,0 19 0 0,1-19-2 0,1 0 0 16,-2 0-2-16,2 17 0 0,2-17 7 0,1 0-8 16,0 13 1-16,-1-13-2 0,1 11 1 0,1-6 4 15,-1 2-2-15,1 0 2 0,0-1 0 0,1 1-3 16,-2 2 4-16,1-1-1 0,1 1-2 0,0 1 4 15,-1 0-3-15,-1 2 3 0,1-2 0 16,-2 0-2-16,2 3 0 0,0 0-3 0,-1-3 2 16,2 1 2-16,-1 0-1 0,1 0 2 0,1 1-3 15,-3-1 0-15,2-1 4 0,2 1-2 0,-2 1 0 16,2-1-1-16,0 0 0 0,0 1-3 0,-2 0 4 16,3 0-2-16,0 0 1 0,0-2-1 0,0 3-1 15,0 0 2-15,0-2 2 0,0 2 3 0,0 0-3 16,0-1 0-16,0-2-3 0,0 0 0 0,20 1 1 15,-20 0-1-15,0-1-1 0,0 1 0 0,19-2 4 16,-19 0-2-16,15-1-1 0,-15-1 2 0,15 1-4 16,-6 2 2-16,-2-3 3 0,3 0-4 15,-1 0 1-15,1-2 0 0,-1 1 0 0,0-3 1 16,3 1-1-16,-3-3-1 0,2-1 1 0,3 3 0 16,-3-3 2-16,2 2 4 0,-2-2-4 0,2 0 3 15,-2 0-2-15,0 0-3 0,0 0 3 0,0 0-4 16,0 0 1-16,0 0-2 0,1 0-1 0,1 0 3 15,-2-24 0-15,0 24 0 0,2 0 0 0,-2-17-1 16,-1 17-1-16,3-14 3 0,-6 14 3 0,3-15-2 16,0 15 4-16,-4-14-4 0,1 7 0 0,-1-1 1 15,-1 3 2-15,-1-2 3 0,-1 3 11 16,-1-2 7-16,-2 1 5 0,0 0 7 0,0 0-12 16,0 0-8-16,0 1-6 0,0 0 8 0,-24-1-1 15,24 1 0-15,0 0 0 0,-27 1-16 0,27-1 0 16,-23 2 0-16,23-3-4 0,-25 2-1 0,12 1 4 15,1-1-1-15,-2-1 1 0,2 1 0 0,-1 3-2 16,2-2-1-16,-2 1 0 0,1 1 0 0,2 0-1 16,-1 0-1-16,-2 0-1 0,0 0-4 0,1 0-12 15,-2 27-47-15,-1-27-53 0,1 20-61 0,-3-20-71 16,1 29-41-16,-3-15-82 0,-1 0-141 0,1 2-30 16,-6 0 92-16</inkml:trace>
  <inkml:trace contextRef="#ctx0" brushRef="#br0" timeOffset="-114832.88">27258 14821 1445 0,'0'0'9'0,"0"0"8"16,0 0 18-16,0 0 9 0,0 0 4 0,0 0 7 16,0 0-2-16,0 0 4 0,0 0-1 0,0 0-2 15,0-12 1-15,0 12-9 0,0 0 0 0,0 0 0 16,0 0-12-16,0 0 9 0,0 0-8 0,0 0-13 16,0 0 5-16,0 0-7 0,0 0-4 0,13 0 5 15,-13 0-9-15,0 0-5 0,0 0 2 0,0 0-5 16,0 0 5-16,0 0-1 0,0 0-1 0,0 0-3 15,0 0-7-15,0 0 7 0,0 0-1 16,0 0 2-16,0 0 3 0,0 0 6 0,0 0 7 16,8 0-4-16,-8 0 0 0,0 0-13 0,0 0-6 15,0 0 2-15,0 0 0 0,0 0 1 0,0 0-1 16,0 0 0-16,0 0 1 0,4 0-2 0,-4 0 3 16,0 0 1-16,0 0 3 0,0 0 17 0,0 0 5 15,2 0 3-15,-2 0 0 0,3 20-11 0,-3-20-4 16,2 20-5-16,0-20-2 0,-2 26-4 0,0-9-2 15,0 2 1-15,0 0-2 0,0 1 1 0,-23 3-2 16,23-2-2-16,0 2 4 0,-31-2-3 0,31 1 2 16,-20-2 2-16,20 0-3 0,-25-3 1 15,25 0-1-15,-20-3-1 0,20-1 4 0,-15 1-1 16,9-5-1-16,0-1 1 0,6-1-6 0,-7-2 3 0,7-2-5 16,-2-1 5-16,2 0-4 0,-2-1 4 15,2-1 4-15,0 0-4 0,0 0 4 0,0 0-4 16,0 0 1-16,0 0-1 0,0 0 3 0,0 0-3 15,0 0 2-15,0 0-1 0,0 0 2 0,0 0-2 16,0 0 2-16,0 0 5 0,0 0-2 0,0 0 10 16,0 0-4-16,0 0-4 0,0 0-3 0,0 0-7 15,0 0-2-15,0 0 0 0,0 0 4 0,0 0 3 16,23 0 3-16,-23-15-4 0,0 15 0 16,25 0-4-16,-25 0 2 0,25 0 0 0,-10-10 2 15,-3 10-2-15,2 0-2 0,0 0 5 0,0 0-1 16,-3 0 0-16,4 0-3 0,-1-4-1 0,-1 4 1 15,1-4 0-15,-1 1 4 0,3 2-3 0,-3-4 1 16,1 1-6-16,-1-1 6 0,0-1-5 0,-1-1 0 16,-1 0 5-16,1 2-5 0,-5-2 7 0,-1 3 3 15,1 0 1-15,-5 0 0 0,3 2 2 0,-5 2 4 16,2-3 24-16,-2 3 16 0,0 0 11 0,0 0 6 16,0 0-25-16,0 0-15 0,0 0-16 0,0 0-14 15,0 0 2-15,0 0-2 0,-21 0 0 16,21 0 1-16,0 0 2 0,0 0 23 0,-11 0-2 15,11 0 1-15,0 0-3 0,0 0-8 0,-7 0 11 16,7 0 3-16,0-12-2 0,0 12-2 0,0 0-5 16,0 0-3-16,-4 0 9 0,4 0-6 0,0 0-1 15,-2 0 1-15,2 0-4 0,0 0-1 0,0 0 1 16,-1 0 3-16,1 0-2 0,0 0-3 0,0 0-4 16,0 0-3-16,0 0-2 0,-1 0 0 0,1 0 1 15,0 0-5-15,0 0-2 0,0 0 4 0,0 0-2 16,0 0 4-16,0 0-2 0,0 0-4 0,0 0 0 15,0 0 2-15,0 0-2 0,0 0-2 0,0 0 1 16,0 0-3-16,0 0 6 0,0 0 0 0,0 0 4 16,0 0-2-16,0 26-2 0,0-26 3 0,0 29-5 15,0-9 2-15,0 2 2 0,0 0 2 16,-25 4 1-16,25 0 1 0,0 1-3 0,-15 0-3 16,15 2 0-16,-15-3-5 0,15 1 6 0,-15-2 1 15,15 1-2-15,-12-5 6 0,12 1-6 0,-9-4 0 16,5-1 0-16,-2-5-3 0,3-2 4 0,2-2-1 15,-3-2 0-15,2-3 0 0,2-1-1 0,0-2-1 16,0 0 2-16,0 0 0 0,0 0 0 0,0 0-3 16,0 0 3-16,0 0 0 0,0 0-2 0,0 0 4 15,0 0-11-15,0 0-44 0,0 0-47 0,0 0-60 16,0 0-71-16,0 0-56 0,0 0-113 0,0 0-155 16,0 0-90-16,-17 0 101 0</inkml:trace>
  <inkml:trace contextRef="#ctx0" brushRef="#br0" timeOffset="-98316.21">20157 15409 595 0,'0'0'19'0,"0"0"13"0,0 0 0 16,0 0 12-16,0 0-7 0,0 0-9 0,0 0 11 15,0 16 5-15,0-16 1 0,0 0 3 0,0 0 7 16,0 12-9-16,0-12 11 0,0 7 5 0,0-7-8 15,-18 4-5-15,18-4-13 0,0 4-21 0,0-1 5 16,-10-3-4-16,10 0-6 0,0 0 5 0,0 3-10 16,0-3-5-16,0 0 0 0,0 1 5 15,-6 2 20-15,6 0 9 0,-6 2 1 0,1 2 5 0,-2-1-14 16,-2 4-1-16,-1 4-7 0,-3-1 3 16,-1 3-10-16,-4 1-11 0,0 5 11 0,-5 1-10 15,-3 9 4-15,-3 0 5 0,-4 1-4 0,2 4 0 16,-4 4-1-16,0-3-3 0,-3-2-5 0,4-1 2 15,6-5-9-15,0-1 5 0,5-4 4 0,1-3 11 16,3-2-6-16,3-4 8 0,3-3-4 0,5-4-12 16,-4 1 13-16,5-7-5 0,3 3 0 0,0-4-4 15,3 0 0-15,1-2-4 0,-1 0 0 0,1 0 3 16,0 0 0-16,0 0 0 0,0 0-11 16,0 0-44-16,0 0-60 0,0 1-74 0,0-1-59 15,0 0-51-15,0 0-10 0,25 0 74 0</inkml:trace>
  <inkml:trace contextRef="#ctx0" brushRef="#br0" timeOffset="-97511.46">20417 15002 686 0,'0'0'18'16,"0"10"16"-16,0-10 9 0,0 0 20 0,0 0-5 16,0 0-3-16,0 0 4 0,0 0-10 0,0 0-5 15,0 0-13-15,0 0 5 0,0 0 0 0,0 0 1 16,0 0 5-16,0 0-9 0,0 0-9 0,0 0-1 15,0 0-4-15,0 0-9 0,0 0 4 0,0 0-5 16,0 0 0-16,0 0 14 0,0 0-1 0,0 0 0 16,0 0 5-16,0 21-14 0,0-21 4 0,0 25-4 15,0-9-9-15,-19 1 1 0,19 1-9 0,-15 2 1 16,15-3 3-16,-14 2 5 0,14-1 0 0,-19-1-4 16,13 2 3-16,-2-4 1 0,2 1-4 15,-2 0 4-15,2-3-4 0,1 2-9 0,3-2 9 0,-2-2 4 16,3 0-4-16,-1 0 9 0,2-3-9 15,0-2-6-15,0 1 1 0,0-2 4 0,0 0-1 16,0 0 2-16,0-1 11 0,0-1-12 0,23-3-8 16,-23 3 4-16,0-2 0 0,17-1-5 0,-17 0 13 15,18 0 4-15,-18 0-12 0,19 0 12 0,-7 0 1 16,-2 0-9-16,5 0 4 0,-4-18-4 0,2 18 0 16,2 0-5-16,-2-18-4 0,0 18 4 0,-1-11 5 15,-1 11 4-15,-1-11 0 0,-3 11-8 0,0-7 4 16,-3 7-1-16,-2 0 10 0,2-6 12 15,-3 6-8-15,-1 0 18 0,0 0 3 0,0 0-3 16,0 0 0-16,0 0-10 0,0-2-4 0,0 2-1 16,0-1 4-16,0 1-2 0,0 0 2 0,0 0-3 15,0-1-9-15,0 1-7 0,0 0-4 0,0 0-1 16,0 0 4-16,0 0 3 0,0 0-7 0,0 0-1 16,0 0 2-16,0 0 0 0,0 0 5 0,0 21 4 15,0-21 0-15,0 18-2 0,0-18-2 0,0 29 0 16,0-14 2-16,0 6 2 0,0 0 4 0,-21 3-5 15,21 1 1-15,0 2-5 0,-23 5-75 0,23 2-82 16,-18 4-107-16,18 1-141 0,-17 0-9 16,17 1 85-16</inkml:trace>
  <inkml:trace contextRef="#ctx0" brushRef="#br0" timeOffset="-90690.19">27020 17155 1263 0,'0'11'48'0,"0"-11"31"16,0 0 11-16,0 0 4 0,0 4-40 0,0-4-26 16,0 0-4-16,0 0 3 0,18 0-3 0,-18 0 3 15,0 0 8-15,0 0-3 0,0 0 6 0,11 0 0 16,-11-18-1-16,0 18 6 0,5 0-3 15,-5 0 2-15,2 0-15 0,0-11 1 0,-2 11-8 16,2 0-10-16,1 0 3 0,-3-5-13 0,2 5 2 16,-1-3 1-16,-1 2-3 0,2 0 3 0,-2-2-5 15,0 3 0-15,0 0 6 0,0 0 3 0,0 0 10 16,0 0-3-16,0 0 6 0,0 0 0 0,0 0-1 16,0 0 2-16,0 0-3 0,0 0 1 0,0 0-5 15,0 0 1-15,0 0-4 0,0 0-3 0,0 0-3 16,0 0 0-16,0 0-3 0,0 0-1 0,0 0-3 15,0 0 5-15,0 0-7 0,0 0-1 16,0 0 5-16,0 0-6 0,0 0 9 0,0 0-3 16,0 0 3-16,0 0 1 0,0 0-2 0,0 0 3 15,0 0-3-15,0 0-2 0,0 0 2 0,0 0-2 16,0 0 1-16,0 0 2 0,0 0 1 0,0 0 0 16,0 0-1-16,0 0 2 0,0 0-4 0,0 0 2 15,0 0 1-15,0 0-2 0,0 0 4 0,0 0 2 16,0 0-4-16,0 0 1 0,0 0-5 0,0 0-3 15,0 0 6-15,0 0-4 0,0 0-1 0,0 0 1 16,0 0 1-16,0 0 1 0,0 0 4 0,0 0-4 16,0 0-3-16,0 0 3 0,0 0-1 15,0 0 0-15,0 0-1 0,0 0 0 0,0 0-4 16,0 0 6-16,0 0-3 0,0 0 5 0,0 0 0 16,0 0-7-16,0 0-35 0,0 0-64 0,0 0-130 15,0 0-171-15,0 0-166 0,0 0 58 0</inkml:trace>
  <inkml:trace contextRef="#ctx0" brushRef="#br0" timeOffset="-90468.95">27005 16409 2278 0,'0'-5'19'0,"-2"1"2"0,0 1 1 15,2 0-4-15,0 1-17 0,0 1-3 0,0 0 3 16,0 1 3-16,0 0-2 0,0 0 4 0,0 0-5 16,0 0 2-16,0-2 0 0,0 1-4 0,0-1-16 15,0 0-64-15,0-2-88 0,0 0-117 0,23 2-104 16,-23-1-124-16,0-1 88 0</inkml:trace>
  <inkml:trace contextRef="#ctx0" brushRef="#br0" timeOffset="-90309.42">27031 16773 1623 0,'16'4'0'0,"-16"0"-5"0,0-2 1 16,0 0-15-16,0-1-19 0,9 1-55 0,-9 1-57 15,0-1-73-15,0 0-106 0,0 0 20 0,0 2 58 16</inkml:trace>
  <inkml:trace contextRef="#ctx0" brushRef="#br0" timeOffset="-88798.77">27016 17191 1624 0,'-1'0'50'0,"1"0"30"0,-1 12 21 16,1-12 11-16,0 0-41 0,0 0-18 0,0 8-5 15,0-8 5-15,0 0 2 0,0 0 6 0,0 0-8 16,0 0-10-16,0 0-7 0,0 0-17 0,0 0-9 16,0 0 2-16,0 0-10 0,0 0 1 0,20 0 6 15,-20-18-7-15,15 18 2 0,-15-17-2 0,25 17-2 16,-10-24 0-16,1 12 1 0,0-5-2 0,2 2 2 16,1 0-4-16,0-1 2 0,-3-3 0 15,2 2 2-15,0-1-3 0,0-1-3 0,-3-1 4 16,0 2-6-16,-4-2 8 0,0 0-1 0,0 1-2 15,-2 2 0-15,-2 0-3 0,-1-2 6 0,-1 5 1 16,0-3 4-16,-3 6-2 0,2 3-1 0,-4-2 2 16,2 2 5-16,-2 1 4 0,0 1 8 0,0 0 6 15,0 1 1-15,0 1 5 0,0-2-7 0,-22 1 5 16,22-1-3-16,0 2-8 0,-25 0-3 0,25 1-13 16,-20 0-2-16,20-1 0 0,-20 0-1 0,20 4 5 15,-15-3 3-15,15 1 2 0,-13 2 0 0,7 0-3 16,4-2-1-16,-2 2-2 0,1 0-3 0,1 0-6 15,0 0-1-15,-1 0 0 0,1 0-2 0,-3 0 8 16,1 0-2-16,0 0-4 0,-1 21 4 16,-1-21 3-16,-2 0-5 0,2 21 7 0,-3-21-2 15,3 11-5-15,0-11 9 0,-1 14 2 0,1-6 0 16,0-1 3-16,1 2-1 0,-4-1 1 0,4 4 7 16,1 0 2-16,0-2-2 0,1 2-5 0,-1-1-5 15,0 2-3-15,4-4-1 0,-3 1-1 0,0-1 0 16,3-1-2-16,0 1-2 0,0-1 3 0,0-1-2 15,0 0 0-15,0-1 8 0,0 1-3 0,0-2 5 16,0 2-4-16,0-2-3 0,19 0-3 0,-19 0-3 16,0 1-2-16,0-1 1 0,20 0 3 15,-20-2 2-15,11 4 0 0,-11-2-1 0,11-3 1 16,-3 4-3-16,-2-3 6 0,1 1-4 0,1-1 3 16,0 1-2-16,0-2-3 0,-1 0 3 0,2 1-1 15,3-1-1-15,-4 0 0 0,1 1 1 0,1-1-3 16,0-1 5-16,-3 1-1 0,3 0-2 0,-4 1 2 15,3-1 1-15,-3 3 0 0,2-3-2 0,-1 3 0 16,-3-1-4-16,2 0 4 0,1 2 1 0,1-2-2 16,-2 2 4-16,2-3-3 0,-3 2 2 0,2-1 0 15,0-1-8-15,0 2 2 0,-3-1-3 0,3 1 4 16,-1 0 5-16,1-2-2 0,-2 3 11 0,-1-1-2 16,1 1 5-16,-3 0 4 0,2 0-6 15,-2 1 3-15,0 3-2 0,-2-2-8 0,0 1 3 16,0 0-3-16,0 0 1 0,0 1 1 0,0 0-7 15,0 2 2-15,0-3-2 0,-19 1 1 0,19-1 3 16,0 0 1-16,-18-2-2 0,18 0 0 0,0 0-4 16,-11-2-1-16,11 0 1 0,0-1 0 0,-11 0 1 15,11 0 0-15,-12-1-1 0,5 2 1 0,-1-1 2 16,-2-1-2-16,-1 1-1 0,2 2-4 0,-5-2 2 16,1 2 1-16,-3-1 1 0,1-1 0 0,-3 1 0 15,2 0-1-15,-4-1 1 0,1 0 3 0,2 0-2 16,0-3 2-16,0 2-2 0,1-2 1 15,-1-1-2-15,2 0-2 0,1 0 4 0,1 0 0 16,1 0 0-16,-1 0-1 0,1 0-1 0,3-22 0 0,-1 22 4 16,2 0 3-16,1-22-5 0,1 22 0 15,0-21-7-15,4 21-3 0,2-23 5 0,0 11 0 16,0-2 1-16,0-1 1 0,0-2-2 0,27 0 1 16,-27-2-4-16,25 0-17 0,-25-3-26 0,36-2-38 15,-16 2-53-15,3-2-58 0,-1-3-82 0,1 3-123 16,-1-3-170-16,1 4-13 0,-8 0 109 0</inkml:trace>
  <inkml:trace contextRef="#ctx0" brushRef="#br0" timeOffset="-63662.2">30399 15124 2442 0,'0'-3'24'0,"-12"-1"28"0,12 3 38 16,0-3 30-16,0 3-1 0,0-3-2 0,0 0-7 16,0 3-8-16,0-1-4 0,0-1-11 0,-5-1-17 15,5 2-16-15,0-1-7 0,0 1-11 0,0-1-6 16,0 3-4-16,0 0-8 0,0-3-2 0,0 2-6 16,0 1-8-16,0-1-2 0,0-3-2 0,0 0-1 15,0 0 4-15,25-3-1 0,-25 0-2 16,28 0 0-16,-9-1 0 0,2 0 0 0,5-1 4 15,0 5-5-15,3-3 3 0,-2 2 0 0,-1 3-4 16,0 0 4-16,-3 2-3 0,0 0 2 0,-4 0-1 16,-1 0 0-16,-4 0 4 0,-3 25 0 0,-3-25 0 15,-5 25 0-15,-2-25-2 0,-1 30 0 0,0-13 1 16,0 3 1-16,-30 0 4 0,30 1 2 0,-31-4 0 16,31 0-2-16,-33 0-7 0,15-2 0 0,1-1 3 15,0-2 0-15,3-4 4 0,0 1-1 16,2-2 11-16,0-4 9 0,12 2 8 0,-12-4 5 15,12 0-6-15,-5-1-7 0,5 0-12 0,0 0-10 0,0 0-5 16,0 0-2-16,0 0 1 0,25 0-1 16,-25 0 4-16,26-22-1 0,-26 22-3 0,34 0 6 15,-16 0-3-15,1-14-3 0,0 14 3 0,-2 0-5 16,1 0-1-16,-4 0-1 0,1 0-2 0,-2 0-4 16,-3 0 4-16,-3 23-1 0,0-23 0 0,-4 19 6 15,1-19 2-15,-4 24 3 0,0-8 3 0,0-1 4 16,0 1-1-16,0-1-3 0,-29-1-2 0,29 2-2 15,-26-2 1-15,26-1 1 0,-32-1 6 0,14 1 1 16,-1-1-6-16,-1 0 3 0,0-2-1 16,-4 0 0-16,2-1 4 0,-2-4 1 0,-1 2-4 15,-1-4-1-15,-1 1-3 0,6-4-1 0,-4 0 0 16,5 0 0-16,-1 0 0 0,1 0 0 0,3 0-1 16,0 0 1-16,3 0-1 0,-1 0-1 0,3 0-2 15,2 0-21-15,2 0-42 0,2 0-48 0,2 0-65 16,3 0-75-16,0 0-65 0,1 0-66 0,0 0-133 15,0-17-164-15,0 17 106 0</inkml:trace>
  <inkml:trace contextRef="#ctx0" brushRef="#br0" timeOffset="-62777.81">32723 14788 2272 0,'0'-2'45'0,"0"-1"32"16,0 3 39-16,0-4 41 0,0 4-4 0,0-1 8 15,0-1-3-15,0 1-17 0,0-1-28 0,0 2-34 16,0 0-39-16,0 0-24 0,0 0-16 0,0 0-8 15,0 0 0-15,0 0-1 0,0 0 3 0,0 0 4 16,0 0 2-16,32 0 3 0,-32 0 0 0,33 0-1 16,-11 0 1-16,5 0-3 0,2 0 0 0,1 0-3 15,1 0 0-15,-2 0 2 0,0 0-3 0,-4 0 6 16,-4 0-2-16,-2 0 2 0,-4 0-4 0,-1 0-1 16,-4 0 0-16,-1 0 1 0,-6 0 4 15,2 0 1-15,-2 0 0 0,0 0 2 0,-3 0 3 16,0 0-5-16,0 0 4 0,0 0-2 0,0 0 4 15,0 0 12-15,0 0 1 0,0 0 9 0,0 0 1 16,0 0-6-16,0 0-3 0,0 0-5 0,0 0-12 16,0 0 0-16,0 0-1 0,0 0-5 0,0 0 4 15,0 0-3-15,0 0-1 0,0 0 3 0,0 0 4 16,0 0 3-16,0 0 4 0,0 0-3 0,0 21-3 16,-21-21-3-16,21 25-3 0,0-10 2 0,0 3-2 15,0 0 1-15,-17 3 0 0,17 0-3 16,-15 0 3-16,15 4 0 0,-21-1 0 0,8 2 3 15,-1 3-5-15,1-3 0 0,-1 6-1 0,2-2-2 16,1 0 4-16,-1-1 0 0,3 0-4 0,3-1 5 16,0-4-5-16,3-3 3 0,1 1-1 0,1-3-2 15,-1-3 3-15,1-1-2 0,1-2 6 0,0-1-2 16,0-2-2-16,0-2 0 0,0-1-2 0,0-3 3 16,0 0-1-16,0 0 1 0,0-3-2 0,0-1-4 15,0 0-5-15,0 0-24 0,0 0-39 0,0 0-61 16,0 0-64-16,0 0-53 0,0 0-41 0,0-23-43 15,0 23-109-15,0-18-166 0,-18 18 15 0,18-23 105 16</inkml:trace>
  <inkml:trace contextRef="#ctx0" brushRef="#br0" timeOffset="-62550.54">32765 15211 2364 0,'-1'0'52'0,"-1"0"34"0,1 0 33 0,1 0 29 16,0 0-22-16,0 0-15 0,0 0-18 0,0 0-26 15,0 0-29-15,0 0-14 0,24 0-7 0,-24-14-8 16,25 14-2-16,-6 0-5 0,3-13-5 0,7 13 4 16,1-9-1-16,5 3-4 0,-1 0-40 0,2 1-59 15,-2-2-83-15,-3 1-95 0,-1 2-99 16,-1-1-159-16,-3-2-90 0,-3 3 100 0</inkml:trace>
  <inkml:trace contextRef="#ctx0" brushRef="#br0" timeOffset="-57476.17">9786 14509 1906 0,'0'-2'4'0,"0"-3"1"0,0 4 0 16,0 0-4-16,0 1-2 0,0-3-3 0,0 3 0 15,0 0 0-15,0 0 0 0,0 0 5 0,0 0 27 16,0 0 4-16,0 0 9 0,0 0 3 0,0 0-9 15,0 29 13-15,0-29-12 0,0 29 3 0,0-11-20 16,0 0-5-16,0 3 3 0,0 1 8 0,19 1 2 16,-19 2-10-16,0-3 0 0,17 2-18 0,-17-1 6 15,11 2-2-15,-11-3-7 0,12 0 6 0,-5-1-4 16,-2-4 3-16,0 0-1 0,0-1 0 0,0-3-3 16,-1-2 3-16,-1-1 5 0,0-2-3 15,1-1-2-15,-2-2 0 0,1-5-1 0,-2 5 5 16,0-5 15-16,2 0 16 0,-2 0 10 0,-1 0-4 15,0 0-13-15,0 0-19 0,0 0-12 0,0-30 5 16,0 30 5-16,0-26 0 0,0 7 3 0,-25-2-1 16,25-4-10-16,0 1 6 0,-26-6-6 0,26-2-6 15,-19-3 12-15,7 1-6 0,-1-4-1 0,3 1 6 16,0 0-5-16,2 4-1 0,3 4 8 0,0 5 2 16,2 5-2-16,0 4 1 0,2 4 1 0,1 5-9 15,0 1-1-15,0 5 4 0,0 0 0 0,0-2 4 16,0-1-3-16,0 3 1 0,21-6-5 0,-21 2 0 15,18 1 3-15,-18-1-1 0,22-3 3 16,-8 0 0-16,-3 2-1 0,4 1-1 0,-3 1-4 16,0 1 3-16,2-1-3 0,-3 0 6 0,3 3-5 15,-3 0 0-15,3 0 2 0,-3 0-3 0,-1 0 1 16,1 0 2-16,-2 32 0 0,-1-32 2 0,-3 29-5 16,-2-8 3-16,-3-1-1 0,0 2-3 0,0 2 4 15,0 1-2-15,-27-3-1 0,27 1 2 0,-28-1 2 16,28-1-1-16,-33-1 2 0,15-3 2 0,1-2 1 15,0-2 1-15,0 0-2 0,3-4-3 0,0-3-3 16,4-2 1-16,2 0 3 0,1-2-9 0,1-2-2 16,6 0-17-16,-5 0-34 0,5 0-38 0,0 0-63 15,0 0-89-15,0 0-99 0,0 0-105 16,0 0-41-16,30-24 105 0</inkml:trace>
  <inkml:trace contextRef="#ctx0" brushRef="#br0" timeOffset="-57212.95">10207 14475 1900 0,'0'0'45'0,"0"0"24"16,0 0 22-16,0 0 28 0,0 0-20 0,0 0 9 15,-20 0 7-15,20 0-3 0,0 0-8 16,0 0-17-16,0 0-21 0,0 0-22 0,0 0-19 15,0 0-12-15,0 0-8 0,0 0 1 0,0 0 1 16,20 0-8-16,-20 0-2 0,17-25-5 0,-17 25 6 16,26-25 1-16,-10 10-8 0,3 4-22 0,1 0-49 15,0 0-45-15,0 5-52 0,-5 6-49 0,-1-9-34 16,-2 9-48-16,-3 0-54 0,-1 0-89 0,-3 0 38 16,-3 0 96-16</inkml:trace>
  <inkml:trace contextRef="#ctx0" brushRef="#br0" timeOffset="-57008.55">10244 14764 1483 0,'-5'11'60'0,"2"-3"45"16,1-1 36-16,-1-3 39 0,3-1-22 0,0-3-5 16,0 0 2-16,0 0-8 0,0 0-17 0,0 0-23 15,0 0-21-15,0 0-36 0,0 0-20 0,0 0-20 16,23-18-14-16,-23 18 3 0,16-17-2 0,-16 17 1 15,25-23-1-15,-11 10-2 0,1 2-51 0,3-1-85 16,0-2-120-16,1 1-156 0,1-1-167 16,-1 2-20-16,1-1 121 0</inkml:trace>
  <inkml:trace contextRef="#ctx0" brushRef="#br0" timeOffset="-55659.14">10750 14192 2453 0,'0'-4'7'0,"0"3"1"0,0-1 0 0,0 0 1 15,0-1-15-15,0 3 0 0,2 0-5 0,0 0 9 16,1 0 6-16,2 0 7 0,-2 0 11 0,1 0 2 15,0 25 17-15,0-25 1 0,1 28-5 0,-3-7-2 16,0 0-14-16,-2 0-7 0,0 3-1 0,0 1-5 16,0 5-1-16,-24-4-3 0,24 2 2 15,-22 0-1-15,22-2 0 0,-21 0-1 0,21-2 2 16,-16-5-4-16,16-3-4 0,0-3 5 0,-14-3-3 16,14-5 9-16,0-1 1 0,0-4-2 0,0 1 1 15,0-1-3-15,0 0 3 0,0 0 0 0,0 0 3 16,28 0-6-16,-28-28-2 0,31 28-3 0,-12-23-3 15,3 23 1-15,2-35 0 0,2 17 4 0,-3 1-7 16,0 3 0-16,-5-1 2 0,-2 6-2 0,-3-2 5 16,-4 5-2-16,-3 1-5 0,-2 5-8 0,-2-5-6 15,-2 3 0-15,0 2-2 0,0 0 13 0,0 0 7 16,0 0 6-16,0 0 0 0,0 0-4 0,0 0-3 16,-22 0-2-16,22-20 6 0,0 20-1 0,-19 0 9 15,19-17 13-15,-13 17 0 0,13 0 21 16,-11 0 0-16,11-12-4 0,-7 12 1 0,7 0-23 15,0 0-4-15,0 0-10 0,0 0-7 0,0 0 7 16,0 0-2-16,0 0 5 0,0 0 9 0,0 0 7 16,0 0 8-16,0 0-2 0,0 0 1 0,0 0-11 15,0 0 4-15,0 24 1 0,18-24-1 0,-18 21 8 16,0-5-5-16,13 1-5 0,-13 1-3 0,12 2 0 16,-12 4-14-16,12 1 1 0,-12 1 0 0,11 3-7 15,-6 1 8-15,1 1-4 0,-2 1-31 0,0 2-82 16,0-2-98-16,-2 3-112 0,2-1-135 15,-1 0-178-15,0-1 9 0,-2-1 115 0</inkml:trace>
  <inkml:trace contextRef="#ctx0" brushRef="#br0" timeOffset="-51764.82">10321 15717 1947 0,'3'0'16'0,"-2"0"-4"0,0 0 5 0,3 0 3 16,-2 0-16-16,-1 0 9 0,-1 0 3 0,0 0 7 16,0 0 17-16,0 0 6 0,0 0 9 0,0 0-1 15,0 0-12-15,0 0-9 0,0 0-9 0,0 0-12 16,0 0 0-16,0 0 4 0,0 0 10 0,0 0 7 15,0 0-1-15,0 0-4 0,0 0-12 0,0 20-7 16,0-20-2-16,-26 0-4 0,26 17 0 16,-19-17-1-16,19 11 8 0,-19-11 18 0,19 10 2 15,-13-10 6-15,13 0-4 0,0 0-8 0,0 0 4 16,0 0 3-16,0 0 2 0,0 0 7 0,0 0-2 16,0 0-4-16,0 0-7 0,0 0-16 0,0 0-8 15,0 0-7-15,0 0-2 0,0 0 6 0,13 0-3 16,-13-17-3-16,0 17 9 0,0 0-6 0,0 0 1 15,0 0 3-15,0 0-7 0,8 0 3 0,-8 0-1 16,0 0 3-16,0 0-1 0,0 0 1 0,0 0 3 16,0 0-3-16,0 0-3 0,0 21 1 15,0-21 0-15,0 0 3 0,0 0 2 0,0 13-2 0,0-13-1 16,0 0 2-16,0 0 0 0,0 0 1 16,0 0 4-16,0 0 0 0,0 0 0 0,0 0 0 15,0 0-13-15,0 0 4 0,0 0-2 0,0 0-3 16,0 0 9-16,0 0-7 0,0 0 4 0,0 0 2 15,0 0-1-15,0 0-1 0,0 0 2 0,0 0 2 16,0 0 1-16,0 0-1 0,0 0 0 0,0 0-5 16,0 0-2-16,0 0 4 0,0 0-2 0,0 0 2 15,0-14-3-15,0 14 4 0,0 0-4 0,13-12 4 16,-13 12 3-16,0 0-7 0,10-8 4 0,-10 8 0 16,0 0-6-16,4-5 3 0,-4 5 2 0,1 0-5 15,-1 0 7-15,2 0-1 0,0 0 0 16,-2 0 2-16,1 0 0 0,1 0 4 0,0 0-8 15,-1 0 2-15,0 0 0 0,2 17-1 0,-3-17 4 16,1 0-2-16,0 0-2 0,-1 14 2 0,0-14 3 16,0 0 2-16,0 9 1 0,0-9-2 0,0 0 0 15,0 7-2-15,0-5 0 0,0 1-1 0,-20 1-2 16,20-2 5-16,0 3-1 0,-17-2 3 0,17 1 0 16,-16 0-4-16,16-4 3 0,-13 2-3 0,13-1-3 15,-14-1 6-15,14 0-2 0,-10 0-3 0,10 0 8 16,-5 0-6-16,3 0 0 0,2 0-3 15,-2 0-6-15,2-17 4 0,0 17-4 0,0 0 5 16,0-18 1-16,0 18-5 0,0-17 6 0,30 5-1 16,-30 2 1-16,18-2-3 0,-18 2-3 0,21 1 1 15,-21-1 5-15,23 3 4 0,-23 1-5 0,18-1 0 16,-6 2-4-16,-5 2 1 0,1 2 6 0,2-2-4 16,-3 3 1-16,2-3-2 0,0 2 2 0,-2 1 5 15,1 0-4-15,1 0 4 0,-1 0-4 0,2 0-3 16,-2 0 2-16,0 0 3 0,0 21-1 0,0-21 6 15,-1 0-3-15,-1 17-3 0,3-17 5 0,-3 15-6 16,1-15 6-16,-1 19-2 0,0-9 1 0,2 2 2 16,-5-2-1-16,1 0 3 0,-1 1-8 0,-1 1-2 15,1-1 0-15,-2 0-2 0,0-1 6 16,-1 0 1-16,0-2-2 0,2 1 0 0,-2-2 4 16,0-2 0-16,0 1-2 0,0-3 1 0,0 1-3 15,0 0 0-15,0 0 1 0,0-3-1 0,0 3 0 16,0-1-3-16,0 1 1 0,0-1 3 0,0 1-3 15,0 3 3-15,-19 0 2 0,19 1-6 0,0 1 0 16,-19 1 0-16,19 0-2 0,-13 0 4 0,5 0 0 16,0 0-1-16,1-2 0 0,0 0-1 0,0 1 0 15,-1-4-1-15,2 3 2 0,1-3-1 0,-1 0 1 16,0-2 1-16,2 0 0 0,2 0 0 0,0-2-1 16,0 0-1-16,0-1 3 0,2 2-3 0,-1-1 0 15,0-1-4-15,-2 2-2 0,1 1 1 16,-1-1 4-16,-3 1 7 0,2-1-2 0,-1 3 0 15,-2-1-4-15,-1 1 1 0,0 1-3 0,0-2 2 16,-1 1 2-16,2 0-3 0,-3 2 4 0,1-3 0 16,3 0-3-16,-1 1-1 0,-1-3 0 0,0 2 1 15,2-1 2-15,0-1 2 0,-2 1-3 0,2-2-1 16,0 1 2-16,-1 0-5 0,1 0 3 0,-1-1-1 16,2 0-1-16,0 0 4 0,1 1-2 0,0-2 2 15,2 0-1-15,0 0 0 0,1 0-1 16,-1 0 1-16,-1 0 4 0,1 0 1 0,-1 0 2 0,0 0 5 15,-1 0-2-15,3 0 3 0,-3 0-2 16,1 0-9-16,2 0-1 0,-2 0-5 0,1 0 1 16,-2 0 2-16,2-17-1 0,0 17 0 0,1 0-1 15,1 0-1-15,-1-12 0 0,1 12 1 0,0 0 2 16,0-5-3-16,0 5 1 0,0 0 1 0,0 0 0 16,0-4 2-16,0 4 0 0,0 0-3 15,0-1-3-15,0 0 1 0,0-1 1 0,0 1 3 0,0-2 1 16,0 0 1-16,0-1-2 0,0 1-2 0,0-1 1 15,23-1-1-15,-23 3 2 0,0-2 0 0,0 0 3 16,14 2-1-16,-14-1-2 0,0 1-1 16,0 0 0-16,0-1-2 0,9 3 5 0,-9-3-2 15,6 1-1-15,-3 1 4 0,1-1-6 0,-2 2 3 16,2-1-3-16,-3 1 0 0,2-1 3 0,-3 1 3 16,3 0 3-16,1 0-6 0,-3 0 0 0,2-1-2 15,-1 1 0-15,3-2 4 0,-1 1 1 0,1-1-1 16,0 1 0-16,-1 1-1 0,1 0-5 0,0-2 0 15,1 2-2-15,-1-3 6 0,3 3 0 0,-2-1 1 16,0 1 3-16,2 0-4 0,2 0 0 0,-3 0 3 16,1 0 0-16,1 0-5 0,-1 0 1 0,0 0 2 15,1 0-5-15,-1 0 9 0,1 0-2 0,-1 0-1 16,-1 17 0-16,3-17-4 0,-2 0 2 16,-2 0 0-16,0 0 2 0,1 9-2 0,-1-9 0 15,1 0-2-15,-1 7 2 0,1-7 2 0,0 6-2 16,-1-4 0-16,2 2 0 0,-2-1 0 0,3 1 5 15,-2 1-1-15,1-1 0 0,-2 1-2 0,-1 0 2 16,3-1-1-16,-2 0-2 0,0 1 1 0,-1-1-3 16,0-1 1-16,0-1-1 0,-1 1 1 0,-1-1-1 15,-1-1 1-15,1 1 0 0,-2-2 0 0,0 1 1 16,-1-1-2-16,1 0 1 0,-1 0 0 0,2 0 0 16,-2 0 2-16,0 0-2 0,0 0 4 0,0 0 0 15,0 0-1-15,0 1 1 0,0-1-4 0,0 0 1 16,0 0 1-16,0 0 3 0,0 0-1 15,0 0 0-15,0 0 0 0,0 0-3 0,0 0 3 16,0 0 3-16,0 0 0 0,0 0 3 0,0 0-2 16,0 0 0-16,0 0-1 0,0 0-3 0,0 0 2 15,0 0-5-15,0 0 1 0,0 0-1 0,0 0-1 16,0 0 0-16,0 0-2 0,0 0 2 0,0 0 0 16,0 0 0-16,0 0 1 0,0 0-2 0,0 0 2 15,0 0-3-15,0 0 1 0,0 0 2 0,0 0-3 16,0 0 4-16,0 0-2 0,0 0 0 0,0 0 2 15,0 0-4-15,0 0 4 0,0 0-2 0,0 0-4 16,0 0 6-16,0 0-4 0,0 0 0 0,0 0 4 16,0 0-7-16,0 0 3 0,0 0 0 15,0 0 2-15,0 0 3 0,0 0 1 0,0 0-2 16,0 0-2-16,0 0-2 0,0 0 0 0,0 0 2 16,0 0 0-16,0 0 2 0,0 0-2 0,0 0 0 15,0 0-2-15,0 0 4 0,0 0-3 0,0 0-2 16,0 0 7-16,0 0-8 0,0 0 4 0,0 0 2 15,0 0-4-15,0 0 5 0,0 0-2 0,0 0 0 16,0 0-1-16,0 0-2 0,0 0-3 0,0 0 5 16,0 0 0-16,0 0 0 0,0 0 2 0,0 0-2 15,0 0 1-15,0 0-1 0,0 0 1 0,0 0-1 16,0 0 0-16,0 0 2 0,0 0 1 16,0 0-6-16,0 0-1 0,0 0 4 0,0 0 0 0,0 0 4 15,0 0-2-15,0 0-5 0,0 0 1 16,0 0-2-16,0 0 0 0,0 0 1 0,0 0-25 15,0 0-43-15,0 0-45 0,0 0-68 0,0 0-67 16,0 0-99-16,0 0-138 0,0 0-150 0,0 0 92 16</inkml:trace>
  <inkml:trace contextRef="#ctx0" brushRef="#br0" timeOffset="-50743.4">10632 15293 1464 0,'2'0'47'0,"2"0"36"16,0 0 13-16,-2 0 22 0,-1 0-34 0,2 0-15 15,-3 0 5-15,0 0-5 0,1 0 11 0,-1 0 4 16,1 0 2-16,-1 0 4 0,2 0-4 0,-2 0-7 16,0 0-15-16,1 0-11 0,-1 0-17 0,0 0-11 15,1 0-10-15,-1 0-7 0,0 0-5 0,0 0-3 16,0-16 4-16,0 16-1 0,0 0 2 15,0-12-5-15,0 12 0 0,0-10 2 0,0 10-3 16,0-10 2-16,0 10 2 0,-17-7-3 0,17 5 13 16,0-1 7-16,0 3 3 0,-10-1 4 0,10-1-9 15,0 2-8-15,-8 0-5 0,8 0-3 0,-6-2-5 16,1 2 3-16,1 0-4 0,-2 0 0 0,2 0 3 16,-2 0-6-16,-1 0 6 0,0 0-2 0,1 0 3 15,-1 22 3-15,0-22-8 0,0 17 9 0,0-17-9 16,1 19 4-16,2-19 4 0,-1 22-11 0,1-8 8 15,0-3-5-15,-1 0 4 0,3 2-1 0,1-4 0 16,0 5 3-16,0-4-2 0,1 0 4 0,0-1-1 16,0-2-7-16,0 2 3 0,0-1 1 0,0-3-4 15,0 0 5-15,21-2-5 0,-21 2 2 16,0-4 6-16,22 2-1 0,-22-3 6 0,22 3-3 16,-22-3-4-16,22 0 2 0,-9 0-5 0,0 0-1 15,-1 1 3-15,1-1 0 0,0 2-1 0,-2 0 2 16,2 0-4-16,-2-1 5 0,-1 3-3 0,-1-1 3 15,-3 2 1-15,0-1-5 0,-1 1 6 0,0 1-3 16,0 1 1-16,-2 0 5 0,-2-1-5 0,-1 2 2 16,0 3 0-16,0-3 2 0,0 0 2 15,0-1-3-15,0 0-3 0,-25 0-8 0,25 1 5 0,0-1-3 16,-29-4 11-16,29 4-2 0,-20-3-3 16,20 1 7-16,-19 0-10 0,19-4 7 0,-21 1-4 15,12-2-2-15,0 0 0 0,1 0-1 0,-2 0 6 16,1 0 0-16,-1-21-5 0,4 21 0 0,1 0-5 15,-1-24 0-15,4 24 4 0,2-23-3 0,0 10 0 16,0-2-2-16,0-1-2 0,25-3-45 0,-25 2-64 16,25-1-90-16,-25 2-124 0,28-1-126 0,-28 3-164 15,26-1 91-15</inkml:trace>
  <inkml:trace contextRef="#ctx0" brushRef="#br0" timeOffset="-41525.73">10534 15227 737 0,'5'3'49'0,"-1"-1"33"0,0-1 9 16,-1-1 28-16,-1 1-25 0,-2 1-6 15,0-2 4-15,0 1-4 0,0 0-11 0,0-1 6 16,0 2 12-16,0-2-11 0,0 0 2 0,0 0-19 16,0 0-17-16,0 0-8 0,0 0-8 0,0 0-9 15,0 0-2-15,0 0-3 0,0 0-2 0,0 0-4 16,0 0-6-16,0 0 0 0,0 0-5 0,0-15-3 15,0 15 6-15,0 0-1 0,0 0 0 0,0 0 5 16,0-6-5-16,0 6 3 0,0 0-4 0,0-6 1 16,0 6-2-16,0 0-3 0,0 0 3 0,0-1-6 15,0 1 4-15,0-1 2 0,0 1-1 0,0-2 6 16,0 1-4-16,0 0-2 0,0 1 4 0,0 0-8 16,0-2 0-16,0 1 1 0,0 1-4 15,0 0 6-15,0 0 1 0,0 0-9 0,0 0 16 16,0 0 8-16,0 0 6 0,0 0 21 0,0 0-8 15,0 23-7-15,20-23-7 0,-20 18-9 0,0-18-5 16,17 24-3-16,-17-10-1 0,0 2 1 0,15 1-2 16,-15 0 2-16,0 1-1 0,0-3-4 0,9 3 1 15,-9-1 1-15,0-2 3 0,0 1-8 0,3-3 7 16,-1 1-4-16,-1 0-6 0,2-1 7 0,-1-3-1 16,2 1-3-16,-2-2 6 0,2 1 0 0,1 0-9 15,0-3 10-15,1 0-5 0,-2-2 0 0,-1 2 3 16,0-4-4-16,1 1 2 0,-1-1 2 0,-1-2-6 15,1 1 4-15,-2-2 1 0,-1 0 0 16,1 0 3-16,-1 0-3 0,1 0 8 0,-1 0-1 16,0 0 4-16,2 0 2 0,-2 0-5 0,1 0 0 15,0 0-3-15,-1 0 0 0,1 0-3 0,1 0-2 16,0 0 4-16,1 0-1 0,3 0-3 0,-1-24 0 16,4 24-3-16,-2 0-1 0,1-15 4 0,2 15-4 15,1-12 2-15,-2 12-3 0,1-11 3 0,-1 11-2 16,-1-6 1-16,0 6 4 0,-1-5-7 0,-1 5 5 15,1-3 0-15,-1 1-2 0,1 1 4 0,1-2-3 16,0 1 5-16,-2-2-3 0,1 3-2 16,2-3 4-16,-1 0-2 0,0 1-3 0,0-2 6 15,-1 1-3-15,-2 3-1 0,0-2 7 0,-2 2-6 16,-2-1 2-16,1 2-2 0,-1 0 3 0,-1-1 4 16,0 1 1-16,0 0 9 0,0 0 2 0,0 0-3 15,0 0 2-15,0 0-13 0,0 0-5 0,0 0-1 16,0 0-2-16,0 0 1 0,0 0 4 0,0 0 0 15,0 0-1-15,0 0 1 0,0 0-3 0,0 0 0 16,0 0-5-16,0 0 2 0,0 0 3 0,0 0 0 16,0 0 0-16,0 0 0 0,0 0-3 0,0 0 1 15,0 0 6-15,0 0-4 0,0 0 0 0,0 0-2 16,0 0-1-16,0 0 4 0,0 0-1 16,0 0 0-16,-14 0 0 0,14 0 2 0,0 0-4 15,0 0 1-15,0 0 3 0,0 0-6 0,0 0 7 16,0 0-3-16,0 0-11 0,0 0-46 0,0 0-52 15,0 0-85-15,0 0-140 0,-8 0-115 0,8 0-108 16,-7 0 87-16</inkml:trace>
  <inkml:trace contextRef="#ctx0" brushRef="#br0" timeOffset="-40861.61">10748 14533 1097 0,'0'0'15'0,"0"0"17"15,0 0 5-15,0 0 16 0,0 0 1 0,0 0-11 16,0 0 11-16,0 0-6 0,0 0-16 0,0 0-1 16,0 0-10-16,0 0-16 0,0 0 0 0,0 0-5 15,0 0-5-15,0 0 10 0,0 0-5 0,0 0 10 16,0 0-10-16,0 0 0 0,0 0 0 0,0 0-10 16,0 0 20-16,0 0-15 0,0 0 10 15,0 0 0-15,0 0-10 0,0 0 4 0,0 0-3 16,0 0-1-16,0 0 0 0,0 0 5 0,0 0 0 15,0 0 4-15,0 0-4 0,0 0 10 0,0 0-5 16,0 0 0-16,0 0 5 0,0 0-14 0,0 0 4 16,0 0 0-16,0 0 5 0,0 0 4 0,0 17-9 15,0-17-4-15,0 0 9 0,0 0-10 0,0 0 10 16,0 0-5-16,0 0-10 0,0 0 14 0,0 0-4 16,0 0 0-16,0 0 0 0,0 0 0 0,0 0 0 15,0 0 0-15,0 0 0 0,0 0-5 0,0 0 1 16,0 0 9-16,0 0-16 0,0 0-14 15,0 0-1-15,0 0-10 0,0 0 5 0,0 0-1 16,0 0-6-16,0 0 0 0,0 0-11 0,0 0-3 16,0 0-6-16,0 0-28 0,0 0-19 0,0 0-30 15,0 0-59-15,0 0-36 0,0 0 35 0</inkml:trace>
  <inkml:trace contextRef="#ctx0" brushRef="#br0" timeOffset="-37925.74">10728 15422 524 0,'-1'0'14'0,"0"0"9"0,1 0 6 0,-2-15 12 15,1 15-4-15,1 0 4 0,-1-14 46 0,-3 14 5 16,1-14 5-16,0 6-9 0,-2 3-30 0,0-3 10 15,-3 1-14-15,2 1 6 0,1 1-16 0,0 1-28 16,1 1 23-16,-2-1 18 0,1 0 9 0,1-1 5 16,-1-1-25-16,1 0-3 0,-1 5-17 0,2-6 9 15,-1 5 8-15,3-3-17 0,0 3 12 0,1-3-9 16,-2 4 0-16,2 0-4 0,0-1-4 0,0-1 0 16,0 1 3-16,-1 1 5 0,0 1 4 0,1-1 1 15,0 0-12-15,0-1 1 0,-2 1-10 16,2-1-2-16,0 2 4 0,0 0-10 0,0 0 8 15,0 0-6-15,0 0-6 0,0 0-1 0,0 0-7 16,0 0 4-16,0 0-1 0,0 0-3 0,0 0 10 16,0 0-3-16,0 0 12 0,0 0 15 0,0 0-2 15,0 16 9-15,0-16 4 0,0 0-12 0,0 23 1 16,20-11-12-16,-20 0-18 0,0 1 9 0,0 4-3 16,0 0 3-16,0-1 6 0,0 4-10 0,0-5-7 15,0 3 5-15,0-3-3 0,-21 1 6 0,21-2 0 16,0 1-7-16,0-2 5 0,-15-1 1 0,15-2 3 15,0 0 4-15,-13-4-7 0,13 1-2 16,-9-1-2-16,4-1 6 0,-1-3 2 0,0 1 0 16,3-3 18-16,0 1-5 0,0-1 13 0,2 0 5 15,1 0-10-15,0 0-4 0,0 0-3 0,0 0-10 16,0 0-7-16,0 0-4 0,0 0-2 0,0 0-3 16,0 0 3-16,0 0 0 0,20 0-5 0,-20 0 10 15,0-16-3-15,22 16 5 0,-22 0 1 0,18 0-8 16,-7-8 3-16,1 8-1 0,-2 0-4 0,0-6 7 15,4 6-6-15,-2 0 2 0,1-3 4 0,-1 0 3 16,3 1 1-16,0-3-4 0,1-2-4 0,2 2-4 16,-1-4 0-16,1-1 2 0,2 1 7 0,-2-3-2 15,-1 2 5-15,-1 0-5 0,-3 0 3 16,-1 0-7-16,-2 0 0 0,-3 2 4 0,-2 2-6 16,-1-2 7-16,0 4-1 0,-2-1 4 0,-2 0 0 15,0 3 1-15,0 0-3 0,0-1 1 0,0 2-4 16,0 0-1-16,0-2 1 0,0 1-1 0,0 1 4 15,0 0-3-15,0-2 2 0,0 3 1 0,-22-3-3 16,22 3 4-16,0-1-2 0,0-2-3 0,-12 0 1 16,12 2-1-16,0-1 2 0,-9 1 12 15,9-2 3-15,0 3 3 0,-4 0-3 0,4 0-9 0,0 0-7 16,0 0-3-16,0 0 2 0,0 0 2 0,0 0 8 16,0 0 3-16,0 0 4 0,0 0-6 0,0 22-4 15,0-22-2-15,0 20-2 0,0-20 1 16,0 24 3-16,0-11 2 0,0 1 1 0,0 2-1 15,0-1 3-15,0 2-4 0,0-3 0 0,16 2-3 16,-16 2-3-16,0 0 0 0,0 0-5 0,13 3 5 16,-13-1-3-16,8 0 3 0,-8-1 0 0,6 5-2 15,-1-4-3-15,-3-3 2 0,0-2 1 0,0-1-1 16,1 0 10-16,-2-5-8 0,0 2 4 0,-1-4 3 16,1 0-11-16,-1-3-1 0,0 2-25 0,0-4-59 15,0 0-74-15,0-1-99 0,0-1-121 16,0 3-128-16,0-3-37 0,0 3 102 0</inkml:trace>
  <inkml:trace contextRef="#ctx0" brushRef="#br0" timeOffset="-36109.42">11271 15536 1331 0,'-3'0'52'0,"3"0"20"0,-1-3 29 0,1 3 19 15,-1 0-25-15,0 0 2 0,1 0-5 0,0 0 5 16,-2 0-14-16,2 0-8 0,-2 0-14 0,2 0-21 16,0 0-13-16,0 0-10 0,0 0-11 15,0 0 2-15,0 0-4 0,0 0-4 0,0 0 7 16,0 0-5-16,0 0 12 0,0 0 6 0,0 0-2 15,0 0 0-15,0 0-9 0,0 0-5 0,0 0-1 16,0 0 2-16,0 0-2 0,0 0 2 0,0 0 0 16,0 0 9-16,0 0-1 0,0 0 1 0,0 0-1 15,0 0-12-15,0 0 7 0,0 0-1 0,0 0-4 16,0 0 5-16,0 0-7 0,0 0 0 0,0 0 1 16,0 0-2-16,0 0 0 0,0 0 0 0,0 0 2 15,0 0-6-15,0 0 1 0,0 0-3 0,0 0 0 16,0 0 8-16,0 0-1 0,0 0 7 15,0 21-7-15,0-21-2 0,24 0 5 0,-24 13-7 16,0-13 6-16,20 0-3 0,-20 15-3 0,21-15 5 16,-21 8-4-16,20-2-2 0,-7 2 7 0,2-1-6 15,-2 0 6-15,3 2 1 0,0-4-3 0,0 0 5 16,1 0-6-16,-2-2-2 0,1 0 2 0,-2-2-3 16,-1-1 1-16,-1 3 7 0,1-3-7 0,-7 0 6 15,-1 0-4-15,1 0-2 0,-2 0 4 0,-2 0-4 16,-2 0 13-16,0 0 0 0,0 0 4 0,0 0-5 15,0 25-5-15,0-25-9 0,0 29 1 0,-29-13 8 16,29 3-8-16,-21 1 3 0,21 2-3 0,-32-1 0 16,18 2 4-16,-3-2 3 0,-3 2 3 15,2-3-6-15,-3 1 2 0,2-1-1 0,1-2-2 0,0-2 8 16,2 1-5-16,-2-2 11 0,4-2 0 16,1-3-4-16,0-2 4 0,4 1-11 0,1-3-6 15,0-2 6-15,3 1-8 0,1-2 4 0,-1-1 8 16,2 2-11-16,0 0 3 0,2 0-5 0,-1-1 0 15,-1 3 1-15,0 0 2 0,2 1 2 0,-1 0-11 16,0 0-36-16,0-2-41 0,2 0-71 0,-1 1-61 16,1-4-26-16,0 1-27 0,0-2-18 0,0-1 4 15,0 0-41-15,0 0 24 0,28 0 88 16</inkml:trace>
  <inkml:trace contextRef="#ctx0" brushRef="#br0" timeOffset="-35698.25">11665 15900 1216 0,'4'0'14'0,"-2"0"6"0,2 0 4 16,-2 0 0-16,0 0 6 0,-2 18 18 0,0-18 9 15,0 0 31-15,0 14-15 0,0-14-3 0,0 17-6 16,0-8-19-16,-29 7-2 0,29 0-17 15,-25 6 0-15,25-1 13 0,-30 4 7 0,11-1-1 0,-2 4 1 16,-3 2-21-16,1-3 0 0,-4 1 5 16,2 0 0-16,-3-3-4 0,2-3-7 0,0 1-3 15,3-4-8-15,1-1 4 0,3 0-9 0,2-5 2 16,3 1 0-16,1-4-9 0,2-1 6 0,4-1-5 16,-1-4-3-16,5 1 6 0,0-2 0 0,3-1-5 15,-3-2 5-15,3 3 0 0,0-3-5 0,0 0 5 16,0 0 0-16,0 0 0 0,0 0 5 0,0 0 5 15,0 0-3-15,0 0 2 0,0 0 14 0,0 0-1 16,0 0 6-16,0 0 0 0,0 0-13 0,0 0-3 16,0 0-7-16,0 0 8 0,0 0-8 0,0 0 3 15,0 0 3-15,0 0-11 0,0 0-5 0,0-15-20 16,0 15-30-16,0 0-74 0,0 0-72 16,0 0-84-16,0 0-82 0,0-10-40 0,0 10 9 15,0-11 102-15</inkml:trace>
  <inkml:trace contextRef="#ctx0" brushRef="#br0" timeOffset="-33933.02">12149 15859 1688 0,'0'-4'25'0,"0"4"30"0,0 0 13 15,0 0 28-15,0-2-13 0,0 0-22 0,0 1-9 16,0-1-18-16,0-1 1 0,0 1 3 0,0-3-5 15,0 1 2-15,0 0-10 0,0-3-13 16,0-3-2-16,0 1-10 0,0-4 0 0,0 0 3 16,0-4 2-16,0 3 1 0,0 1-2 0,0-1 2 15,0 2-2-15,0-1 4 0,0 1 3 0,0 0 10 16,0 4 4-16,0-1 0 0,0-1 1 0,0 3 1 16,0 0-2-16,0 2 0 0,0 0-12 0,-23 1-10 15,23 0-3-15,-15 3-3 0,15 1 3 0,-19-2 0 16,19 2 2-16,-20 0 3 0,9 0-4 0,-1 0-2 15,2 0 0-15,-4 25 3 0,3-25-1 0,-1 22 0 16,-1-22-4-16,2 27-1 0,-3-12 4 16,5 2 1-16,-2-3 0 0,4 1-1 0,0-1-3 0,1-2-3 15,1 2-2-15,3-3 1 0,-1-1 4 0,2 1 2 16,1 0 3-16,0-4-1 0,0 2-3 16,0-1 3-16,0 3 0 0,26-2 0 0,-26-1 1 15,0 3-1-15,23-3 0 0,-23 2-1 0,16 0-2 16,-16-1-5-16,15 0 6 0,-15 0-3 0,19 0 6 15,-9 0 3-15,-1 0-5 0,3-1 4 0,-3-1-6 16,2-1 3-16,0 2 2 0,1-2-2 0,0-1 5 16,2 3-4-16,-3-2-5 0,1 2 5 0,-1-1-4 15,-2 3 3-15,0-2 0 0,0 3-3 0,-5-1 2 16,1 2-1-16,-3 0 2 0,0 2-1 16,-2 1 2-16,0 0-6 0,0 2 7 0,0-2 1 15,0 0-9-15,-29-1 12 0,29 2-8 0,-22-1 3 16,22-3 6-16,-26 0-6 0,26-2 0 0,-30-3-2 15,14 0 4-15,0-4-1 0,1-1 1 0,1-2-2 16,-2 0-8-16,5 0 8 0,-2 0-4 0,1-25-3 16,3 25 5-16,1-28-7 0,1 28 5 0,4-36-2 15,3 14-4-15,0-1 7 0,0 1-6 0,0-2 9 16,25 2-6-16,-25 1-7 0,30-1-2 0,-30 3-30 16,37 1-33-16,-19 0-63 0,3 3-85 0,1 0-96 15,-2 3-59-15,1 2-107 0,-1-1 83 0,-2 4 121 16</inkml:trace>
  <inkml:trace contextRef="#ctx0" brushRef="#br0" timeOffset="-33711.21">12266 16058 1353 0,'0'0'18'0,"0"0"1"0,0 0 0 0,0 0 4 0,0 0-18 15,20 0 0-15,-20 0 0 0,0 0-1 0,17-20 1 16,-17 20 13-16,18 0-4 0,-7-19-5 0,1 19 0 16,2-16-8-16,2 16 8 0,1-17-4 0,0 6 4 15,2 2 0-15,1-3-8 0,1 1-10 16,-2 1-48-16,2 0-69 0,-3 0-55 0,-3 1-88 16,2 1-60-16,-4 0 66 0</inkml:trace>
  <inkml:trace contextRef="#ctx0" brushRef="#br0" timeOffset="-33414.57">12362 15809 1623 0,'-4'0'22'0,"3"0"-5"0,1 0 0 15,0 0-4-15,0 0-31 0,0 0 9 0,0 0-4 16,0 0 12-16,0 0 23 0,0 0 7 0,0 18 17 15,21-18-12-15,-21 20-6 0,0-20-13 0,0 28-12 16,0-12 7-16,9 4-8 0,-9 2 3 0,0 1-2 16,0 2-1-16,0 1 0 0,0 1 1 0,0 1 7 15,0-2-12-15,0 2 3 0,0-1-2 0,0-1-3 16,0-4 18-16,0 0-8 0,0-2-1 0,0-2-4 16,0-1-15-16,0-2 11 0,0-3 6 0,0-1 0 15,0-4-11-15,0 1-29 0,0-3-27 0,0-2-36 16,18-2-58-16,-18-1-50 0,0 0-71 0,0 0-91 15,15 0 73-15</inkml:trace>
  <inkml:trace contextRef="#ctx0" brushRef="#br0" timeOffset="-32885.75">12816 15612 964 0,'0'0'15'0,"25"0"15"16,-25 0 20-16,0 18 16 0,0-18 21 0,20 0 6 15,-20 15 23-15,0-15 11 0,0 21-14 0,0-10-12 16,0 2-26-16,0 3-29 0,0-1-20 0,0 5-8 15,0 0-17-15,0 1-1 0,-31 1-2 0,31 1 2 16,-21 1 1-16,21 2 1 0,-18-3-1 0,18 2 0 16,-13-5-6-16,13 1 0 0,0-4-4 0,0 1-7 15,0-4 3-15,0-3-4 0,0-3 0 16,22 2 0-16,-22-6 5 0,20 0 4 0,-20-3 5 16,25-1-1-16,-25 0-3 0,25 0 0 0,-25 0-4 15,23-24 8-15,-10 24-1 0,1-22 1 0,1 22 7 16,-1-24-8-16,1 24 5 0,1-26 0 0,2 14-4 15,-2 1 8-15,-1 11-1 0,-3-17-3 0,1 17 3 16,-6-12 4-16,-1 12 8 0,-1-5 5 0,-2 5-4 16,-3 0-5-16,0 0-11 0,0 0 2 0,0 0-3 15,0 0 4-15,0 0 2 0,0 25-6 0,0-25 3 16,0 18-1-16,-19-18-4 0,19 26 4 0,0-12 4 16,0 1-4-16,0-1 1 0,0 3 0 0,0-2 1 15,0 2-8-15,0-1 7 0,0-1-4 0,0 2 1 16,0-2 3-16,0-1-3 0,0 1 8 0,0-1-4 15,0-1-12-15,0-2-41 0,0-1-55 16,0 0-91-16,0-3-83 0,0 0-81 0,0-5-16 16,0 1 92-16</inkml:trace>
  <inkml:trace contextRef="#ctx0" brushRef="#br0" timeOffset="-32649.33">13243 16015 1732 0,'0'0'25'16,"0"0"12"-16,0 0 8 0,0 0 0 16,0 0-13-16,0 0-22 0,0 0-5 0,0 0 3 0,0 0-11 15,0 0 7-15,27 0 5 0,-27-25-8 16,22 25 7-16,-22 0 5 0,28-22-12 0,-13 22 0 16,3-16-3-16,-3 16 0 0,1-18 5 0,3 18 5 15,-4-14-1-15,1 7 5 0,-3 2-15 0,0 0-5 16,-1-2-36-16,-1 2-61 0,1 1-45 0,-5-1-69 15,-1 2-30-15,0 1-6 0,1-3-56 0,-7 0 41 16,0 3 62-16</inkml:trace>
  <inkml:trace contextRef="#ctx0" brushRef="#br0" timeOffset="-32409.68">13328 15722 1494 0,'-4'-1'29'16,"0"0"28"-16,1 1 17 0,1 0 5 0,2 0-33 15,0 0-34-15,-2 0-16 0,2 0 8 0,0 0 21 16,0 0 35-16,0 18 6 0,0-18-11 0,0 17-15 16,0-17-22-16,0 23-4 0,0-8 1 0,20 1-4 15,-20 2-7-15,0 3-3 0,0 0-7 0,0 1 9 16,0 3 1-16,0-1 1 0,0-1 3 0,0 0-10 16,0 0 1-16,0-2-1 0,0 0 2 0,11-2 4 15,-11-1-13-15,5-2-31 0,-5-1-48 0,6-3-50 16,-1-1-47-16,-1-3-43 0,3-3-19 0,0-1-45 15,2-3-42-15,-1-1 75 0</inkml:trace>
  <inkml:trace contextRef="#ctx0" brushRef="#br0" timeOffset="-32153.83">13832 15702 1556 0,'4'-4'15'16,"1"4"0"-16,-1 0 0 0,1 0-6 0,-3 0-9 16,0 0 27-16,0 0 36 0,1 0 32 15,-1 0 24-15,3 0-25 0,-3 23-23 0,4-23-11 16,-1 16-29-16,1-16-2 0,0 24-12 0,0-9-16 16,0 2 5-16,1 1 0 0,0 2-2 0,-2 0 3 15,1 4-7-15,-3-1 2 0,1-1 4 0,0 3-6 16,-2-1-19-16,-1 0-61 0,-1-1-77 0,0 2-109 15,0-2-95-15,0-3-99 0,0 0 53 0,-25 0 111 16</inkml:trace>
  <inkml:trace contextRef="#ctx0" brushRef="#br0" timeOffset="-31313.18">10403 16116 559 0,'0'0'8'0,"0"0"-2"16,15 0 3-16,-15 0-3 0,0 0-5 0,0 0-2 16,0 0-7-16,0 0-12 0,0 0-13 0,0 0-33 15,0 0-49-15,0 0-11 0,0 0 10 0</inkml:trace>
  <inkml:trace contextRef="#ctx0" brushRef="#br0" timeOffset="-29986.26">10295 16721 1225 0,'0'-2'32'0,"0"-1"21"0,0 1 15 0,0-3 26 16,0 2-3-16,0-1-3 0,0 1 8 0,0 3-17 15,0 0-29-15,0-2-10 0,0 2-23 0,0 0-9 16,0 0 1-16,0 0-3 0,0 0 18 0,0 0 22 16,0 0 6-16,0 0 4 0,0 22-15 0,0-22-24 15,16 22-2-15,-16-6-11 0,0 4-2 16,12 0 5-16,-12 6-11 0,0 0 6 0,0 4-1 15,0 0-4-15,0 0 5 0,0 0-5 0,0-5-2 16,0 0-30-16,0-6-38 0,0 0-60 0,0-4-61 16,0-4-40-16,0-3-30 0,0-2-6 0,0-2-43 15,0-2 29-15,22-2 69 0</inkml:trace>
  <inkml:trace contextRef="#ctx0" brushRef="#br0" timeOffset="-29578.97">10639 16649 1271 0,'10'-8'46'16,"-4"4"24"-16,-1-2 29 0,-1 4 22 0,-3 0-15 15,1 1-5-15,-2 1-17 0,0 0-9 0,0 0-15 16,0 0-3-16,0 0-6 0,0 0-9 0,0 0-11 16,0 18-5-16,0-18 3 0,0 0 3 0,0 17 3 15,0-17 4-15,0 17 0 0,0-7-1 0,0 4-7 16,-18 0-10-16,18 0-9 0,0-1-3 0,0 4-4 15,-13 0-6-15,13 1 1 0,-9 3-2 0,9 0 5 16,-8 0-4-16,8 4-1 0,-4 0 2 0,4 0-6 16,0-2 5-16,0 0 0 0,0 0-3 15,0-6 2-15,23 1 3 0,-23-3-3 0,24-2 2 16,-24-1 0-16,27-3-3 0,-9-4 4 0,-3-2-4 16,3-3 9-16,-1 0-7 0,0 0 0 0,2 0 5 15,-4-34-7-15,2 34 1 0,-1-27 0 0,-3 27-2 16,-3-29-1-16,0 29 2 0,-3-29-1 0,-3 29-4 15,-2-22-5-15,-2 10-4 0,0 2 4 0,0 0 2 16,0 1 4-16,-31 3 3 0,31 0-7 0,-23 4-6 16,23 2-1-16,-29 0 4 0,29 0 7 0,-28 0-2 15,15 24-5-15,-2-24-19 0,4 31-26 0,-4-14-29 16,3 4-33-16,1 2-42 0,4-4-64 0,-1 0-37 16,4 1-55-16,3-4-72 0,0-4 87 15</inkml:trace>
  <inkml:trace contextRef="#ctx0" brushRef="#br0" timeOffset="-28935.07">11239 16641 1967 0,'-3'-2'16'0,"3"2"8"0,-3 0 8 15,3 0 9-15,0 0-12 0,0 0 10 0,0 0-5 16,0 0 5-16,0 0 3 0,0 0-12 0,0 0-3 16,0 0-18-16,0 0-6 0,0 0-10 15,0 0 1-15,0 0 6 0,0 0-2 0,0 0 9 16,0 0-2-16,23 0-8 0,-23 0 2 0,0 22-1 16,25-22-3-16,-25 0 10 0,20 17-5 0,-8-17 0 15,1 13 2-15,-3-13-4 0,3 13 3 0,-1-13-1 16,-1 11 7-16,1-11-5 0,-2 9-5 0,1-9 4 15,0 7-6-15,-2-2 5 0,2-1 5 0,0-2-10 16,2 1 3-16,-3 1 1 0,-1-3 1 0,3 1 3 16,-3 1-3-16,-1 0 3 0,-3-1-5 0,1-2 2 15,-1 2 0-15,-1 1-4 0,-3-3 4 0,-1 2-1 16,0 0 5-16,0 1 6 0,0-1-12 16,0 1 8-16,0-3-8 0,0 6-6 0,-28 2 11 15,28 2-9-15,-21 1 10 0,21 2-1 0,-28 3 2 16,12 4 2-16,0 2-2 0,-1-1-5 0,-1 1-2 15,-1 0 4-15,2 0-6 0,-2 0 8 0,4 1-6 16,-3-5 2-16,4 1 1 0,2-4-3 0,0 0-1 16,3-3-1-16,0-2-3 0,4-3 5 0,1 0 3 15,0-5-6-15,3 1 4 0,1-3-5 0,-1 2 4 16,1-2-5-16,0 0-16 0,0 0-5 0,0 0-17 16,0 0-18-16,0 0-20 0,0 0-43 0,0 0-83 15,0 0-66-15,0 0-66 0,0 0-81 16,0-17 94-16</inkml:trace>
  <inkml:trace contextRef="#ctx0" brushRef="#br0" timeOffset="-28513.37">11735 16873 1554 0,'0'20'42'16,"0"-20"23"-16,0 0 22 0,0 0 22 15,0 0-22-15,0 0-10 0,0 10-4 0,0-10-12 0,0 0-19 16,0 0-13-16,0 6-21 0,0-6-16 16,0 6-1-16,0-1 1 0,-18-1 8 0,18 3 6 15,0 1-2-15,-23 4-1 0,23-2-5 0,-15 3-1 16,2 3 8-16,1 1-5 0,-2 4-1 0,-1 0 4 15,-2 4-8-15,3 0 10 0,-4 3-5 0,2 0-1 16,-4 3 1-16,2-1-3 0,-2-2 8 0,1 2-3 16,-2-2-3-16,-1-4 4 0,2 0-4 0,2-1 2 15,1-5 3-15,2-1-2 0,1-2-2 0,2-3 3 16,2-5 1-16,4 0-1 0,0-4 10 0,4 0-1 16,-1-3-1-16,2 0 2 0,1 0-7 15,0 0-3-15,0 0-5 0,0 0-1 0,0 0 1 16,0-18 1-16,0 18 3 0,0 0-2 0,18-14-8 15,-18 14-22-15,0-12-36 0,0 12-64 0,0-12-79 16,0 12-107-16,13-8-84 0,-13 8-44 0,0-9 87 16</inkml:trace>
  <inkml:trace contextRef="#ctx0" brushRef="#br0" timeOffset="-27782.24">12221 16499 1559 0,'-6'0'22'0,"2"0"9"0,2 0 12 0,-3 0 21 15,3 0-17-15,0 0-1 0,0 0-17 0,0 0-11 16,0 0-2-16,2 0-7 0,0 0 3 0,0 0-11 16,0 0-8-16,0 0 4 0,0 0-1 0,0 0 3 15,0 0 8-15,0 0-8 0,0 0 1 0,0 0-17 16,0 0-51-16,0 0-65 0,19 0-79 0,-19 0-50 15,0 0-90-15,13 0 14 0,-13 0 79 0</inkml:trace>
  <inkml:trace contextRef="#ctx0" brushRef="#br0" timeOffset="-26826.17">12109 16903 1646 0,'0'-5'10'0,"0"-5"14"16,0 3 18-16,0-1 9 0,0-1-1 0,0-1-1 15,0 4-18-15,0-1-9 0,0 2-9 0,0 1-16 16,0 2 3-16,20 0 8 0,-20 2 18 15,0 0 37-15,0 0 12 0,0 0-10 0,13 27-12 0,-13-27-27 16,11 35-16-16,-11-13 1 0,10 5-6 16,-10 1-5-16,6 2 4 0,-4 1-2 0,0 1-1 15,-2-1 0-15,1-2-10 0,1-1 4 0,-1-5 3 16,2 0-33-16,-1-5-45 0,2-1-68 0,-3-5-81 16,6-4-61-16,-1-1-40 0,1-5-89 0,-1-2 81 15</inkml:trace>
  <inkml:trace contextRef="#ctx0" brushRef="#br0" timeOffset="-26293.77">12393 16813 1878 0,'0'-1'21'0,"0"0"5"0,0 1 5 0,0-2 25 15,0 1-3-15,0-1 14 0,0 1 0 0,0-1-21 16,0-1-15-16,0-1-19 0,0 3-3 0,0-3-12 15,0 0 1-15,0-4 1 0,28 1-2 0,-28-3 2 16,26 0-2-16,-26 0 0 0,30 1 2 0,-14 0 5 16,-3 1-1-16,2 6 2 0,-1-3-2 0,-3 5-5 15,1 0 4-15,-4 0 0 0,1 0-2 0,-1 0 5 16,-4 24-6-16,1-24-5 0,-4 21 5 16,-1-21 0-16,0 33 2 0,0-15 10 0,0 0-7 15,0 3-4-15,-33-1-1 0,33 2 2 0,-23 3 0 16,23-5 6-16,-23 2-3 0,23-5-7 0,-21 0 5 15,21-5-3-15,-12-1 7 0,12-5 1 0,-9-1 3 16,9-1 4-16,0-4-7 0,0 0 5 0,0 0-7 16,0 0-4-16,0 0 7 0,0 0-5 0,0-21-3 15,27 21 0-15,-27 0-6 0,25-26 0 0,-25 26 8 16,32-17-2-16,-17 17 2 0,1-12 0 0,1 12-1 16,0 0-1-16,-2 0 4 0,-1 0-6 0,-3 0-2 15,3 0-1-15,-5 23 0 0,-3-23 2 16,-1 34-4-16,-1-13 5 0,-4 1-5 0,0 3 4 0,0 0 5 15,0-1-2-15,-38 4-4 0,38-1 4 16,-34-1-6-16,14-1 4 0,-2 0 3 0,-1-1-6 16,1-3 14-16,-1-1-7 0,3-2 1 0,0-3 14 15,3-2 4-15,2-5 25 0,4-2 11 0,0-3-12 16,6-2-8-16,-2-1-22 0,6 0-13 0,-1 0 1 16,2 0-7-16,0 0-3 0,0 0 6 0,0 0-7 15,0 0-17-15,0 0-41 0,0-15-79 0,21 15-100 16,-21 0-123-16,0 0-102 0,16-16-31 0,-16 16 105 15</inkml:trace>
  <inkml:trace contextRef="#ctx0" brushRef="#br0" timeOffset="-25950.16">13252 16881 1663 0,'3'0'9'0,"-1"0"-8"16,2 0 3-16,-2 0 1 0,3 0-5 0,-3 0 13 15,0 0-8-15,2 0 3 0,2 0 5 0,0 0 13 16,-2 0 16-16,3 21-3 0,0-21-7 0,0 15-17 16,-1-15-13-16,-1 20 8 0,-1-9-7 15,1 2-4-15,-1-4 4 0,3 3-11 0,-2-4 4 16,1 1 15-16,1-4 2 0,-1-2 20 0,4-3 9 15,1 0-8-15,5 0-7 0,-1 0-12 0,6-31-7 16,2 31-10-16,5-35 7 0,1 12-4 0,2 0-3 16,-1-2 11-16,6 4-13 0,-2 2 4 0,-2 1 7 15,-3 1-6-15,0 3 7 0,-4 3-5 0,-5 3-25 16,-2 8-23-16,-5-8-45 0,-3 4-48 0,-6 4-66 16,-4 0-77-16,0 0-111 0,0 0 8 0,0 0 88 15</inkml:trace>
  <inkml:trace contextRef="#ctx0" brushRef="#br0" timeOffset="-23710.27">30456 16588 2005 0,'-2'3'17'0,"-2"1"7"0,1 1 3 15,-2 2-2-15,0-2-12 0,-3 3 2 0,1-1 7 16,0 2 10-16,-1-1 7 0,4 2 1 0,0-2 0 15,-1 2 1-15,2 0-13 0,-1-1-1 0,2 2-11 16,1-2-13-16,-2-1 1 0,0-2-6 0,1 2 3 16,-1-1 11-16,2-2 9 0,1 0 15 15,0 2 21-15,-2-2 8 0,1 0 0 0,-1 2-2 0,0-2-8 16,-1 2-4-16,1 2 3 0,-3 0-12 16,-3 0-11-16,3 1-11 0,-3 4-11 0,0-2-2 15,0 2-2-15,1-1-4 0,-4-3 0 0,3 2 2 16,1-3-2-16,-2-1 2 0,4 1 0 0,-3-2-4 15,2 1 2-15,0-3-1 0,0 4 2 0,1-4 0 16,1 0 1-16,-1 2-2 0,2-3-2 0,1 0 0 16,0 0-5-16,1-3 2 0,1 1 3 0,-1 0-4 15,1-2 3-15,0 0-1 0,0 0 2 0,0 0 3 16,0 0 1-16,0 0-2 0,20 0-5 16,-20 0-2-16,24 0-16 0,-24 0-7 0,29 0-10 15,-12 0-12-15,0-17-8 0,-1 17-8 0,3 0-4 16,-3 0-4-16,1-14 18 0,2 14 14 0,-1 0 6 15,0-8 10-15,0 8-11 0,1-9-4 0,-2 3 12 16,1 0 10-16,-2 0 11 0,-2 0 12 0,-4-1-1 16,0-1 8-16,-4 3 18 0,1 1 10 0,-4-1 15 15,-1 2-4-15,-2-1-5 0,0 1 2 0,0 0 2 16,0 3 11-16,0-4 2 0,-24 1-3 0,24 1-11 16,0 1-18-16,-20-1-9 0,20-1-3 0,0 0 3 15,-14 2 10-15,14-1 7 0,0-1-6 0,-13-2-11 16,13 1-8-16,0-1-2 0,0-2-5 0,0-1 6 15,0 0 2-15,0 1 1 0,0 1 10 0,0 1 6 16,0 1 10-16,0 1 4 0,0 1 9 16,0 2 6-16,0 0 3 0,0 0-6 0,0 0-10 15,0 0-10-15,0 0-12 0,0 20-7 0,0-20 0 16,0 20-2-16,0-20 1 0,0 29 1 0,-19-13-7 16,19 0-4-16,0 2-6 0,-16-1-1 0,16 1 3 15,0 1 4-15,-14 2-5 0,14 2 1 0,-8-1-1 16,8 3-4-16,-10 3 4 0,3-1-1 0,1 1 1 15,1-3 0-15,-1 1 0 0,3-1-3 0,1-2 0 16,2 0 0-16,0-4 3 0,0-1 0 0,0-2-3 16,0 0 0-16,0-3-12 0,0-2-28 15,0-3-36-15,0-1-49 0,0-4-55 0,22 2-43 16,-22-5-44-16,0 0-60 0,18 0-132 0,-18 0-159 16,14 0 50-16,-14-21 109 0</inkml:trace>
  <inkml:trace contextRef="#ctx0" brushRef="#br0" timeOffset="-22874.06">32598 16612 2579 0,'2'-5'26'0,"-2"1"10"0,1 0-2 0,0 0 3 15,-1 4-24-15,0-2 5 0,0 0 14 0,0 2 9 16,0 0 2-16,0 0-8 0,0 0-13 0,1 0-11 16,-1 0 1-16,3 0 4 0,-3 21 1 0,0-21 4 15,1 17 2-15,-1-17 6 0,1 27 9 0,-1-13 11 16,0 4-3-16,0 3-7 0,0-1-5 0,0 1-5 16,0 2 3-16,0 0-8 0,0 4-4 0,0-4-12 15,0 1-7-15,0 1 2 0,0 0-1 0,0-4 1 16,0 1-3-16,0-3-3 0,0-4-5 0,0 0-23 15,0-3-33-15,0-3-43 0,0-1-48 0,0-4-38 16,0-1-30-16,0-2-32 0,0-1-49 16,18 0-82-16,-18 0-98 0,0 0 5 0,14-21 103 15</inkml:trace>
  <inkml:trace contextRef="#ctx0" brushRef="#br0" timeOffset="-22113.94">32870 16666 2550 0,'7'-10'42'0,"0"0"35"0,-2 3 28 15,-2-2 18-15,0 3-24 0,-3 1-21 0,0-2-17 16,0 4-4-16,0 0-8 0,0-1-5 0,0 1-6 16,0 2-12-16,0-2-9 0,0 1-9 0,0-1-6 15,0 1-2-15,0 0-1 0,0-1-1 0,0 1 1 16,0 0-2-16,27-1 4 0,-27 2 0 0,0-1-1 15,23 0 2-15,-23 1-4 0,20 0 2 0,-20 0 0 16,15-1 1-16,-15 2-3 0,16 0 1 0,-6 0 2 16,-2 0-2-16,-2 0 2 0,-1 0 0 0,0 0-2 15,1 0 2-15,-2 0 1 0,0 0-2 0,-1 0 2 16,0 0 0-16,-2 0-4 0,0 0 2 0,1 0-2 16,-2 0-1-16,1 0 5 0,1 0-1 15,0 0 2-15,0 15 1 0,1-15-1 0,-1 0-2 16,0 0 4-16,0 0 5 0,3 0 0 0,-5 7 8 15,2-7 4-15,0 0 4 0,-2 0 4 0,1 5 5 16,-1-4 0-16,0 0 5 0,1 2-1 0,1 1-2 16,-1 1-11-16,1 0-9 0,0 2-8 0,1 1-8 15,-2 2 3-15,-1 1-3 0,0-1-1 0,0 2 0 16,0 0-1-16,0 0 4 0,0 1 0 0,0-1-3 16,0 2 0-16,0-2-2 0,0-2 1 0,-22 0 0 15,22 2 2-15,0-1-3 0,-20 0 1 16,20-2 3-16,-21 1-3 0,9 2 2 0,2-2 0 15,1-1-4-15,0 0 4 0,0 1 0 0,1-2-1 0,1-1 4 16,0 0-5-16,1-2 3 0,0 2 0 16,1-2-2-16,1 0 0 0,1-1-2 0,0 1 2 15,0-2 0-15,1 2-1 0,-1-3 1 0,0 1 4 16,2 2-6-16,1-5 2 0,0 2 2 0,0 1-6 16,0-3 10-16,0 2-5 0,0 0-1 0,0-1 0 15,0-1-2-15,0 0 4 0,21 0-2 0,-21 0 4 16,0 0-4-16,21 0 5 0,-21 0 4 0,15 0-3 15,-15 0 4-15,24 0-8 0,-13 0-2 0,4 0 2 16,-3-18 1-16,0 18-1 0,-1 0 1 0,-1 0-3 16,3-15 1-16,-1 15 1 0,1 0-1 15,-2-8 1-15,1 8 1 0,4 0 2 0,-3-6 3 16,5 6 3-16,-6-4 4 0,3 4-3 0,-2 0 1 16,3 0-2-16,-2 0-8 0,-2 0-2 0,1 0-1 15,1 0-1-15,0 0 0 0,-2 0 4 0,2 0-2 16,-2 0-2-16,1 0 2 0,-1 0-1 0,1 0-1 15,-4 0-1-15,-2 0-9 0,2 0-22 0,-2 0-27 16,-3 0-44-16,-1 0-52 0,-2 0-47 0,-1 0-46 16,0 0-33-16,0 0-52 0,0 0-88 0,-25 0-160 15,25 0-3-15,-21 20 111 0</inkml:trace>
  <inkml:trace contextRef="#ctx0" brushRef="#br0" timeOffset="46256.99">30995 15473 914 0,'-3'6'10'16,"-1"-2"4"-16,1 1-4 0,-1-1 0 0,0 1-7 16,0-1-29-16,-1 2-42 0,1-2-77 0,0 1-97 15,-1 0 26-15</inkml:trace>
  <inkml:trace contextRef="#ctx0" brushRef="#br0" timeOffset="46496.7">30666 15819 1583 0,'-4'2'43'0,"1"0"26"0,-1-1 18 15,0-1 18-15,2 0-48 0,-2 0-24 0,-2 0-13 16,0 0-19-16,-1 0 8 0,-2 0-6 0,-2 0-9 15,3 0-16-15,-4 0-36 0,0 0-48 0,-1-15-59 16,1 15-54-16,-1 0-36 0,2 0-35 0,-1 0-10 16,1 0 39-16,2 0 69 0</inkml:trace>
  <inkml:trace contextRef="#ctx0" brushRef="#br0" timeOffset="46700.07">30206 15801 1275 0,'-9'0'46'0,"-3"0"40"0,3-14 31 15,-2 11 14-15,1-3-37 0,0 1-36 0,-1-2-31 16,0 2-14-16,3-3-5 0,1 1-7 0,0 2 3 16,-1-3-13-16,3 1-37 0,-1 0-22 15,2-1-57-15,0 0-49 0,2 0-38 0,-2 0-72 16,1-2-36-16,1 2 40 0,1-3 71 0</inkml:trace>
  <inkml:trace contextRef="#ctx0" brushRef="#br0" timeOffset="46915">29914 15454 1274 0,'-1'-3'54'0,"0"-3"44"0,0-1 23 16,-2 3 26-16,2-1-32 0,1 0-28 0,0-3-10 15,0 1-9-15,0 0-19 0,0 3 0 16,0-4-9-16,0 2-17 0,0-2-8 0,0-2-9 16,0 2-10-16,0-1 1 0,20 0-25 0,-20-4-39 15,0 2-34-15,0 0-47 0,14 0-25 0,-14 0-18 16,0 0-5-16,13 1-16 0,-13-2-30 0,0 3-19 16,7 0 5-16,-7-4 63 0</inkml:trace>
  <inkml:trace contextRef="#ctx0" brushRef="#br0" timeOffset="47104.13">30052 15083 1153 0,'7'-5'46'0,"3"-2"39"0,-3 2 18 0,0-2 19 15,-1 0-30-15,0 2-15 0,0-1-4 0,-1-1-13 16,-2 3-2-16,1-1-15 0,1 0-13 16,-1 0-5-16,1-2-12 0,2 2-8 0,-2-3 0 15,1 4-2-15,0-4-3 0,0 1-3 0,3 2-5 16,1-4-8-16,0 5-21 0,1-3-56 0,2 1-52 15,1-2-65-15,0 4-41 0,3-3 9 0,-1 1-21 16,-1 1-9-16,-1-1 63 0</inkml:trace>
  <inkml:trace contextRef="#ctx0" brushRef="#br0" timeOffset="47265.03">30496 14883 1238 0,'9'0'25'16,"-1"0"7"-16,-2 0 4 0,2 0-4 0,0 0-14 15,-2 0-14-15,2 0 3 0,-1 0 7 0,-1 0-13 16,0 0 9-16,2 0-14 0,-3 0 1 0,3 0-1 16,-3 0-24-16,1 0-32 0,0 0-51 0,3 0-52 15,1 0-76-15,-2 0-50 0,2 0 47 0</inkml:trace>
  <inkml:trace contextRef="#ctx0" brushRef="#br0" timeOffset="47439.43">30830 15046 1186 0,'3'5'20'15,"-2"1"4"-15,3-3 4 0,-3 0 6 0,-1 0-16 16,1 0-4-16,-1-2 0 0,0 3-14 0,0-2 0 16,0 2-3-16,0 2-29 0,0-1-26 0,0 1-70 15,0 2-95-15,0 2-83 0,0-2 33 0</inkml:trace>
  <inkml:trace contextRef="#ctx0" brushRef="#br0" timeOffset="47633.06">30870 15569 1353 0,'0'6'23'0,"0"-2"16"0,0-1 19 15,0-1 14-15,-12 1-10 0,12 0-10 0,0 1-6 16,0-4-14-16,-9 0-11 0,9 1 5 0,0-1-40 16,-8 1-44-16,5-1-92 0,-2 0-121 0,1 0-157 15,0 0 44-15</inkml:trace>
  <inkml:trace contextRef="#ctx0" brushRef="#br0" timeOffset="113989.76">31416 11519 1908 0,'0'0'28'0,"0"0"7"0,0 0 14 0,0 0 19 0,0 0-1 15,16 0 21-15,-16 0 7 0,0 0 1 0,0 0-20 16,0 0-25-16,0 0-19 0,0 0-24 15,0 0-6-15,0 0-2 0,0 0 3 0,0 0 22 0,0 0-1 16,0 0 16-16,0 0 4 0,0 0-7 16,0 0 4-16,0 0-17 0,0 0-7 0,0 0-13 15,31 0-5-15,-31 0 0 0,32 0-3 0,-15 0 2 16,2 0 0-16,1 0-2 0,0 0 3 0,-1 0 1 16,-5 0-4-16,-4 0 10 0,-2 0-2 0,-3 0-1 15,-1 0 3-15,-4 0-15 0,0 0 0 0,0 0-2 16,0 0 4-16,0 0 6 0,-31 0-1 0,31 0 4 15,-34 0-7-15,15 0-2 0,-2 0-2 0,1 0-10 16,-1 0 0-16,2 0 2 0,0 0 3 16,4 0 7-16,3 0 5 0,0 0-3 0,5 0 7 15,1 0-2-15,2 0-3 0,4 0 5 0,0 0-5 16,0 0 1-16,0 0-2 0,0 0 2 0,0 0-3 16,0 0 1-16,0 0 3 0,27 0-3 0,-27 0 8 15,22 0-2-15,-22 0 0 0,27 0-3 0,-13 0 0 16,0 0-1-16,-2 12 1 0,-1-12 2 0,1 0-9 15,-2 0 6-15,0 8-2 0,-2-8 1 0,-3 0 3 16,-1 0 0-16,0 4 1 0,-3-4-3 0,1 0-1 16,-2 0-3-16,0 0-1 0,0 0 3 0,0 0 3 15,-23 0 0-15,23 0 4 0,0 0-4 0,-29 0 1 16,29 0 3-16,-19 0-7 0,19 0 2 16,-17 0-1-16,17 0-3 0,0 0 3 0,-10 0 0 15,10 0-1-15,0 0 1 0,0 0 1 0,0 0 1 16,0 0 1-16,25 0 2 0,-25 0-4 0,20 0-17 15,-20 0-28-15,25 0-42 0,-25 0-46 0,26 0-52 16,-26 0-61-16,19 0-68 0,-19 0-88 0,10 0-51 16,-10 0 93-16</inkml:trace>
  <inkml:trace contextRef="#ctx0" brushRef="#br0" timeOffset="-80031.39">27089 17272 1768 0,'0'0'-7'0,"0"0"-27"0,0 0-62 16,0 0-58-16,3 0-64 0,-3 0-48 0,2 0-42 15,-1 0 20-15,3-16 71 0</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0-11T11:36:53.743"/>
    </inkml:context>
    <inkml:brush xml:id="br0">
      <inkml:brushProperty name="width" value="0.05292" units="cm"/>
      <inkml:brushProperty name="height" value="0.05292" units="cm"/>
      <inkml:brushProperty name="color" value="#FFFF00"/>
    </inkml:brush>
  </inkml:definitions>
  <inkml:trace contextRef="#ctx0" brushRef="#br0">30470 4693 1736 0,'0'0'43'0,"0"0"27"0,0 0 16 0,0 0 22 15,0 0-23-15,0 0-5 0,0 0 2 0,0 0-6 16,0 0-13-16,0 0-10 0,0 0-15 0,0 0-15 15,0 0-8-15,0 0-10 0,0 0-2 0,0 0 0 16,0 0 1-16,0 0-1 0,0 0-4 0,0 0 3 16,0 0 2-16,0 0 0 0,0 0 2 0,0 0-2 15,0 0-3-15,0 0 3 0,0 0-1 0,-21 0 10 16,21 0 7-16,0 0 3 0,0 0 2 0,0 0-9 16,0 0-3-16,0 0 0 0,0 0 5 15,0 0 3-15,0 0-6 0,0 0-3 0,0 0-5 16,0 0-2-16,0 0 9 0,0 0 10 0,0 0 1 15,0 0-2-15,0 0-1 0,0 0-13 0,0 0-2 16,0 0 2-16,0 0-6 0,0 0-3 0,0 0 0 16,0 0-2-16,0 0 3 0,0 0 0 0,0 0 5 15,0 0-6-15,0 0-2 0,0 0 3 0,0 0-3 16,0 0 5-16,0 0-1 0,0 0-1 0,0 0-1 16,0 0-1-16,0 0 2 0,0 0 1 0,0 0-2 15,0 0-2-15,0 0 6 0,0 0-7 16,0 0 6-16,0 0 5 0,0 0 17 0,0 0 2 15,0 0 2-15,0 0-2 0,0 0-23 0,0 0-2 16,0 0-5-16,0 0 1 0,0 0 2 0,0 0-1 16,-20 0 2-16,20 0-1 0,0 0-3 0,0 0 5 15,0 0-5-15,0 0 0 0,0 0 0 0,0 0-2 16,0 0 6-16,0 0-1 0,0 0-3 0,0 0 1 16,0 0-2-16,0 0-2 0,0 0 5 0,0 0 0 15,0 0-1-15,0 0 3 0,0 0 0 0,0 0-4 16,0 0 0-16,0 0 1 0,0 0-1 0,0 0 2 15,0 0 2-15,0 0-2 0,0 0 0 0,0 0 0 16,0 0 0-16,0 0 1 0,0 0 0 16,0 0 0-16,0 0 1 0,0 0 5 0,0 0-3 0,0 0 1 15,0 0-2-15,0 0-7 0,0 0 6 16,0 0-1-16,0 0 0 0,0 0 4 0,0 0-2 16,0 0-2-16,0 0 1 0,0 0-1 0,0 0-3 15,0 0 3-15,0 0 0 0,0 0-2 0,0 0 6 16,0 0-4-16,0 0 3 0,0 0-2 0,0 0 0 15,0 0 1-15,0 0-3 0,0 0 2 0,0 0-4 16,0 0 3-16,0 0-1 0,0 0 2 0,0 0-1 16,0 0-1-16,0 0 0 0,0 0-1 0,0 0 1 15,0 0 2-15,0 0-1 0,0 0-3 0,0 0 4 16,0 0-2-16,0 0-1 0,0 0 2 16,0 0-3-16,0 0-4 0,0 0 1 0,0 0 1 15,0 0 0-15,0 0 6 0,0 0-5 0,0 0 4 16,0 0-1-16,0 0-4 0,0 0 7 0,0 0-4 15,0 0 0-15,0 0 4 0,0 0-5 0,0 0 1 16,0 0-1-16,0 0 2 0,0 0-1 0,0 0 3 16,0 0 0-16,0 0-1 0,0 0-2 0,0 0 3 15,0 0 0-15,0 0-3 0,0 0 5 0,0 0-6 16,0 0 2-16,0 0-2 0,0 0 1 0,0 0 2 16,0 0-2-16,0 0-2 0,0 0 3 0,0 0-5 15,0 0 1-15,0 0 3 0,0 0-2 0,0 0 3 16,0 0 0-16,0 0 0 0,0 0-1 15,0 0-1-15,0 0-5 0,0 0-3 0,0 0-2 16,0 0 0-16,0 0 8 0,0 0 0 0,0 0 5 16,0 0-1-16,0 0 1 0,0 0 2 0,0 0-2 15,0 0 0-15,0 0-2 0,0 0 2 0,0 0 1 16,0 0-1-16,0 0 1 0,0 0-2 0,0 0-3 16,0 0 6-16,0 0-1 0,0 0-1 0,0 0 1 15,0 0-2-15,0 0 1 0,0 0-1 0,0 0 2 16,0 0 0-16,0 0 0 0,0 0 0 0,0 0-2 15,0 0-1-15,0 0-3 0,0 0 7 0,0 0 1 16,0 0-2-16,0 0 0 0,0 0-6 0,0 0 1 16,0 0-1-16,0 0 4 0,0 0-4 15,0 0-5-15,0 0 5 0,0 0-8 0,0 0 5 16,0 0 2-16,0 0-3 0,0 0 13 0,0 0-3 16,0 0-4-16,0 0-4 0,0 0-8 0,0 0-4 15,0 0 5-15,0 0 6 0,0 0-1 0,0 0 4 16,0 0-1-16,0 0 0 0,0 0 0 0,0 0 0 15,0 0-2-15,0 0 2 0,0 0-5 0,0 0 5 16,0 0 3-16,0 0-5 0,0 0 3 0,0 0-4 16,0 0-7-16,0 0 1 0,0 0 0 0,0 0 1 15,0 0 4-15,0 0 1 0,0 0 3 0,0 0 2 16,0 0 0-16,0 0 3 0,0 0-2 0,0 0-1 16,0 0-1-16,0 0 3 0,0 0 4 15,0 0-3-15,0 0 3 0,0 0-4 0,0 0 0 16,0 0 0-16,0 0 2 0,0 0-3 0,0 0 5 15,0 0-2-15,0 0-2 0,0 0 2 0,0 0-5 16,0 0 1-16,0 0-1 0,0 0-4 0,0 0 4 16,0 0-4-16,0 0 3 0,0 0-2 0,0 0-1 15,0 0 7-15,0 0-2 0,0 0 5 0,0 0-2 16,0 0-2-16,0 0 2 0,0 0 2 0,0 0 1 16,0 0 3-16,0 0-4 0,0 0-3 0,0 0 10 15,0 0-7-15,0 0 9 0,0 0 3 0,0 0-6 16,0 0 6-16,0 0 1 0,0 0 4 15,0 0 3-15,0 0-2 0,0 0-9 0,0 0-6 16,0 0-4-16,0 0 5 0,0 0 0 0,0 0 9 16,0 0 0-16,0 0 1 0,0-18-1 0,0 18-4 15,0 0 0-15,0 0-5 0,0 0 9 0,0-10 5 16,0 10 0-16,0 0-2 0,0 0-3 0,0-8-8 16,0 8 2-16,0 0-1 0,0-3-1 0,0 1 2 15,0 2-3-15,0-2 1 0,0 1-3 0,0 1 1 16,0-1-3-16,0 1 0 0,0-1 2 0,0 1-3 15,0 0 2-15,0-2-2 0,0-1-1 0,0 2 1 16,0-2-1-16,0 0 3 0,17 0 0 0,-17 1-1 16,0-3-2-16,15 2-1 0,-15 2-3 15,15-3 6-15,-5 3-1 0,-1-2-2 0,0 1 1 16,-2 1-3-16,2-1 2 0,1 1 5 0,-3-1-5 16,1 1 1-16,-3 1 1 0,2 0-3 0,-3-1 3 15,1 0 0-15,-2 1-1 0,2 0-1 0,-4 0 2 16,1 0-2-16,1 0-1 0,0 0 4 0,1 0-2 15,-2 0 2-15,1 0 4 0,0 0-3 0,0 20-2 16,0-20 1-16,0 0-4 0,-1 0-4 0,0 18 6 16,1-18-4-16,1 10 3 0,0-10 4 0,-1 12 0 15,0-6 3-15,1 0-1 0,0-2-1 0,-2-1-5 16,1 0-1-16,0-1 1 0,1 0 1 16,-3 1 2-16,2-1-1 0,-1 1 3 0,-2 4-1 15,2-2-2-15,-1 3 7 0,-1-1-5 0,1 0 1 16,-1 2 5-16,0 1-5 0,0-1-2 0,0-1-3 15,0 1-3-15,0-1 3 0,0 1 5 0,0 1-2 16,0 0 4-16,0 2-2 0,0-4-3 0,-26 2 3 16,26-2-1-16,0 2-1 0,-20 1-1 0,20-3 1 15,-15 0-1-15,15-1-2 0,-15 1 4 0,15-1-2 16,-17 0 0-16,10-2 3 0,-3 2-3 0,2 0 2 16,1-1 0-16,-3 0-2 0,4-1 3 0,-1 0-5 15,1-2 1-15,2 0 4 0,-2 1-5 0,1 0 5 16,-2-2 0-16,2 1-5 0,-3 1 2 0,1 0 0 15,-1 0 0-15,2-1 2 0,-3 1 1 16,3-1-1-16,1-1-2 0,1 1 0 0,0-3 2 16,2 2-3-16,-2-1-1 0,3-1 4 0,1 0-3 15,0 0 4-15,0 1 5 0,0-1-5 0,0 0 6 16,0 0 1-16,0 0-2 0,0 0 2 0,0 0-3 16,0 0-5-16,0 0 0 0,0 0-2 0,0 0-1 15,20 0 3-15,-20 0 0 0,20 0 1 0,-6 0 0 16,1 0-5-16,5 0-1 0,0 0 2 0,3 0 1 15,0 0 3-15,2 16 0 0,-2-16-3 0,0 0 0 16,2 0-2-16,-3 0 3 0,-2 0-1 0,1 0-2 16,-4 0-1-16,1 0 3 0,-3 0 2 15,-2 0 5-15,0 0 1 0,-5 0-3 0,-2 0 0 16,-2 0 2-16,-2 0 4 0,0 0 4 0,-2 0 2 16,0 0-5-16,0 0-4 0,0 0-5 0,0 0-1 15,0 0-8-15,0 0 0 0,0 0-16 0,0 0-37 16,0 0-46-16,0 0-77 0,0-12-81 0,0 12-105 15,-17 0-76-15,17-11-134 0,0 11 97 0,0-9 138 16</inkml:trace>
  <inkml:trace contextRef="#ctx0" brushRef="#br0" timeOffset="632.67">30852 4403 1847 0,'3'-3'39'0,"2"1"21"0,-1-1 3 15,-1 0 22-15,0 2-4 0,0-2 6 0,-2 0 35 16,0 2-6-16,1 0-24 0,-1-2-21 15,0 2-21-15,1 0 0 0,-2-1 3 0,0 1 2 16,2 0 1-16,-2 1-5 0,0 0-3 0,0 0-3 16,0-3-8-16,0 3-9 0,0 0-6 0,0 0-4 15,0 0-9-15,0 0-4 0,0 0-4 0,0 0 1 16,0 0-1-16,0 0 1 0,0 0 1 0,0 0-7 16,0 0 0-16,0 0 3 0,0 0-7 0,0 0 5 15,0 0 0-15,0 0-5 0,0 0 7 0,0 0-1 16,0 20 4-16,0-20 3 0,0 0-5 0,0 19 3 15,-22-19-7-15,22 14 0 0,0-6 2 0,0 1-1 16,0 0 3-16,0-1-1 0,0 0 0 0,0 1 1 16,0-2-3-16,29 0 3 0,-29 0-2 15,18-2 4-15,-18-1 2 0,23 0 0 0,-23-2-1 16,26 1-5-16,-16-3 2 0,2 0 3 0,-2 0 4 16,-2 0 0-16,-1 0-2 0,2 0-2 0,-2 0 2 15,0 0-1-15,-2-25-1 0,0 25-1 0,0 0-2 16,-3-23-2-16,1 23 1 0,-2-23-3 0,-1 23 1 15,0-20 0-15,0 9 0 0,0-1 3 0,0 4-1 16,0-1-2-16,-23 0 1 0,23 3-3 0,0 0 0 16,-19 1 4-16,19 2-1 0,-17-1 5 0,17 1-4 15,-21 1-2-15,11-1 2 0,1 0-2 0,-1 3 3 16,1-1 0-16,-1 1-2 0,3 0-1 16,2 0 2-16,0 0-4 0,1 0 1 0,0 0-1 15,2 0 0-15,-1 0-8 0,2 0-21 0,0 0-26 16,1 0-27-16,-3 0-30 0,2 0-40 0,0 0-35 15,-1 0-48-15,0 16-32 0,0-16-49 0,0 0-61 16,2 13-75-16,-1-13 73 0</inkml:trace>
  <inkml:trace contextRef="#ctx0" brushRef="#br0" timeOffset="1795.32">30459 5753 1871 0,'0'-6'20'0,"0"1"16"0,0 1 12 0,0 0 16 16,0 1-7-16,0-1 4 0,0-2 5 0,0 3 3 15,0-3-6-15,0 3-1 0,0-2-17 0,0 3-13 16,0-1 7-16,22-1-14 0,-22 1 2 0,0 0-1 16,23 1-17-16,-23-1-4 0,20 1-3 0,-7-1-6 15,-1 2 0-15,1-2 4 0,2 2-2 0,-1 0 4 16,-2-1-3-16,2 1-1 0,-4 1-1 0,1 0 0 15,-3 0 5-15,0 0-8 0,-3 0 10 0,1 0-3 16,-1 0 1-16,-2 0 12 0,0 0-5 0,0 0 3 16,-1 22-2-16,0-22-5 0,-1 0 0 15,0 17 0-15,0-17-1 0,1 20-3 0,-2-11 2 16,0 3-3-16,0 1 6 0,0-3-3 0,0 2 2 16,0-1-2-16,0 1-5 0,0-2 5 0,0 0 5 15,0 2 2-15,0-3 1 0,-22 1-2 0,22-2-6 16,0-1-3-16,-17 0 6 0,17 0-4 0,-16-4-2 15,7 2 5-15,-2 1-4 0,1-1 3 0,-1 0 4 16,-1 0-2-16,0 0-2 0,-1 2 1 0,-2 0-4 16,0-1-1-16,0 1 4 0,0-4-7 0,-3 2 6 15,5-1 0-15,-1 2-5 0,-1 1 3 0,2-3-2 16,5 1-2-16,0 0 5 0,2-1-1 16,2 1 2-16,0 0-1 0,2-5-5 0,2 2 4 15,0 1-1-15,0-3 3 0,0 0 3 0,0 0-7 16,0 2 2-16,0-2 3 0,0 0-1 0,0 2 9 15,0-1-5-15,30 1 2 0,-30-1 1 0,35 1-4 16,-14 0-2-16,5 0-5 0,-1-1-1 0,3 1 0 16,-3 1 6-16,0-2 0 0,0 1 2 0,-4 0-4 15,-1 0-2-15,-1 0 1 0,0-2-2 0,-5 2 0 16,-3-2 5-16,0 0-6 0,-2 0 2 0,-3 0 5 16,-1 0-6-16,-1 0 3 0,0 0-1 0,-4 0-2 15,1 0 2-15,-1 0-2 0,1 0 1 16,-1 0-1-16,0 0 1 0,1 0 2 0,-1 0-2 0,0 0 1 15,0 0-1-15,0 0-3 0,0 0 1 16,0 0 2-16,0 0 0 0,0 0-13 0,0 0-33 16,0 0-39-16,0 0-53 0,0 0-46 0,0 0-61 15,0 0-93-15,0-14-148 0,0 14-32 0,0 0 92 16</inkml:trace>
  <inkml:trace contextRef="#ctx0" brushRef="#br0" timeOffset="2439">30993 5407 1338 0,'0'0'46'0,"0"-3"29"0,0 1 17 0,0-1 31 15,0 0-15-15,0 0 11 0,0 2 17 0,0 1 3 16,0-4-5-16,0 4-16 0,0-1-20 0,0 1-21 16,0 0-20-16,0 0-21 0,0 0-11 0,0 0-16 15,0 0-6-15,0 0-3 0,14 0-3 0,-14 0 3 16,0 0 0-16,0 0 0 0,0 0-3 0,0 0 2 15,0 0-1-15,0 0 6 0,0 15 27 16,0-15 3-16,0 0 7 0,0 18-7 0,0-18-19 16,0 16-5-16,0-5-4 0,0-1 0 0,0 0-2 15,0 4 0-15,0-4-3 0,0 2-1 0,0 1 1 16,0-1-3-16,0 1 3 0,0 0-2 0,0-2 1 16,0-1 2-16,0-1-2 0,0 0 2 0,0-2-3 15,0-1 0-15,0-2 1 0,0-1 2 0,0 0-2 16,0-2 0-16,0-1 4 0,0 0 13 0,0 0 19 15,0 0 14-15,0 0 5 0,0 0-7 0,0 0-15 16,0 0-14-16,0 0-8 0,0 0-8 0,0 0-4 16,0 0 1-16,16-19-2 0,-16 19-1 15,0 0 0-15,0 0-6 0,0 0-50 0,0-12-75 16,0 12-119-16,0 0-173 0,0 0-170 0,0 0-64 16,0 0 119-16</inkml:trace>
  <inkml:trace contextRef="#ctx0" brushRef="#br0" timeOffset="3336.21">30466 6890 1928 0,'0'-15'43'0,"0"6"24"0,0 2 17 0,0 0 25 16,0-1-9-16,0-1 1 0,0 1-2 0,0-2 7 15,0 4-22-15,0-2-16 0,0 3-9 0,18-3-32 16,-18 3-11-16,0-2-8 0,17 0-7 0,-17 3 1 15,18 0-2-15,-5-2 2 0,-1 3-2 0,1 0 2 16,4 1 3-16,-1 0-6 0,0 2-1 0,4 0-1 16,-3 0 0-16,2 0 0 0,-2 0 3 0,-1 0 1 15,-1 0-2-15,-2 20 6 0,-3-20-3 0,0 0-2 16,-2 23 5-16,-1-23-5 0,-2 19 3 16,-3-19 4-16,1 23-2 0,-3-10 0 0,0 1-5 15,0-1-1-15,0 2-1 0,-35 1 0 0,35 0 5 16,-31-2 2-16,31 1-1 0,-34-1-4 0,15 1 1 15,0-1-7-15,-1-1 4 0,5 1 3 0,-1-1 0 16,1-2 3-16,0 1-4 0,3-2-1 0,1 0 0 16,0 2 1-16,5-8-1 0,-2 2 4 0,3-2-2 15,0-1 1-15,1-2-1 0,3 1-4 0,1-2-1 16,0 0 3-16,0 0-5 0,0 0 9 0,0 0-1 16,0 0-1-16,0 0 7 0,32 0-3 0,-32 0-5 15,28 0 4-15,-28 0-5 0,35 0-6 0,-17 0 7 16,3 0-4-16,-3 0 3 0,0 0 5 15,0 0-1-15,-2 0-2 0,0 0 2 0,-3 0-1 16,0 0-1-16,-1 0 1 0,-1 0-2 0,-5 0-3 16,3 0 5-16,-4 0 1 0,0 0-3 0,-2 0 3 15,1 0-4-15,-3 0-4 0,1 0 7 0,1 0-2 16,-2 0-3-16,0 0-12 0,-1 0-41 0,2 0-50 16,-2 0-59-16,0 0-88 0,0 0-102 0,0 0-110 15,2 0-106-15,-2 0 103 0</inkml:trace>
  <inkml:trace contextRef="#ctx0" brushRef="#br0" timeOffset="3979.64">30963 6503 1509 0,'0'-3'36'16,"0"-2"30"-16,0 1 24 0,0-1 31 0,0 2-10 15,0-1-18-15,0 1-15 0,0 1-20 0,0-1-16 16,0 1 3-16,17 0-8 0,-17-1-9 0,0 3-10 16,17-2-13-16,-17 1-4 0,16-1 0 0,-6 2 1 15,0 0-1-15,0 0 5 0,0 0 1 0,1 0-4 16,0 0 2-16,0 0-1 0,-1 0-6 0,2 0 7 16,-2 0-1-16,0 17-1 0,1-17 6 0,-1 0-8 15,-1 18-1-15,0-18 5 0,-2 17-2 16,-2-17 3-16,-1 18 5 0,-2-6-5 0,-1 0-2 15,-1 1 4-15,0-1-4 0,0 2-4 0,0-2 2 16,-28 3-2-16,28-2-3 0,-22-2 6 0,22 1-3 16,-28-2 0-16,28 2 7 0,-30-3 1 0,16 0-3 15,1 0 2-15,0-2-5 0,2 0-5 0,2-1 6 16,-2 2-7-16,3-4 3 0,3 0-3 0,0 1 0 16,3-2 4-16,2 0-1 0,0 0 8 0,0-1 1 15,0-2 4-15,0 3 2 0,35-3-3 0,-35 3 5 16,37-2 6-16,-14 0 12 0,3-1 10 0,-2 2 8 15,1-1-2-15,-1-1-12 0,-2 0-11 0,-2 0-14 16,-4 0-7-16,-1 0 3 0,-5 0 0 0,-1 2 3 16,-3-2 1-16,-1 0 2 0,-2 0-1 0,-1 0-1 15,-2 0 1-15,0 0-3 0,0 0-1 16,0 0-2-16,0 0-1 0,0 0-7 0,0 0 0 16,0 0-3-16,0 0-4 0,0 0-19 0,0 0-48 15,-18 0-68-15,18 0-90 0,0 0-102 0,0 0-95 16,-13 0-133-16,13 0 65 0,-9 0 124 0</inkml:trace>
  <inkml:trace contextRef="#ctx0" brushRef="#br0" timeOffset="4787.54">30559 7978 2511 0,'0'-4'10'15,"0"-1"4"-15,1-1 10 0,1 1 21 0,1-2 4 16,1 1 7-16,1-1-6 0,0 2-20 0,3 0-11 15,1 0-10-15,3 1-3 0,4 1-2 0,-1 1-6 16,4 2-3-16,2-3 2 0,-1 3-1 0,5 0 5 16,-4 0 0-16,3 0 0 0,-3 0-2 0,2 21 0 15,-3-21 1-15,0 16-3 0,-3-16 2 0,2 21 2 16,-5-21-1-16,-1 25 3 0,-3-11 1 16,-3-1-3-16,-3 2 1 0,-4-2-1 0,0 2 1 15,0 2-2-15,0-3-1 0,-38-2 2 0,38 3-2 16,-40-4 5-16,16 4-3 0,-2-2-2 0,-3-2 4 15,2 0-9-15,-2 0 7 0,1 0-1 0,5-2-4 16,0 0 4-16,4 1-2 0,3-1 0 0,4-2 3 16,3 0-1-16,4-2-5 0,5-1 6 0,0 3 2 15,0-5 4-15,0 1 5 0,30-1-2 0,-30 0-1 16,39 0-3-16,-13 1-1 0,2-3 3 0,3 0 5 16,0 0 1-16,3 0 3 0,-3 0-7 0,-2 0-4 15,-1 0-1-15,-2 0-5 0,-4 0 3 0,-3 0-2 16,-2 0-2-16,-4 0 5 0,-5 0-4 0,0 0 7 15,-5 0-5-15,0 0 0 0,-3 0-4 16,0 0-7-16,0 0-16 0,0 0-41 0,0 0-51 16,0 0-78-16,0 0-66 0,-23 0-100 0,23 0-115 15,0 0-64-15,-19-17 89 0</inkml:trace>
  <inkml:trace contextRef="#ctx0" brushRef="#br0" timeOffset="5511.23">31070 7512 1803 0,'0'-5'41'16,"0"-1"21"-16,0 2 31 0,0-1 42 0,0 2-14 16,0-1-5-16,19 0-17 0,-19 2-38 0,0 1-24 15,16-2-17-15,-16 3-11 0,13 0-5 0,-13 0-6 16,19 0 3-16,-8 0-2 0,0 0-2 15,3 0 6-15,-2 0-5 0,2 0 2 0,-1 20-1 16,1-20-4-16,-2 0 5 0,-2 16-4 0,0-16 5 16,-1 13-5-16,-3-13 2 0,0 14 1 0,-1-14 2 15,-3 12 0-15,-1-5 1 0,-1 1 1 0,0-3-4 16,0 4 7-16,0-1-3 0,-24 1 0 0,24-2 2 16,-20 4-5-16,20-2 3 0,-25-1-3 0,25-1 2 15,-25 2 0-15,10 1-4 0,4-3 0 0,0 0 2 16,11 0 0-16,-17 1 1 0,11-3 0 0,6 0-3 15,-6-1 4-15,6-1 6 0,0 2 1 0,0 0-1 16,0 0 1-16,27-1-5 0,-27 1 1 0,31 3-2 16,-10-3 0-16,-1 2-3 0,0 0-1 15,0 0 0-15,-2-2-5 0,-5 2-1 0,-2-2 7 16,-11 2 5-16,16-2 6 0,-16 0 4 0,0 2-5 16,0 1-4-16,0-1 0 0,0 0 0 0,-30 1-5 15,30-1-2-15,-36-1-3 0,15 2 2 0,-3-3 0 16,3 1 2-16,-2 0 5 0,3-2-15 0,0 0-26 15,6 0-55-15,0-1-82 0,1-1-85 0,2 1-134 16,1 0-152-16,2-3 41 0,0 0 96 0</inkml:trace>
  <inkml:trace contextRef="#ctx0" brushRef="#br0" timeOffset="6571.64">30691 9015 1926 0,'0'-5'9'0,"0"2"20"0,0-1 12 0,0 1 25 16,29-3-3-16,-29 2-9 0,21 1-5 0,-21 0-25 15,28 1-7-15,-14 1-13 0,3 1-4 0,0 0-2 16,-1 0 4-16,1 0 0 0,1 0 2 0,-1 22-7 16,-2-22 4-16,-1 19-1 0,0-19-7 0,-7 22 8 15,0-22-5-15,-4 28 5 0,-3-14 6 0,0 2 2 16,0 0 0-16,0-1 1 0,-36 0-2 0,36 1-3 15,-36-1 1-15,15-1-1 0,-2-1-4 0,-1 0 2 16,2 0-3-16,-1-3 0 0,1 2 0 16,2-3-1-16,0-1-1 0,5-1 2 0,-2 0-2 15,5-2 1-15,-1 2 5 0,6-4-2 0,2 2 3 0,0-3 8 16,5 1 7-16,0-1 16 0,0-1 15 16,0 0 2-16,0 1-4 0,24-1-14 0,-24 0-16 15,29 2-7-15,-29-2-2 0,42 1-1 0,-18 0 5 16,4 0-3-16,1 0-2 0,-1 0-3 0,-2 1-3 15,-1-3 1-15,-1 1-4 0,-3 2 4 0,-3-3-7 16,-3 1 3-16,-4 0 2 0,0 1 0 0,-3-2-2 16,-3 1 1-16,-3 0 0 0,1-1-2 0,-3 0 3 15,1 0 0-15,-1 0-5 0,0 0-7 0,0 0-34 16,0 0-66-16,0 0-92 0,0 0-142 16,0 0-139-16,0 0-86 0,0 0 95 0</inkml:trace>
  <inkml:trace contextRef="#ctx0" brushRef="#br0" timeOffset="7317.5">31182 8656 2119 0,'0'-7'29'0,"1"3"24"0,1 1 30 16,0 3 26-16,-1-3-11 0,4 1-15 0,-4 2-26 16,0 0-26-16,1 0-18 0,-2 0-9 0,1 0-2 15,0 0 0-15,0 0 0 0,1 0 5 0,0 0 2 16,1 23 2-16,-1-23 1 0,2 16-4 0,-1-16-4 15,-2 24 1-15,-1-10-4 0,1 2 0 0,-1-2-1 16,0 2-4-16,0 0-2 0,0 0 4 0,0-1-6 16,0-1-7-16,0 1-27 0,0-3-20 15,0 0-4-15,0-3 0 0,0 1 23 0,21-5 4 16,-21 0-2-16,18-3 4 0,-18-2 7 0,18 0 12 16,-18 0 10-16,23 0 5 0,-23 0 3 0,20 0 0 15,-9-28 2-15,0 28 1 0,0-20 7 0,-2 20 11 16,-1-17 20-16,1 17 15 0,-3-15 18 0,-1 15 15 15,-1-12 4-15,-1 12 4 0,-1 0-13 0,-2-9-21 16,1 9-20-16,-1 0-17 0,0 0-12 0,0 0-2 16,0 0-4-16,0 0 4 0,0 0 8 0,0 0 8 15,0 0 13-15,0 0 11 0,0 0 1 0,0 0 1 16,0 0-2-16,0 0-6 0,0 0-2 0,0 0-2 16,0 0-5-16,0 0-5 0,0 0-10 15,0 0-4-15,0 0-7 0,0 0-3 0,0 0 0 16,0 0-3-16,0 0 4 0,0 0 0 0,0 0 2 15,0 0 1-15,0 0-1 0,0 0-2 0,0 0 1 16,0 0-3-16,0 0 0 0,0 0 0 0,0 0-5 16,0 0 3-16,0 0-2 0,0 0 3 0,0 0-1 15,0 0-4-15,0 0 5 0,0 0-4 0,0 0 5 16,0 0 6-16,0 0 1 0,0 0 3 0,0 0 5 16,0 0-6-16,0 0 1 0,0 0-1 0,0 0-2 15,0 0-1-15,0 0 0 0,0 0-2 0,0 0-10 16,0 0 3-16,0 0-4 0,0 0-6 15,0 0 9-15,0 0-8 0,0 0-4 0,0 0 7 16,0 0-1-16,0 0 2 0,0 21 5 0,0-21-4 16,0 17 0-16,0-2 1 0,-19-1 0 0,19 6 3 15,0 1-4-15,0 0-5 0,0 4-43 0,-16-1-75 16,16 2-109-16,0 1-159 0,-7 0-200 0,7 0-250 16,0-1 107-16</inkml:trace>
  <inkml:trace contextRef="#ctx0" brushRef="#br0" timeOffset="14632.35">31422 4724 698 0,'0'-3'15'0,"0"2"21"15,0 1 17-15,0-2 11 0,0 2-7 16,0-1-3-16,0 1-3 0,0 0-3 0,0 0 4 16,0 0 10-16,0 0-7 0,0 0 0 0,0 0 5 15,0 0-20-15,0 0 7 0,0 0 8 0,0 0-3 16,0 0 14-16,0 0-2 0,0 0-2 0,0 0-3 16,0 0-4-16,0 0-5 0,0 0-3 0,0 0 6 15,0 0-4-15,0 0 3 0,0 0-5 0,0 0-7 16,0 0-7-16,0 0-7 0,0 0-4 0,0 0-9 15,0 0-5-15,0 0-8 0,0 0 3 0,0 0 4 16,0 0-7-16,0 0 4 0,0 0 0 0,0 0-10 16,0 0 8-16,0 0-3 0,0 0 1 15,0 0 2-15,0 0 9 0,0 0 7 0,0 0-3 16,0 0 5-16,0 0-7 0,0 0-4 0,0 0 0 16,0 0-2-16,0 0-3 0,0 0 1 0,0 0-5 15,0 0 4-15,0 0-3 0,0 0 0 0,0 0 2 16,0 0-6-16,0 15 2 0,19-15 3 0,-19 0-1 15,21 0 4-15,-6 11-1 0,5-11-4 0,0 11 2 16,3-11-4-16,3 9 1 0,-1-6 2 0,-1 0-4 16,2-1 2-16,-3 1 3 0,-4-3-3 0,-2 1 1 15,-3-1 2-15,-3 0 0 0,-2 0 1 16,-2 0 2-16,-4 0 1 0,-2 0 5 0,0 0 16 0,2 0 10 16,-2 0 9-16,-1 0-2 0,0 0-11 15,0 0-12-15,0 0-11 0,0 0-8 0,0 0-2 16,0 0-1-16,0-16 1 0,1 16 4 0,-1 0-3 15,0 0 3-15,1 0 1 0,-1 0 6 0,2 0 4 16,-2 0-3-16,0 0-1 0,0 0-6 0,0 0 1 16,0 0 3-16,0-8 0 0,0 8 0 0,0 0-5 15,0 0 2-15,0 0-6 0,0 0 1 0,0 0 0 16,0 0-3-16,0 0 3 0,0 0-1 0,0 0-1 16,0 0-2-16,0 0 0 0,0 0 2 0,0 0-1 15,0 0 1-15,0 0-4 0,0 0 1 0,0 0 0 16,0 0 2-16,0 0 3 0,0 0-2 15,0 15 1-15,0-15 1 0,0 0-1 0,0 0 2 16,0 12 0-16,0-12-1 0,0 10 0 0,0-10-1 16,0 9 0-16,0-2 2 0,0-2-5 0,0 0 4 15,0 2-2-15,0-1 1 0,0 0 2 0,0 0-2 16,0 1 1-16,0-1 0 0,0 2-3 0,0-1 3 16,0 3 0-16,0-1 0 0,0 1 7 0,0-1-5 15,0 3 0-15,0-1-1 0,0 2 0 0,0 0-1 16,0-1 0-16,0 2 1 0,0-1 0 0,0 1 0 15,21-1 1-15,-21 1-3 0,0-2-1 0,0 0 2 16,0 0 1-16,0 0 1 0,10-1 0 0,-10 3 2 16,0-2-3-16,0 0 1 0,0-1 1 15,5 1-3-15,-5 1 2 0,0-1-1 0,3 3-3 16,-2-4-6-16,0 1 4 0,0 1 0 0,-1 0 3 16,3-2 4-16,-2 2-3 0,0-1 0 0,-1 0-1 15,0 0 12-15,1-2 13 0,-1 1 5 0,0-1 0 16,0 0-11-16,0 0-12 0,0 0-5 0,0-1-1 15,0-2 1-15,0 2-1 0,0-1 1 0,0-1-1 16,0 1 0-16,0 0 0 0,0-1-1 0,-14 0 0 16,14 1 1-16,0 0 1 0,0 0-1 0,0 1 3 15,0-2-2-15,0 1 0 0,0 1 1 0,0-1-4 16,-8 1 2-16,8-1-2 0,0-1 0 0,0 0 0 16,0 2 0-16,-5-3 0 0,5-1 0 0,0 2 2 15,-1-3 3-15,-2 2-1 0,3 0-2 16,-1 0 1-16,-1-1-7 0,2-1 6 0,-2 2-1 15,2-2 0-15,-1 1 1 0,1-4-5 0,0 3 4 16,-2 0-2-16,2-1 2 0,0-1 0 0,0 1-1 16,0 1 0-16,0-2-1 0,0 1 3 0,0 2-2 15,0-2 4-15,0 2-1 0,0-1-1 0,0 1 1 16,0-2 0-16,0 1-4 0,0-1 0 0,0 0 4 16,0-1-3-16,0 1 2 0,0-1-1 0,0 1-2 15,0-2 2-15,-16 2 1 0,16-1-1 0,0 1 2 16,0 1-3-16,0-2 1 0,0 1 0 15,0 1-2-15,0 2 1 0,0-4 3 0,0 3-1 16,0 0 1-16,0 0-1 0,0-2-3 0,0 0 5 16,0 1-4-16,0 0 1 0,0-3 0 0,-7 1 2 15,7 0 2-15,0 1-5 0,0-3 2 0,0 0 2 16,0 1 3-16,0 0 10 0,0 2-1 0,0-2 0 16,0 2 1-16,0-3-5 0,-5 3-1 0,5-2-6 15,0 0-4-15,0 2 3 0,0-1-3 0,0-2 2 16,0 3 0-16,0-3-2 0,0 0 4 0,0 2-1 15,-1-2 6-15,-1 2 5 0,0-2 5 0,-2 3 8 16,-1-1-1-16,-1-2-3 0,-3 2-8 0,2-2-7 16,-3 1-5-16,-1 1-1 0,-1-2 5 0,1 1 0 15,-3-1-2-15,-1 1 1 0,3-1-6 16,-2 3 1-16,0-3 0 0,-1 0-2 0,2 2 2 16,-3 0-2-16,2-1-1 0,1 2 3 0,-1-1 1 15,-2-2 0-15,2 3 1 0,0-2-1 0,-1-1-1 16,1 3-1-16,2-3 0 0,-3 0 0 0,4 0 1 15,0 0-1-15,-1 0 0 0,1 0 0 0,2 0-3 16,-1 0 5-16,4 0-2 0,-1 0 0 0,1 0 4 16,1 0-3-16,0 0 3 0,2 0 0 0,0 0-5 15,2 0 1-15,-1 0 0 0,1 0 0 0,0 0 2 16,1 0 1-16,-1 0 17 0,1 0 7 16,0 0 5-16,0 0 2 0,0 0-16 0,0 0-2 15,0 0-8-15,0 0-1 0,0 0 1 0,0 0-8 16,0 0 0-16,0 0-2 0,0-15-18 0,0 15-60 15,0 0-79-15,0 0-109 0,0 0-124 0,0 0-144 16,0-12-171-16,0 12 108 0</inkml:trace>
  <inkml:trace contextRef="#ctx0" brushRef="#br0" timeOffset="16110.12">32235 4509 1736 0,'-2'-2'37'0,"1"2"27"0,-2 0 19 16,2 0 16-16,0 0-14 0,-1 0-2 0,-1 0 2 15,1 0 7-15,1 0-8 0,1 0-12 0,-1 0-10 16,1 0-9-16,0 0-13 0,0 0-12 0,0 0-16 16,0 0-12-16,0 0-1 0,0 0-2 0,0 0-2 15,0 0 2-15,0 0 1 0,0 0 3 16,0 17 4-16,0-17-4 0,0 0 1 0,0 18 1 15,0-7 0-15,0 1 7 0,-19 2-2 0,19 2 1 16,0-1 0-16,0 0-3 0,-16 2 0 0,16 1-2 16,0-2 0-16,0 1 0 0,0 2-2 0,0-1 0 15,0-2 3-15,0 2-2 0,0-2-1 0,0 0 1 16,0-3-1-16,0-2-3 0,0-4 2 0,0 0-1 16,0 0-2-16,0-6 4 0,0 2-1 0,16-2 4 15,-16-1 4-15,0 0 1 0,0 0 27 16,0 0 13-16,0 0 6 0,0 0-4 0,0 0-26 15,0 0-15-15,0-19-9 0,0 19 1 0,0-20-3 16,0 20-1-16,0-27-1 0,0 11 1 0,0-2 0 16,0 4 4-16,0-1-6 0,0-4-1 0,0 2 3 15,0-1-4-15,16 3 2 0,-16-1 0 0,0 1 1 16,0 0 2-16,0 0 3 0,0 5-1 0,0-2-1 16,0 2 18-16,0 1 9 0,0 1 13 0,0-2 0 15,0 0-21-15,0 3-6 0,0-2-10 0,0 2 2 16,0-2-1-16,0 1-1 0,0 0-2 0,0 1-1 15,0 0-1-15,20-3 4 0,-20 3-5 0,0 0-2 16,25 0 1-16,-25 0-2 0,24 0 3 16,-11 1 0-16,-2 1-2 0,1 1 1 0,-3 1-2 15,2 2-3-15,-3 0 4 0,-2 1-1 0,-1 0 1 16,-1 0 5-16,0 0-3 0,0 0 2 0,2 22 0 16,-2-22 2-16,0 0 1 0,-1 25-3 0,-1-25 3 15,0 18-5-15,-1-18 4 0,-1 19-1 0,0-19 1 16,0 17-1-16,0-17-6 0,0 15 4 0,0-8-3 15,0-3-1-15,0 2 5 0,0-2 0 0,0 0-1 16,-26-2 2-16,26 2 1 0,-18-1-2 0,18 1 2 16,-30-2-4-16,13 1-1 0,-3 0 0 0,1-3-2 15,-2 2 1-15,3-2-3 0,-1 0-4 0,3 2 0 16,4-1-2-16,0-1-2 0,0 0-3 16,4 1-14-16,2-1-20 0,1 1-27 0,1 1-33 15,2-2-37-15,-1 0-40 0,3 0-37 0,0 2-42 0,0-1-79 16,0 1-84-16,0 2-49 0,25-1 82 15</inkml:trace>
  <inkml:trace contextRef="#ctx0" brushRef="#br0" timeOffset="16562.83">32497 4920 1932 0,'0'0'46'16,"0"0"20"-16,0 0 36 0,0 0 40 0,2-20-21 15,-2 20 11-15,2 0-12 0,-2-13-15 0,1 13-8 16,0 0-20-16,0 0-14 0,1-10-24 0,-1 10-13 15,-1 0-13-15,1 0-6 0,-1 0-4 0,0 0-4 16,0 0 4-16,0 0-6 0,0 0 3 16,0 0-3-16,0 0 1 0,0 0 1 0,0 0 4 15,0 0 5-15,0 0-4 0,0 0 5 0,0 19-6 16,0-19 0-16,0 0 1 0,0 22-8 0,0-22 6 16,-16 20-3-16,16-9-1 0,0 1 5 0,0 2-5 15,0-1 2-15,0 2 3 0,0-1-2 0,0 0 1 16,0 1 0-16,0 0-1 0,0-1 0 0,0 2 1 15,0-3 2-15,0-1-6 0,0 0-1 0,0-2-1 16,0 1 0-16,0-2 5 0,0-2-6 0,0-2 0 16,0 2-16-16,0-5-35 0,0 1-35 0,0 0-50 15,0-2-46-15,0-1-46 0,-19 0-74 16,19 0-119-16,0 0-136 0,0 0 70 0,-15 0 115 0</inkml:trace>
  <inkml:trace contextRef="#ctx0" brushRef="#br0" timeOffset="17224.02">30515 4981 1260 0,'0'0'19'16,"0"0"4"-16,0 0-3 0,0 0-1 0,0 0-19 16,0 0 0-16,0 0 0 0,0 0-11 0,0 0-31 15,0 0-47-15,0 0-77 0,0 0-115 0,0 0-12 16,22 0 44-16</inkml:trace>
  <inkml:trace contextRef="#ctx0" brushRef="#br0" timeOffset="18797.42">32147 5639 2212 0,'0'-7'42'0,"0"1"24"0,0 0 30 15,0 1 51-15,0-2-6 0,0 2 2 0,0 0 12 16,0 0-24-16,0 0-26 0,0 3-23 0,0 0-39 15,0-1-27-15,0 3-12 0,0 0-4 0,0 0-4 16,0 0-3-16,0 0 1 0,0 0 3 0,0 0 1 16,0 0 1-16,0 0-1 0,0 19-2 0,0-19 4 15,0 16 2-15,0-16 3 0,0 20-1 0,0-7-1 16,0-1-4-16,0 2 1 0,0 0-1 0,0 1-1 16,0 2 3-16,0 0 1 0,0-1 2 0,0 2 0 15,0 0-1-15,0 0-3 0,0-1 1 0,0 0 2 16,0-2-1-16,0-4 3 0,0 2-3 0,0-3-7 15,0-1 1-15,0-3-10 0,0 0-18 16,0-1-33-16,0-1-42 0,0 0-40 0,0 0-33 16,0-4-17-16,-11 0-5 0,11 0-49 0,0 0-74 15,0 0-72-15,0 0-101 0,0 0 61 0,0-26 125 16</inkml:trace>
  <inkml:trace contextRef="#ctx0" brushRef="#br0" timeOffset="19102.99">32120 5604 1666 0,'0'-2'24'0,"0"-4"12"0,0 1 9 15,25 2 15-15,-25-1 0 0,0-2 2 16,24 1 14-16,-24 3-3 0,14-2-20 0,-14 2-16 16,15-1-20-16,-8 2-13 0,2-1-6 0,2 2 2 15,-1 0-2-15,1 0 2 0,2 0-3 0,0 0 0 16,0 0-4-16,0 0-3 0,-2 0 5 0,2 0 3 15,-3 25 0-15,0-25 5 0,-2 16-2 0,-1-16 3 16,-2 20 0-16,-1-20-7 0,-3 21 5 0,-1-21-4 16,0 20 1-16,0-10 9 0,0 1-7 0,-25-1 0 15,25 0 2-15,-24-1-2 0,24 0 2 0,-30 0 6 16,14-2-3-16,2 2-2 0,-2-4-1 0,3 0-8 16,-1 0-2-16,2 0-39 0,3-3-31 15,-1 3-52-15,4-4-43 0,-2 1-43 0,3 1-54 16,-2-2-87-16,2 2-21 0,4-3 82 0</inkml:trace>
  <inkml:trace contextRef="#ctx0" brushRef="#br0" timeOffset="19658.89">32332 5939 1955 0,'0'0'34'0,"0"-18"26"0,0 18 25 0,0 0 33 16,0 0-4-16,0-14 4 0,0 14-3 0,0 0-25 15,0-7-23-15,18 7-15 0,-18 0-12 0,16 0-5 16,-16 0-4-16,19 0-16 0,-19 0-8 0,22 0-4 16,-12 0-6-16,1 0 2 0,0 0-1 0,-2 0 1 15,1 0 2-15,-1 0-5 0,-1 0-1 0,-1 0 8 16,-3 0 2-16,1 0 8 0,-3 0-3 0,2 20-1 15,-3-20 2-15,-1 0-3 0,0 24 5 0,0-24-3 16,0 19-2-16,0-19-2 0,0 21-1 0,-23-10-5 16,23 1-1-16,0-2 2 0,-23 1-1 15,23-1 2-15,-20 2 2 0,20-2 0 0,-20 0-1 16,9-1-2-16,2 0-1 0,-1-1 1 0,0 2 2 16,2-3-1-16,1 3-1 0,-1-5-1 0,2 2-3 15,0-2 1-15,1 0 1 0,1-2 1 0,2-1 2 16,-1-1-1-16,3 1-1 0,0-1 1 0,0-1-1 15,0 0-1-15,0 0 6 0,0 3-2 0,0-3-1 16,26 0 2-16,-26 0-5 0,27 0-2 0,-27 0 3 16,35 0 0-16,-15 0-1 0,0 0 2 0,1 0 0 15,-4 0-3-15,0 0 1 0,-1 0 1 0,-1 0-3 16,-2 0 3-16,-1 0 0 0,-3 0 1 16,-2 0 1-16,-2 0-2 0,1 0-1 0,-3 0 0 15,-2 0 0-15,1 0 0 0,-2 0 2 0,0 0-1 16,0 0-1-16,0 0-1 0,0 0 1 0,0 0 2 15,0 0-7-15,0 0-14 0,0 0-31 0,0 0-33 16,0 0-34-16,0 0-28 0,0 0-20 0,0 0-58 16,0-15-72-16,-18 15-79 0,18 0-149 0,0 0 70 15,0-17 113-15</inkml:trace>
  <inkml:trace contextRef="#ctx0" brushRef="#br0" timeOffset="19949.13">32343 5750 1575 0,'0'0'25'0,"0"0"1"16,11 0-3-16,-11 0-1 0,0 0-21 15,0 0 2-15,0 0 3 0,5 0-9 0,-5 0-14 16,0 0-39-16,0 0-57 0,0 0-54 0,0 0-73 16,0 0-90-16,0 0 20 0,0 0 65 0</inkml:trace>
  <inkml:trace contextRef="#ctx0" brushRef="#br0" timeOffset="27694.65">31463 7013 1152 0,'0'0'58'0,"0"0"34"16,0 0 15-16,0-2 17 0,0 2-44 0,0 0-21 15,0 0 3-15,0 0-1 0,0 0-3 0,0 0 1 16,0 0-8-16,0 0-17 0,0 0-2 0,0 0-11 15,0 0-1-15,0 0 3 0,0 0-3 0,0 0 0 16,0 0-1-16,0 0 1 0,0 0 2 0,0 0 0 16,0 0-3-16,0 0 3 0,0 0-2 0,0 0 2 15,0 0 0-15,0 0 2 0,0 0 0 0,0 0-1 16,0 0 0-16,0 0-2 0,0 0 5 0,0 0-5 16,0 0 6-16,0 0 2 0,0 0-1 15,0 0 9-15,0 0-2 0,0 0 0 0,0 0-2 0,0 0-8 16,0 0-6-16,0 0-5 0,0 0-5 15,0 0-5-15,0 0-4 0,0 0-2 0,0 0 0 16,17 0-2-16,-17 0 2 0,17 0 0 0,-7 0 2 16,0 0 1-16,3 0 2 0,-4 0-1 0,2 0-5 15,-1 0 2-15,-2 0 1 0,0 0-3 0,-2 0 9 16,3-12-5-16,-4 12-4 0,0 0 5 0,-2 0-9 16,-1 0 5-16,1 0 4 0,-1 0-2 0,-2 0 4 15,1 0-1-15,-1 0-4 0,0 0-2 0,0 0 5 16,0 0-1-16,0 0-1 0,0 0 1 15,0 0-8-15,0 0-1 0,0 0 6 0,0 0 1 16,-17 0 1-16,17 0 3 0,-16 0-2 0,16 0 1 16,-21 0 2-16,9 0-4 0,-2 0-2 0,0 0 0 15,3 0 2-15,-1 0 2 0,0 0 1 0,4 0 0 16,-1 0-2-16,0 0 1 0,2 0 1 0,2 0-2 16,0 0 1-16,2 0 2 0,-2 0-1 0,4 0 4 15,1 0 3-15,-1 0 0 0,1 0 3 0,0 0-7 16,0 0-2-16,0 0-2 0,0 0-2 0,0 0 1 15,0 0-2-15,24 0-3 0,-24 0 2 0,19 0 1 16,-19 0-3-16,29 0 4 0,-15 0-5 16,2 0 3-16,-1 0 5 0,0 0-6 0,-3 0 1 0,1 0-1 15,0-17 0-15,-3 17 5 0,-2 0 2 16,-1 0-3-16,-3 0 2 0,0 0 3 0,0 0 1 16,-2 0 2-16,-2 0-1 0,0 0-2 0,0 0 0 15,0 0-3-15,0 0-3 0,0 0-1 0,0 0-6 16,-21 0 4-16,21 0 3 0,-16 0-5 0,16 0 10 15,-26 0-6-15,12 0-1 0,0 0 3 0,1 0-4 16,-1 0 3-16,4 0-1 0,1 0-1 0,2 0 0 16,1 0-1-16,0 0-3 0,3 0 1 0,1 10-3 15,2-10-1-15,0 0-4 0,0 0-3 0,0 0 5 16,0 0-3-16,0 0 10 0,0 0 2 16,0 0-1-16,24 0 3 0,-24 0 1 0,20 0-2 0,-20 0 2 15,28 0-3-15,-28 0 1 0,27 0 2 16,-12 0-4-16,-2 0 3 0,-1 0 1 0,-2 0-3 15,2 0 2-15,-3-13 5 0,-2 13-3 0,-1 0 2 16,-1 0 5-16,-2 0-1 0,-3 0 2 0,0 0 1 16,0 0-5-16,0 0-6 0,0 0-2 0,0 0-4 15,-27 0 3-15,27-6 3 0,-20 6-1 0,20 0 3 16,-22 0-4-16,22 0-1 0,-24 0 0 0,24 0 3 16,-20 0-3-16,20 0 6 0,-19 0-4 0,12 0-7 15,7 0-2-15,-10 0-4 0,10 0-1 16,0 0 0-16,-4 0 5 0,4 0-2 0,0 0 3 0,0 0 4 15,0 0 0-15,0 0 2 0,0 0 4 16,0 0-3-16,23 0 2 0,-23 0 2 0,17 0-4 16,-17 0 2-16,18 0-2 0,-18 0 4 0,23 0 1 15,-13 0-5-15,3 0 3 0,0 0-3 0,1 0 1 16,-1 0 6-16,1 0-7 0,1 0 1 0,-4 0 1 16,1 0-4-16,-2 0 8 0,-1 0-4 0,0 0-1 15,-3 0 1-15,2 0 1 0,-2 0-1 0,5 0 3 16,-1 0 4-16,-1 0 0 0,0 0 6 0,-3 0 2 15,1 0 1-15,0 0 3 0,-5 0 10 0,1-8 6 16,-2 8 9-16,-1 0 4 0,0 0 2 16,0-3-4-16,0 3-12 0,0 0-13 0,0-2-15 15,0-1-11-15,0 2 2 0,0-2 1 0,-20 3-1 16,20-5 1-16,0 3-2 0,0 0 4 0,-21 1 1 16,21-2-3-16,0 1 0 0,-14-1 1 0,14 1-2 15,-11 2 7-15,11-3-1 0,-7 2-1 0,7-1 0 16,-3 0-3-16,-1 1 0 0,3 1 1 0,-1 0 3 15,1-3-3-15,0 3 1 0,1 0 1 0,-1 0-4 16,1 0 2-16,-3 0 0 0,3 0-1 0,0 0 1 16,-1 0 0-16,1 0-2 0,0 0 1 0,0 0-2 15,0 0 2-15,0 0 1 0,0 0-2 0,0 0 2 16,0 0-2-16,0 0-1 0,0 0 2 16,0 0 4-16,0 0 0 0,0 0 3 0,21 0-1 15,-21 0-2-15,19 0 0 0,-19 19-5 0,24-19 3 16,-24 0-2-16,22 13-1 0,-9-13 3 0,-2 0-3 15,-1 12 2-15,0-12-1 0,-2 10 1 0,-2-6 1 16,0 1-3-16,-1 2 1 0,-2-2-1 0,-1-2-1 16,-2 4 5-16,0-3-3 0,0 1-1 0,0 0 2 15,0 0-3-15,-22 1-23 0,22-2-46 0,0 1-62 16,-23-3-86-16,23 1-78 0,-14 1-101 0,14-4-119 16,0 0-22-16,-13 0 101 0</inkml:trace>
  <inkml:trace contextRef="#ctx0" brushRef="#br0" timeOffset="28334.59">32233 6803 2282 0,'1'-13'43'0,"0"4"22"0,-1-1 24 0,3 2 34 15,-2 1-4-15,2-1 13 0,-3 2 5 0,1 4-16 16,0-1-28-16,-1 2-30 0,2 0-28 0,-1 1-20 16,0 0-13-16,0 0-5 0,2 0 2 0,-1 0 5 15,-1 0 12-15,2 0 0 0,-1 0 1 16,2 27 1-16,0-27-9 0,1 19 3 0,-1-19-3 16,0 24-4-16,0-9-1 0,-1-3 2 0,-2 5-3 15,2-3 2-15,-3 2-2 0,0 0-2 0,0 3 2 16,0-3-3-16,0 2-1 0,0-1-1 0,0 0 3 15,0 0 2-15,0-3 0 0,0 1-3 0,0-1-4 16,0 1 4-16,0-4 1 0,0-2 4 0,0 0 1 16,0-2-5-16,0-4 3 0,0 1 0 0,0-1-2 15,0-3 4-15,0 0-3 0,0 0 1 0,0 0-2 16,0 0-2-16,0 0-3 0,0-26-2 16,0 26 5-16,0-23-4 0,0 23 3 0,0-26 1 15,0 8-3-15,0-1-2 0,0 0 2 0,0-1 1 16,0-5-1-16,0 1 5 0,0-2-4 0,0 1 1 15,-16 1 0-15,16 1-2 0,0 1 1 0,0 3-1 16,0 3 3-16,-9 3-1 0,9-1-1 0,0 4 4 16,0 3-2-16,0-2 0 0,0 0 0 0,0 2-1 15,0-2-2-15,0 2 3 0,21 1-2 0,-21-1-1 16,0 0 3-16,20 2-5 0,-20-1 2 0,15 1 0 16,-15-1-3-16,14 4 2 0,-14-1-1 0,15-1 0 15,-15 3 0-15,11 0 4 0,-5 1-2 0,2 0 0 16,-1 0 1-16,-1 0-1 0,2 0 0 0,1 0 0 15,-3 23 1-15,0-23-1 0,1 0-1 16,0 25 2-16,-2-25-4 0,-1 24 4 0,-2-13 3 16,-2 2-3-16,0 1 0 0,0-1-3 0,0-1-2 15,0 2-1-15,0-3-3 0,0 0-19 0,-26-2-21 16,26-1-32-16,0-1-38 0,-25 2-38 0,25-3-38 16,-21-1-47-16,21-1-61 0,-23 2-72 0,10-2-115 15,1 2-12-15,0-2 102 0</inkml:trace>
  <inkml:trace contextRef="#ctx0" brushRef="#br0" timeOffset="30000.24">32498 7104 1414 0,'-3'-1'43'0,"0"-2"30"0,-1 1 45 0,0 0 28 16,1-3-12-16,-3 0-6 0,3 5-21 0,-2-5 0 0,1 1 5 15,2 1 10-15,1 0 5 0,1 1-20 16,-2 0-26-16,2-3-30 0,0 3-20 0,0-1-9 15,0 0-5-15,0 0 1 0,0 1-3 0,25-2-3 16,-25 1-4-16,19 1-4 0,-19 0-5 0,20 0 2 16,-20 1 3-16,23-1-2 0,-13 2 8 0,4 0 0 15,-2 0 0-15,0 0 0 0,1 0-8 0,-3 0 1 16,2 0 1-16,-2 0-4 0,1 24 2 0,-3-24-3 16,0 0 2-16,-3 21 5 0,0-21 0 0,-3 13 1 15,2-13-2-15,-3 9 2 0,-1-9 2 0,0 11-4 16,0-5 4-16,0 2-3 0,0-1-1 15,-30 1 2-15,30 1-1 0,-25-1-3 0,25 1-2 16,-27-1 1-16,27-1-3 0,-24-3 4 0,12 1 1 16,12-3-2-16,-17 3 1 0,17-4-2 0,-10 1 1 15,10 0 4-15,-5-1 1 0,5-1 6 0,0 0 5 16,0 0 5-16,0 0-3 0,0 0 0 0,0 0-5 16,0 0-7-16,0 0 1 0,19 0-7 0,-19 0-1 15,0 0-1-15,29 0-1 0,-29 0 2 0,23 22-1 16,-10-22 1-16,-1 0-4 0,0 18 2 0,0-18 0 15,-3 14 1-15,-3-14 0 0,0 13 2 0,1-13 2 16,-4 13 0-16,0-5 5 0,-1 1-2 16,-2-1 1-16,0 0 1 0,0 3 1 0,0-2-2 15,0 0-3-15,-23 0-3 0,23 0-2 0,0-1 2 16,-27 1 2-16,27-3 2 0,-17 0 0 0,17 2-4 16,-21-2-1-16,10-1-1 0,0-2 2 0,0 0-1 15,-4 0-3-15,2-2 1 0,-2 0-14 0,1-1-43 16,-3 0-58-16,2 0-76 0,-2 0-88 0,2 0-74 15,-2 0-105-15,1 0-139 0,1 0 47 0,-1 0 118 16</inkml:trace>
  <inkml:trace contextRef="#ctx0" brushRef="#br0" timeOffset="31127.66">31502 8165 1681 0,'0'0'50'0,"0"0"34"0,-12-2 15 0,12 2 30 16,0-1-21-16,0 0-7 0,-7 0 12 0,7-1 2 15,0 2-20-15,0-1-9 0,0 1-18 0,-2 0-20 16,2 0 2-16,0 0-8 0,0 0 0 0,0 0 3 16,0 0 6-16,0 0 3 0,0 0-2 0,0 0-12 15,0 0-17-15,0 0-11 0,26 0-8 0,-26 0-1 16,25 0-1-16,-9 0 0 0,4 0-1 0,5 0 0 15,-1 0 0-15,1 0-1 0,-1 0-3 16,4 0 0-16,-1 0-1 0,1 0-1 0,0 0 5 16,-1 0-2-16,1 13 2 0,0-13-1 0,0 0-4 15,-2 0 5-15,-5 0-1 0,2 0 2 0,-7 0 4 16,0 0-3-16,-3 0-1 0,-2 0 2 0,-4 0 0 16,2 0 1-16,-4 0 2 0,-1 0 0 0,1 0 1 15,-3 0 9-15,0 0 2 0,-1 0 5 0,0-14-1 16,0 14-13-16,1 0-3 0,-2 0-6 0,0-15-3 15,0 15 2-15,0-8-2 0,0 5-1 0,0-2 3 16,0 2-3-16,0-1 6 0,0-2-4 0,-25 4 2 16,25-4 1-16,0 2-2 0,-15 1 2 15,15 1-4-15,-14-3 1 0,14 2 2 0,-12 1-4 16,12-1 4-16,-13 2 1 0,13 1-4 0,-10-2 2 16,6 1 1-16,0-2 1 0,2 3-1 0,-3 0 1 15,4 0 1-15,-1 0-4 0,1 0-1 0,0 0 1 16,1 0 0-16,0 0-2 0,0 0 6 0,0 0-3 15,0 0-4-15,0 0 4 0,0 0-3 0,0 0 2 16,0 0 3-16,21 0 0 0,-21 0 0 0,16 20 3 16,-16-20-3-16,22 0-1 0,-9 17 0 0,1-17 0 15,0 17-3-15,-1-17 4 0,-1 18-2 16,2-9-3-16,-4 0 2 0,0 1 0 0,-3-2 2 16,-2 0 1-16,0 0 0 0,-5 0-4 0,0 0-1 0,0 1-17 15,0-2-32-15,0 0-36 0,-35 0-37 16,35-2-30-16,-32 2-23 0,12-3-18 0,0 3-33 15,0-5-52-15,1 2-77 0,1-2-84 0,1 0-11 16,3-2 96-16</inkml:trace>
  <inkml:trace contextRef="#ctx0" brushRef="#br0" timeOffset="32280.82">32458 7961 544 0,'0'0'50'0,"0"0"35"0,0 0 32 16,0 0 32-16,0-18-21 0,0 18-12 0,0 0 0 16,0 0-4-16,0 0-4 0,0-10 5 0,0 10 6 15,0 0 0-15,0-8 6 0,0 8-1 0,-12-4-10 16,12 2-4-16,0 1-14 0,0-2-7 16,0 2 2-16,0-2-3 0,0 3 11 0,0-3-1 0,0 2-3 15,0 0-5-15,0 1-12 0,0 0-17 0,0 0-20 16,0 0-15-16,0 0-19 0,0 0-5 15,0 0-5-15,0 0-2 0,0 0 4 0,0 0 1 16,0 0 0-16,0 0 1 0,0 22-3 0,0-22 1 16,0 20 0-16,0-20 2 0,0 26 2 0,0-9-1 15,0 0 0-15,0-2-3 0,0 2 2 0,0-1 1 16,0 2-1-16,0-2 2 0,0 1-1 0,0 0-2 16,0-2 0-16,0 2 1 0,0-3-2 0,-15-1 4 15,15 3-5-15,0-4-2 0,0 0 0 0,0-2-6 16,0-1 7-16,0-2-3 0,0 0-44 15,0-3-37-15,0-1-42 0,0-2-50 0,0 0 5 16,0-1-2-16,0 0-44 0,0 0-33 0,0 0-60 16,0 0-51-16,0-20-31 0,0 20 7 0,0-22 101 15</inkml:trace>
  <inkml:trace contextRef="#ctx0" brushRef="#br0" timeOffset="32567.49">32401 7836 1778 0,'0'-5'22'0,"0"1"9"16,24-2 9-16,-24 5 19 0,0-4-6 0,18 2 5 15,-18-2-4-15,0 4-17 0,17-1-15 0,-17 1-12 16,13 0-8-16,-5 1-5 0,-1 0 1 0,3 0-1 16,2 0 3-16,0 0 2 0,3 0-5 0,0 0 0 15,1 0 2-15,-1 22-1 0,0-22 2 0,0 0-1 16,-1 19-3-16,-4-19 2 0,2 18 1 0,-5-18-3 15,-2 21 5-15,-3-10 5 0,-2 1-2 0,0 1 3 16,0-2-2-16,0 3-2 0,-27-3 0 0,27 1 5 16,-27 0-2-16,27-2 0 0,-35 1-2 0,17-2-3 15,-1 0-1-15,0-2-2 0,2 0-30 16,-2-1-58-16,0 2-85 0,4-4-111 0,0 0-119 16,3 1-54-16,2-3 87 0</inkml:trace>
  <inkml:trace contextRef="#ctx0" brushRef="#br0" timeOffset="32973.68">32561 8214 2217 0,'0'0'18'0,"0"0"0"0,0 0-1 0,0 0-6 16,0 0-15-16,0 0 8 0,0 0 17 0,0 0 8 15,0 19-1-15,0-19-9 0,0 15-13 16,0-15-4-16,0 21-3 0,0-21 0 0,0 17 2 16,0-17 2-16,0 17 1 0,0-10 0 0,0-7 0 15,24 8-7-15,-24-8 1 0,17 3-4 0,-17-3-8 16,21 1 9-16,-21-1-5 0,19 0 8 0,-7 0 4 16,-3 0-4-16,-1 0 8 0,1 0-2 0,-3 0-3 15,1 0-1-15,-3-21-3 0,1 21-2 0,-1-15 1 16,1 15 8-16,-3-17 4 0,1 17 13 0,-1-13 1 15,-2 13-8-15,2 0-9 0,-1 0-10 0,-1 0 36 16,0 0 22-16,0 0 21 0,0 0 2 16,0 30-27-16,0-30 7 0,0 29-15 0,0-8 27 0,0 0-1 15,-24 1-23-15,24 1-6 0,0 2-28 16,-20 1-9-16,20-1 0 0,-11-1 3 0,11-2 1 16,-12 0-5-16,12-3-3 0,-12 0-55 0,6-3-89 15,0-2-106-15,-2-1-163 0,1-3-190 0,0-2-10 16,0-6 110-16</inkml:trace>
  <inkml:trace contextRef="#ctx0" brushRef="#br0" timeOffset="34423.9">31686 9274 1726 0,'-1'0'55'16,"1"0"43"-16,0 0 21 0,0 0 22 0,0 0-27 15,0 0-6-15,0 0 8 0,0 0 4 0,0 0-1 16,0 0-10-16,0 0-8 0,0 0-8 0,0 0-19 16,0 0-19-16,0 0-14 0,0 0-19 0,0 0-9 15,24 0-2-15,-24 0 0 0,22 0 7 16,-22 0 6-16,34 0-4 0,-14 0-6 0,1 0-9 15,4 0-4-15,0 0 1 0,2 0-5 0,-2 0 3 16,-2 0-2-16,2 0-1 0,-4 0 3 0,0 0 1 16,-5 0 2-16,-2 16-1 0,1-16 2 0,-5 0-4 15,-1 0 2-15,-4 0-1 0,1 0 4 0,-1 0 0 16,-3 0-2-16,1-21 5 0,-2 21-6 0,0 0 3 16,-1 0 1-16,1-19-5 0,-1 19 3 0,0 0 1 15,0-15 0-15,0 15 0 0,0-11-2 0,0 11-3 16,0-9-5-16,0 9 2 0,0-6-2 15,0 1-2-15,0 2 4 0,-24-1 0 0,24 1 1 16,0 0 3-16,-19 1 0 0,19-1-1 0,-16 1-2 16,16 0-1-16,-16 2-1 0,16-3 3 0,-12 3 1 15,12 0 0-15,-6 0 0 0,3 0-2 0,3 0-1 16,0 0 0-16,0 0-1 0,0 0 4 0,0 0 5 16,0 0 2-16,21 0 0 0,-21 18-2 0,0-18-6 15,29 0 3-15,-29 18-4 0,24-18 1 0,-24 12 4 16,24-12 1-16,-14 10 0 0,-10-10 2 0,15 12-1 15,-15-5-1-15,7 1 2 0,-7 0-1 0,0-2-2 16,0 6-1-16,0-5-6 0,0 2-3 0,-28-1-33 16,28 0-48-16,-27-2-66 0,27 1-83 0,-30-2-78 15,14 0-107-15,-3 1-124 0,3-1-62 16,-2-3 112-16</inkml:trace>
  <inkml:trace contextRef="#ctx0" brushRef="#br0" timeOffset="35518.33">32472 8993 1780 0,'0'-9'48'0,"16"1"35"0,-16 1 36 16,0 1 33-16,0-2-13 0,14 2-7 0,-14 1-5 15,0 3-14-15,0 2-26 0,0 0-28 0,6 0-32 16,-6 0-19-16,0 0-9 0,0 0 10 0,0 0 35 15,0 0 18-15,0 25 14 0,0-25 1 0,0 20-34 16,0-20-16-16,0 28-12 0,0-12-11 0,0 1 2 16,4 0-3-16,-4 1 0 0,0 1 1 0,0 0-5 15,0 2 1-15,0-2 1 0,0 2-2 16,0-2 4-16,0-1-1 0,-21 2 0 0,21-4-3 16,0 0-3-16,0-4-3 0,-16 2 0 0,16-4-46 15,0 0-43-15,-12-5-52 0,12-1-48 0,0-2 3 16,0 0-24-16,-7-2-15 0,7 0-13 0,-5 0-16 15,3 0 15-15,1-30 25 0,0 30 5 0,0-24 17 16,-2 24 18-16,0-29 4 0,2 11 27 0,1-1 45 16</inkml:trace>
  <inkml:trace contextRef="#ctx0" brushRef="#br0" timeOffset="35759.2">32460 8972 1486 0,'0'-14'52'0,"0"0"33"16,0 6 34-16,0 1 21 0,0 1-32 15,0 1-6-15,0 1-2 0,0-1 3 0,0 0 4 16,0 2-11-16,14-1-7 0,-14-1-13 0,0 2-10 15,0 0-7-15,9 1-20 0,-4-3-2 0,0 2-15 16,3 1-12-16,-1-3-6 0,3 2-5 0,4 1 0 16,-1-1 6-16,4 3 3 0,-1 0-6 0,3 0 4 15,2 0-1-15,-2 0-2 0,2 0 6 0,-3 23-5 16,-1-23-1-16,-1 20 8 0,-3-20-1 0,-3 22 2 16,0-22 0-16,-5 28-4 0,-4-14 3 0,-1 0 1 15,0 1-3-15,0 0-1 0,-30 0-6 0,30-2-3 16,-35 3-3-16,13-4 0 0,-4 1-42 0,0-1-63 15,-2 0-77-15,-1-1-106 0,4 1-108 16,0-1-131-16,2 0-38 0,2-1 105 0</inkml:trace>
  <inkml:trace contextRef="#ctx0" brushRef="#br0" timeOffset="36108.52">32713 9379 2593 0,'2'0'17'0,"-2"0"12"0,0 0 9 0,0 0 9 16,0 0-6-16,0 0-2 0,0-18-1 0,0 18-9 15,-25 0-9-15,25 0-14 0,0 0-2 16,-18 0 0-16,18 0 2 0,0 0 7 0,-14 0 3 16,14 24 1-16,0-24 6 0,0 17-4 0,0-17-2 15,0 22-2-15,0-22-6 0,0 20 4 0,0-7 4 16,0-1 1-16,0 1 3 0,22-3-5 0,-22-1-10 15,20 0-1-15,-20 1-6 0,22 2 2 0,-9-2 4 16,0-1-4-16,-3 1 2 0,2 1 0 0,-3 0-3 16,-2 1 0-16,-1-2 4 0,-6-2-2 0,4-2 3 15,-4 1 2-15,0-1-3 0,0 1-2 0,0-3-2 16,0 1-1-16,-32 0-4 0,32-5-17 16,-26 5-34-16,26-5-44 0,-29 2-54 0,29-2-35 15,-29 0-34-15,15 0-20 0,1 0-47 0,0 0-42 16,4 0-43-16,1-24-50 0,1 24 79 0,2-21 96 15</inkml:trace>
  <inkml:trace contextRef="#ctx0" brushRef="#br0" timeOffset="36277.21">32657 9406 2100 0,'0'-4'43'0,"8"1"26"0,-8 1 18 16,11-2 27-16,-4 0-14 0,0 0 3 0,1 0 7 15,3 0-12-15,1-1-26 0,2 1-31 0,4-1-22 16,1 0-16-16,2 0-3 0,1 3 4 0,1-4-3 15,1 1-6-15,-1 1-20 0,-3 2-39 16,0-2-48-16,-6-1-60 0,-4 2-88 0,1 0-109 16,-9 1-114-16,-2 1-79 0,0-2 106 0</inkml:trace>
  <inkml:trace contextRef="#ctx0" brushRef="#br0" timeOffset="-91748.27">6601 12561 1389 0,'0'0'21'0,"0"0"0"16,0 0 1-16,0 0-1 0,0 0-21 0,0 0-4 15,0 0 0-15,0 0 4 0,0 0-4 0,0 0 8 16,0 0-13-16,19 0-8 0,-19 0-40 15,0 0-75-15,20 0-81 0,-20 0-139 0,18 0 45 16</inkml:trace>
  <inkml:trace contextRef="#ctx0" brushRef="#br0" timeOffset="-91528.58">8414 12426 1853 0,'0'0'1'0,"0"0"3"0,-20 0 1 0,20 0 3 16,0 0-8-16,0 0-12 0,0 0-52 0,-17 0-110 15,17 0-105-15,0 0-177 0,0 0 53 0,0-15 105 16</inkml:trace>
  <inkml:trace contextRef="#ctx0" brushRef="#br0" timeOffset="-91159.58">10976 12238 2223 0,'5'0'17'0,"-2"0"6"15,-1 0 3-15,-2 0 10 0,2 0-13 0,-2 0-5 16,0 0-7-16,2 0-10 0,-2 0-32 0,0 0-38 16,2 0-47-16,2 0-67 0,2-17-105 0,3 17-96 15,1 0-93-15,2-23 67 0</inkml:trace>
  <inkml:trace contextRef="#ctx0" brushRef="#br0" timeOffset="-90977.63">12252 12198 2317 0,'2'0'15'15,"1"0"9"-15,-1 0 11 0,0 6 7 0,0-6-14 16,-2 0-9-16,0 0-15 0,2 0-13 0,0 0-14 15,3 0-38-15,-1 0-42 0,6 0-60 0,-1-20-88 16,3 20-99-16,5 0-137 0,2-21 37 0,2 21 102 16</inkml:trace>
  <inkml:trace contextRef="#ctx0" brushRef="#br0" timeOffset="-90839.35">13515 12163 1657 0,'12'0'-9'0,"-6"0"-52"16,3 0-89-16,2 0-118 0,0 0-138 0,2 0 54 15</inkml:trace>
  <inkml:trace contextRef="#ctx0" brushRef="#br0" timeOffset="-90428.73">18102 12068 2107 0,'7'0'-3'0,"-1"0"-3"15,0 0-23-15,1 0-19 0,-1 0-24 16,3 0-32-16,0 0-37 0,2-24-80 0,2 24-90 16,4 0-105-16,3-15 59 0</inkml:trace>
  <inkml:trace contextRef="#ctx0" brushRef="#br0" timeOffset="-90277.43">20142 12230 979 0,'0'0'-87'0,"0"0"-157"0,-36 0-1 0</inkml:trace>
  <inkml:trace contextRef="#ctx0" brushRef="#br0" timeOffset="-89676.34">14655 13900 2659 0,'0'6'80'0,"0"-3"25"16,0-1 21-16,0-2 27 0,0 0-61 0,0 0-9 16,0 0 9-16,0 0-16 0,-23 0-12 0,23 0-14 15,-18 0-31-15,18-23-21 0,-11 23-28 0,11 0-58 16,0 0-97-16,0-15-113 0,0 15-140 0,0-11-209 16,45 11-69-16,-23-16 122 0</inkml:trace>
  <inkml:trace contextRef="#ctx0" brushRef="#br0" timeOffset="-89259.95">21108 13855 2280 0,'3'0'-2'0,"0"0"-1"0,1 0-5 0,0 0 3 16,-2 0 1-16,1 0 0 0,-3 0 7 0,2 0-2 16,0 0 6-16,-1 0 0 0,-1 0-1 15,0 0-4-15,0 0-11 0,0 0-29 0,0 0-48 0,0 0-58 16,0 0-116-16,0 0-130 0,1 0-95 0,0 0 61 15</inkml:trace>
  <inkml:trace contextRef="#ctx0" brushRef="#br0" timeOffset="-88739.73">26260 14260 1371 0,'-4'0'4'0,"4"0"5"0,0 0-5 0,0 0 5 0,0 0 4 15,0 0 4-15,0 0 21 0,0 0 12 0,0 0 12 16,0 0 2-16,0 0-23 0,21 0-13 0,-21 0-21 15,0 0-67-15,0 0-89 0,19 0-133 16,-19 0-147-16,14 0 56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0-11T11:43:42.443"/>
    </inkml:context>
    <inkml:brush xml:id="br0">
      <inkml:brushProperty name="width" value="0.05292" units="cm"/>
      <inkml:brushProperty name="height" value="0.05292" units="cm"/>
      <inkml:brushProperty name="color" value="#FFFF00"/>
    </inkml:brush>
  </inkml:definitions>
  <inkml:trace contextRef="#ctx0" brushRef="#br0">4171 6302 1018 0,'0'0'40'0,"0"0"13"0,0 0 9 16,0-7 0-16,0 7-45 0,0 0-13 0,0 0-17 15,0-3-4-15,0 3-8 0,0 0-21 0,0 0-18 16,0 0-12-16,0 0-15 0,0 0-27 0,0 0-26 16,0-1-46-16,0-3-7 0,0 1 49 0</inkml:trace>
  <inkml:trace contextRef="#ctx0" brushRef="#br0" timeOffset="8862.12">5670 6266 1426 0,'0'0'34'0,"0"0"31"0,0 0 15 15,0 0 24-15,0 0-19 0,0 0-14 0,0 0-6 16,0 0-22-16,0 0-8 0,0 0-20 0,0 0-8 16,0 0-10-16,0 0 0 0,0 0-1 0,0 0-10 15,0 0 5-15,0 0-35 0,-17 0-37 0,17 0-58 16,0 0-106-16,0 0-141 0,0 0-35 0,0 0 65 16</inkml:trace>
  <inkml:trace contextRef="#ctx0" brushRef="#br0" timeOffset="9330.74">6356 6338 1861 0,'-1'0'26'0,"0"0"0"16,-1 0 1-16,1 0 3 0,1 0-26 0,0 0 4 15,0 0-7-15,0 0 3 0,0 0 4 0,0 0-15 16,0 0 17-16,0 0-10 0,0 0-7 0,0 0 9 15,0 0-9-15,0 0 6 0,0 0 0 0,0 0 1 16,0 0-8-16,0 0-38 0,0 0-33 0,0 0-46 16,0 0-92-16,0 0-109 0,0 0-90 0,0 0 46 15</inkml:trace>
  <inkml:trace contextRef="#ctx0" brushRef="#br0" timeOffset="9775.99">7048 6226 1639 0,'0'0'34'0,"-1"0"31"16,1 0 6-16,-1 0 8 0,-1 0-28 0,1 0-26 0,0 0-4 15,-1 0 4-15,1 0-10 0,1 0 1 16,0 0-2-16,0 0-17 0,0 0 13 0,0 0-13 16,0 0 0-16,0 0-9 0,0 0-21 0,0 0-24 15,0 0-53-15,0 0-71 0,0 0-63 0,0 0-108 16,0 0-49-16,20 0 81 0</inkml:trace>
  <inkml:trace contextRef="#ctx0" brushRef="#br0" timeOffset="10116.3">7729 6221 970 0,'-2'0'35'16,"0"0"23"-16,2 0 5 0,-2 0 0 0,0 0-36 16,2 0-27-16,0 0-9 0,0 0 5 0,0 0-5 15,-1 0 4-15,0 0-4 0,1 0-27 0,-1 0-21 16,-1 0-35-16,1 0-61 0,0 0-58 0,1 0-28 16,0 0 34-16</inkml:trace>
  <inkml:trace contextRef="#ctx0" brushRef="#br0" timeOffset="10468">8625 6157 560 0,'0'0'32'16,"0"0"23"-16,0 0 3 0,0 0 5 0,0 0-37 16,0 0-21-16,0 0-9 0,0 0-28 0,0 0-42 15,0 0-67-15,0 0-54 0,0 0 25 0</inkml:trace>
  <inkml:trace contextRef="#ctx0" brushRef="#br0" timeOffset="30900.85">3647 8710 2285 0,'-22'2'27'0,"22"-2"8"0,-18 0 10 15,18 2 12-15,0-2-12 0,-11 0 6 0,11 0 16 16,0 1 7-16,-6-1-8 0,6 0-3 0,0 0-29 16,0 0-18-16,0 0-9 0,0 0-8 0,0 0 1 15,27 0 4-15,-27 0-5 0,29 0 1 0,-8 0 3 16,-1-20-1-16,6 20 0 0,1 0 0 16,-2 0-2-16,-2-17 0 0,2 17 1 0,-4 0 1 0,-3 0-2 15,-4 0-1-15,-1 0-2 0,-6 0 0 16,1 0 0-16,-3 0 3 0,-4 0 5 0,-1 0 0 15,0 0 6-15,0 0-5 0,0 0-6 0,-27 0 2 16,27 0-2-16,-36 17 1 0,14-17 5 0,-6 12-4 16,1-12 4-16,-3 12 9 0,2-12 1 0,3 10 3 15,3-10-2-15,4 6 2 0,7-5 3 0,2 2 1 16,3-3-1-16,6 0-9 0,0 0-7 0,0 0 0 16,0 0-3-16,0 0-3 0,0 0 4 0,0 0-5 15,29 0-1-15,-29 0 3 0,25 0-2 0,-8-20 0 16,3 20 5-16,3 0 0 0,-3-16-3 15,2 16 3-15,-2-11-4 0,-5 11 1 0,-2 0 7 16,-6-8 2-16,-7 8 4 0,5-3 0 0,-5 3 0 16,0-3-10-16,0 3-4 0,0-2-9 0,0 0 0 15,-31 2 7-15,31 0-2 0,-25 0 5 0,25-1-5 16,-29 1-1-16,29 0 0 0,-25 0-7 0,25 0-8 16,-16 0-24-16,16 0-30 0,0 0-29 0,0 0-10 15,0 0-28-15,0 0-38 0,26 0-74 0,-26 0-144 16,38 0-204-16,-13-21 70 0</inkml:trace>
  <inkml:trace contextRef="#ctx0" brushRef="#br0" timeOffset="35717.43">18312 7945 2321 0,'-7'-12'31'0,"1"12"17"16,1 0 35-16,2-15 38 0,-1 15 6 16,4-12 25-16,-1 12 0 0,1-7-10 0,0 7-17 15,0-5-21-15,0 3-23 0,0 0-24 0,0 2-18 16,0-1-20-16,0 1-17 0,0-2-4 0,0 1-2 15,0 0 0-15,0 1 0 0,28-3 4 0,-28 3-5 16,39 0 1-16,-18 0 2 0,7 0-4 0,-1 0-1 16,-2 0-7-16,-2 29-5 0,-6-29-7 0,-3 26-3 15,-3-11 2-15,-11 3-1 0,0 0 5 0,0 3 4 16,0 1 5-16,-28-1 11 0,28 1 4 16,-48 1 2-16,18 0-2 0,1-3-2 0,0 1 0 0,2-1 2 15,2-4-2-15,5 1 2 0,6-3-6 16,14-2-3-16,-15-2 4 0,15 0-1 0,0-1 4 15,0-2-1-15,0-1-2 0,0-2-52 0,41 1-56 16,-18-5-70-16,6 0-75 0,5 0-38 0,0 0-44 16,7 0-32-16,-1 0-14 0,-2 0-2 0,-1 0 41 15,-6 0 72-15,-5 0 84 0,-3 0 90 0</inkml:trace>
  <inkml:trace contextRef="#ctx0" brushRef="#br0" timeOffset="35844.65">18694 8291 1546 0,'3'0'59'0,"-2"0"45"0,-1 19 32 0,0-19 35 0,0 0-22 15,0 0-11-15,0 12 7 0,-22-12 1 16,22 15-7-16,0-3 7 0,-18-3-18 0,18 6-9 15,0 2-20-15,-17 0-36 0,17 0-17 0,0 1-30 16,-13 0-7-16,13 0-7 0,-10 1 1 0,10 0-2 16,-9 1-11-16,4-1-64 0,-2 0-94 0,0-2-115 15,0 0-147-15,1-1-168 0,2-1-77 0,2-5 118 16</inkml:trace>
  <inkml:trace contextRef="#ctx0" brushRef="#br0" timeOffset="36293.26">19115 8071 2997 0,'0'-13'3'0,"0"0"9"0,0 0 35 0,0 2 41 16,-23-2 26-16,23 0 11 0,0 4-18 0,-21-3-21 16,21 3-24-16,0 1-22 0,0 1-17 0,0 0-19 15,0-3-11-15,0 5 4 0,33-2 1 0,-33 2 2 16,45 3 3-16,-17-4-3 0,3 6 2 0,1 0-4 15,3 0 2-15,-2 0 0 0,-3 0-5 0,-3 0 3 16,-3 25 0-16,-3-25 1 0,-3 18 6 0,-4-18-2 16,-7 21 5-16,-3-21-3 0,-4 27 3 0,0-12 1 15,0 0-4-15,-35 1 3 0,35 0-10 0,-45-2 3 16,20 4-4-16,-3-4 6 0,2 1 1 16,1 1-2-16,0-3 1 0,3-1-11 0,6 0 3 15,3-4-1-15,4 3 0 0,9-4 4 0,0-1-2 16,0 1 4-16,0-5 6 0,25 2-6 0,-25-1 0 15,44 0-5-15,-16-1 1 0,1 1 7 0,1-1 0 16,3 3 0-16,-5 0-3 0,0 2-4 0,-3 3 3 16,-4 0 1-16,-2-1 0 0,-4 3-4 0,-4 1-5 15,-2 1-2-15,-9 0-1 0,0 3 3 0,0 0-8 16,0 1-8-16,0 1-24 0,-41 2-26 0,17-3-17 16,2 1-16-16,-4-2-10 0,0-1-12 0,0-2-24 15,0-1-35-15,3-1-33 0,2 0-63 16,5-4-105-16,3-1-121 0,13-3-17 0,-15-3 103 15</inkml:trace>
  <inkml:trace contextRef="#ctx0" brushRef="#br0" timeOffset="36449.82">19781 8487 2937 0,'7'0'-3'0,"-2"0"0"15,-2 0 12-15,-1 15 23 0,-1-15 16 0,-1 0 5 16,0 13-10-16,0-13-17 0,0 11-15 0,0-2-2 15,0-1-5-15,-27 2-15 0,27 0-37 0,-18 1-69 16,18 1-104-16,-30 0-102 0,13 3-148 0,0-1-186 16,1-2 88-16,0 0 110 0</inkml:trace>
  <inkml:trace contextRef="#ctx0" brushRef="#br0" timeOffset="36806.23">20383 7954 2985 0,'22'-21'18'0,"-3"2"13"16,-9 4 24-16,-5 3 30 0,-1 3 8 0,-3 1-3 15,-1 3-20-15,0 1-30 0,0 4-27 0,0 0-15 16,0 0-2-16,0 0 0 0,-20 0 4 0,20 29-1 16,0-29-3-16,-30 29 2 0,30-8-1 15,-25 3 7-15,11 0 2 0,0 3-2 0,3-2-2 16,-1 6-5-16,1-2 7 0,3 2 0 0,-1 0-3 15,3 1 10-15,2-2-9 0,0-4 0 0,4 2 3 16,0-3-12-16,0-2 5 0,0-2-3 0,26-4 1 16,-26-2 4-16,0-1-5 0,30-5 5 0,-30 0 5 15,17-8-3-15,-17-1-6 0,15 0-10 0,-15 0-10 16,13 0-12-16,-13-31 10 0,13 31-6 0,-13-27 2 16,8 27 10-16,-8-32-1 0,0 32 9 0,0-28 0 15,0 28 6-15,0-20-5 0,0 20-6 16,0-11-23-16,-31 11-42 0,31 0-43 0,-23 0-51 0,23 0-50 15,-29 0-49-15,29 0-78 0,-26 0-111 16,26 23-81-16,-19-23 92 0</inkml:trace>
  <inkml:trace contextRef="#ctx0" brushRef="#br0" timeOffset="37065.12">20663 7947 2818 0,'4'-9'20'0,"-2"4"33"0,-1 0 27 0,1 0 5 16,0 0-3-16,2 1-24 0,-1-2-28 16,1 4-3-16,5 1-17 0,1-1-8 0,2 1 2 15,6 1 8-15,1 0 2 0,3 0-2 0,2 0 0 16,4 0-10-16,-2 27 3 0,-2-27 4 0,1 27 0 16,-6-11 9-16,-2 2-6 0,-5 1-3 0,-3 4 1 15,-1-1-10-15,-6 2 4 0,-2 1-1 0,0 1 0 16,0 1-13-16,-31-2-64 0,31 0-48 0,-33-3-61 15,12 0-62-15,21-2-11 0,-35-4-31 0,19 2-44 16,1-4-56-16,15-4-80 0,-21-1 25 0,21-1 104 16</inkml:trace>
  <inkml:trace contextRef="#ctx0" brushRef="#br0" timeOffset="37202.91">20685 8254 2297 0,'-12'-20'51'0,"-1"20"28"0,-1-14 35 0,4 14 37 16,2-9-25-16,0 9 9 0,5-5-17 0,1 2-39 15,2 1-32-15,0 0-36 0,0 0-37 0,43-3-39 16,-21 2-64-16,5-1-83 0,8 1-90 0,3-1-93 16,4 1-114-16,-5 3-78 0,3 0 108 0</inkml:trace>
  <inkml:trace contextRef="#ctx0" brushRef="#br0" timeOffset="37362.04">21360 8399 2192 0,'5'12'29'0,"-2"-4"26"15,1 3 38-15,-1-2 33 0,-2 1 1 0,0-2-11 16,-1 5-13-16,0-2-9 0,0 3-24 0,0 2-15 16,0-4-24-16,0 4-26 0,0-2-8 0,-26 3-5 15,26-1-3-15,0-1-50 0,-27-1-70 0,27-1-89 16,-18 1-132-16,18 1-130 0,-16-3-158 0,16-3 94 16</inkml:trace>
  <inkml:trace contextRef="#ctx0" brushRef="#br0" timeOffset="37554.6">21826 7948 2001 0,'0'0'0'0,"0"0"-3"15,-28 0 6-15,28 0-3 0,0 0 0 0,0 0 3 16,0 0-6-16,0 0 0 0,0 0-8 0,0 0-32 15,0 0-76-15,0 0-97 0,0 0-132 0,0 0-109 16,0 0 76-16</inkml:trace>
  <inkml:trace contextRef="#ctx0" brushRef="#br0" timeOffset="37893">20528 8430 2161 0,'0'0'25'15,"0"0"18"-15,0 0 20 0,23 0 31 0,-23 0 5 16,0-11 6-16,22 11-2 0,-22 0-23 0,0 0-16 16,18 0-2-16,-18 0-4 0,0 0-3 0,14 0-5 15,-14 20-21-15,0-20-11 0,0 18-2 0,6-18-9 16,-6 23-1-16,0-23-1 0,0 24-5 0,0-9 1 16,0 1-2-16,0 0-60 0,-27 1-76 0,27-1-99 15,0 3-169-15,-26-1-247 0,26-3 2 0,0-2 101 16</inkml:trace>
  <inkml:trace contextRef="#ctx0" brushRef="#br0" timeOffset="38236.69">21994 7753 3089 0,'0'-4'43'0,"0"0"11"16,0 3 21-16,0-4 22 0,0 3-30 0,0 0-10 15,0 2-18-15,0 0-21 0,0 0 8 0,0 0 8 16,0 22 2-16,0-22 3 0,0 33-20 0,-24-11-12 16,24 5-5-16,0 4-1 0,-20 2 0 0,20 0-1 15,0 1-23-15,-14-1-82 0,14 0-84 0,0-3-105 16,0-1-129-16,-11-2-117 0,11-2-199 0,0-7 109 16</inkml:trace>
  <inkml:trace contextRef="#ctx0" brushRef="#br0" timeOffset="38525.71">22256 7827 2459 0,'4'0'18'0,"-3"0"19"16,-1 29 20-16,0-29 33 0,0 29 2 0,0-29-14 16,0 31-19-16,-22-11-15 0,22 1-8 0,0 0-1 15,0 3-1-15,-21-1-20 0,21 1-12 0,0-2 2 16,0 2-1-16,0-2-2 0,0-1-1 0,0-2-5 15,33-3-1-15,-33-1 5 0,28-6 2 0,-28-1 1 16,29-6 2-16,-13-2-3 0,2 0 1 16,-1 0-2-16,-2-24 3 0,2 24 2 0,-2-35-3 0,-2 12-4 15,-2-4 4-15,-5-3-4 0,-6-1 2 16,0 0 5-16,0 2-12 0,0 0 8 0,0 4-9 16,-30 5-10-16,30 7-21 0,-28 13-55 0,28 0-56 15,-24 0-74-15,24 0-52 0,-23 24-68 0,23-24-161 16,-17 38-23-16,17-13 79 0</inkml:trace>
  <inkml:trace contextRef="#ctx0" brushRef="#br0" timeOffset="38696.71">22805 8327 2710 0,'4'5'4'0,"1"2"-4"0,-2 3 26 0,-1-1 18 16,0 6 8-16,-2-1 21 0,0 4-18 0,0 1-17 15,0 1-14-15,0 1-15 0,0 2-7 0,0-3-8 16,0 0-71-16,-24 0-113 0,24-2-132 0,0 0-215 16,-21-5-145-16,21-2 112 0</inkml:trace>
  <inkml:trace contextRef="#ctx0" brushRef="#br0" timeOffset="38902.56">23169 7758 2767 0,'4'-1'0'0,"-2"1"34"0,1 0 44 0,-2 0 18 15,1 31 16-15,0-31-30 0,2 36-42 0,-1-12-17 16,3 3-17-16,0 4-5 0,0 1 3 0,0 2-2 16,-1-3 2-16,3 5-1 0,-3-3-10 15,3 2-44-15,0-4-97 0,-2-1-106 0,3-4-130 0,-2-2-143 16,2-3-139-16,1-6 107 0</inkml:trace>
  <inkml:trace contextRef="#ctx0" brushRef="#br0" timeOffset="39062.45">23523 7853 2455 0,'8'-8'32'0,"-2"8"55"0,-1 0 50 0,-4 0 43 15,0 34-14-15,1-34-50 0,0 36-44 0,-1-13-42 16,0 5-20-16,1 1 0 0,-2 3-11 0,1-1-2 15,-1 1-6-15,1 0-105 0,-1 2-117 0,0-2-145 16,0-2-185-16,0-3-152 0,0-2 122 0</inkml:trace>
  <inkml:trace contextRef="#ctx0" brushRef="#br0" timeOffset="39236.09">24106 8600 2921 0,'0'9'30'0,"0"0"37"0,0 2 45 0,0-1 24 16,0-2-19-16,0 1-26 0,-17 3-44 0,17 1-21 16,0-2-11-16,0 2-11 0,-19 1 1 0,19 1-12 15,-18 1-33-15,7 2-101 0,-7-1-108 0,0 1-124 16,-6 0-155-16,-1 1-186 0,-2-2 70 0,-3 0 131 16</inkml:trace>
  <inkml:trace contextRef="#ctx0" brushRef="#br0" timeOffset="40387.98">24674 7902 1702 0,'0'-7'43'0,"0"-2"33"0,0 2 34 0,0-1 45 15,0 2-16-15,0-1-3 0,-22 2 1 16,22 1-13-16,0 0-5 0,0 1-21 0,0 1-29 0,0 1-31 15,0 1-27-15,0 0-12 0,0 0-5 16,0 0 3-16,0 0 16 0,0 0 15 0,0 0 12 16,0 31 3-16,0-31-7 0,0 25-12 0,0-6-10 15,0 0-3-15,0 5-5 0,-24 1-3 0,24 2 0 16,0 0-5-16,-16 1-4 0,16 3 0 0,0-2-10 16,-20 0-79-16,20-1-85 0,-12-2-118 0,12-1-135 15,0-4-105-15,0-2-70 0,0-8 122 0</inkml:trace>
  <inkml:trace contextRef="#ctx0" brushRef="#br0" timeOffset="40716.82">24905 7895 2885 0,'3'-9'27'0,"-3"2"29"0,0 5 39 16,0 0 33-16,0-2-4 0,0 3-8 0,0 1-27 15,0 0-21-15,0 0-15 0,0 0-19 0,0 0-15 16,0 0-11-16,0 0-10 0,0 0 3 0,0 0 1 15,0 23-4-15,0-23 7 0,0 18-5 0,0-18 1 16,0 26 4-16,0-12-4 0,24 0 0 0,-24-1 2 16,27-1-7-16,-27-3 0 0,28 0 2 0,-8-2-7 15,-2-7 2-15,-1 6 3 0,2-6-3 0,-4 0-9 16,5 0 2-16,0 0-2 0,-2-26 3 16,1 26 8-16,-3-21 1 0,0 21 2 0,-2-23-2 15,-1 23 4-15,-1-18-3 0,-2 18-1 0,-1-10 2 16,-5 10 2-16,1 0 2 0,1 0 3 0,-3 0 1 15,1 31-1-15,-2-31 2 0,-2 37-4 0,0-13 1 16,0 1-1-16,0 2-7 0,0 1-8 0,0-1-61 16,-30-1-79-16,30 1-87 0,-21-1-117 0,21-1-85 15,-17-4-165-15,17-3-60 0,0-1 130 0</inkml:trace>
  <inkml:trace contextRef="#ctx0" brushRef="#br0" timeOffset="40884.53">25539 8274 2701 0,'2'0'9'0,"-2"24"22"0,0-24 33 16,0 0 23-16,0 20 3 0,-26-20-17 0,26 22-28 15,-23-8-25-15,23 3-11 0,-24 0-4 0,24 5-5 16,-17-1 1-16,17 1-2 0,0 0-8 0,-13 0-59 16,13-3-99-16,0 1-117 0,0 0-121 0,0-5-175 15,0-2-37-15,23-6 117 0</inkml:trace>
  <inkml:trace contextRef="#ctx0" brushRef="#br0" timeOffset="41087.88">25872 7932 3121 0,'9'-8'2'0,"-4"3"-1"16,-3 4 1-16,0 1-4 0,-2 0 1 0,0 0 18 15,0 0 19-15,0 0 11 0,0 20 5 0,0-20-11 16,0 23-17-16,0-23-5 0,0 35-8 0,0-11-4 15,0-2 0-15,-18 3-6 0,18 3-1 0,0 1-4 16,0-2-7-16,0 3-30 0,0-4-83 0,0 0-85 16,0-3-98-16,0-5-105 0,0-2-67 0,0-6-109 15,29-2 55-15,-29-2 142 0</inkml:trace>
  <inkml:trace contextRef="#ctx0" brushRef="#br0" timeOffset="41345.22">26208 7963 2557 0,'6'-30'72'0,"-2"3"46"15,-4 6 31-15,2 6 26 0,0 6-61 0,-2 4-41 16,0 2-34-16,0 0-16 0,0 3 5 0,0 0 39 16,0 0 25-16,0 0 1 0,0 35-8 0,0-35-40 15,0 31-25-15,-20-12-10 0,20 2-9 0,0 1-2 16,0-1 3-16,0 0 1 0,0-1 1 0,0 0 0 16,0 1-4-16,31-4 0 0,-31 2-1 0,36-3 2 15,-17 2 3-15,-1-4-5 0,-18 3 0 16,31-2 0-16,-20 3 6 0,-11-5 1 0,19 5 3 15,-19-3-6-15,0-2-11 0,0-1-1 0,0 1-20 16,0-2-33-16,0-3-35 0,0 2-47 0,-25-3-32 16,25-3-17-16,-30 1-25 0,30 0-20 0,-35-5-33 15,14 0-69-15,1 0-105 0,6 0-111 0,-2 0 79 16</inkml:trace>
  <inkml:trace contextRef="#ctx0" brushRef="#br0" timeOffset="41488.12">26254 7843 2271 0,'13'-3'16'0,"1"2"6"0,1-2 18 0,1 3 31 0,9-3-2 16,-1 1 5-16,6-1-14 0,6 2-33 15,2 1-13-15,2 0-12 0,0 0-24 0,6 0-70 16,-8 0-90-16,0 0-135 0,-4 0-185 0,-4 23-72 16,-9-23 90-16</inkml:trace>
  <inkml:trace contextRef="#ctx0" brushRef="#br0" timeOffset="41708.47">26829 8456 2542 0,'0'0'4'0,"0"0"3"15,0 0 8-15,0 0 12 0,0 0 26 0,0 0 23 16,-29 0 1-16,29 0 8 0,-21 0-6 0,21 33-26 15,-29-33-6-15,29 30-19 0,-31-13-29 0,18 0 3 16,-3-1-4-16,2-1-10 0,1-2-34 0,2-1-94 16,0 0-98-16,-1-1-108 0,7-1-177 0,1-1-111 15,0-4 100-15</inkml:trace>
  <inkml:trace contextRef="#ctx0" brushRef="#br0" timeOffset="41923.09">27445 8279 2679 0,'2'-9'10'0,"-2"-1"17"0,0 0 30 0,0 2 16 16,0-1 6-16,0 2-10 0,0 1-34 0,0 1-17 15,0 1-18-15,0-1-18 0,0 2-43 0,25-1-53 16,-25 2-79-16,25-1-81 0,-25 0-61 0,38 0-83 15,-15 2-146-15,1-3 90 0,-4 3 109 0</inkml:trace>
  <inkml:trace contextRef="#ctx0" brushRef="#br0" timeOffset="42061.91">28310 8264 2152 0,'14'0'6'16,"-3"0"3"-16,2 0-10 0,-4 0 4 0,3 0-6 15,-2 0-22-15,-2-19-27 0,0 19-78 0,2 0-126 16,3 0-161-16,-1 0-68 0,0 0 74 0</inkml:trace>
  <inkml:trace contextRef="#ctx0" brushRef="#br0" timeOffset="42222.55">29414 8318 2016 0,'17'0'5'0,"-2"0"3"16,3 0-3-16,1 0-4 0,1 0-3 0,3 0-3 16,-1 0 2-16,4 0-17 0,-1 0-51 0,3-17-85 15,1 17-104-15,-1 0-154 0,2 0-23 0,1 0 86 16</inkml:trace>
  <inkml:trace contextRef="#ctx0" brushRef="#br0" timeOffset="42362.12">31015 8495 2537 0,'29'8'41'0,"-6"0"26"0,-11-4 8 15,-4-4-2-15,-8 0-83 0,0 0-103 0,0 0-121 16,-28 0-196-16,28 0-197 0,-37-23 39 0,10 23 112 16</inkml:trace>
  <inkml:trace contextRef="#ctx0" brushRef="#br0" timeOffset="62457">19569 7557 1941 0,'0'-4'30'0,"0"4"20"0,-19 0 19 0,19 0 27 15,0 0-10-15,0 0-2 0,0 0-18 0,-11 0-15 16,11 0-16-16,0 0-13 0,0 0 1 0,0 0-11 16,0 0-1-16,0 0-8 0,0 0 0 0,0 0 2 15,0 0 1-15,0 0 14 0,0 0 4 0,0 0 9 16,0 0 11-16,0 0 2 0,16 0 1 0,-16 0-6 15,0 0-12-15,0 0-6 0,0 0-8 16,0 0-2-16,0 0-6 0,0 0-3 0,0 0-2 16,0 0 1-16,0 0-2 0,0 0-5 0,0 0 6 15,0 0-10-15,0 0 11 0,0 0-3 0,0 0-2 16,0 0 7-16,0 0-8 0,0 0 6 0,23 0-1 16,-23 17 0-16,0-17 0 0,0 0-3 0,0 9-1 15,14-9 2-15,-14 0-2 0,0 9 5 0,0-9-2 16,12 4 1-16,-12-4 3 0,0 4 6 0,8-4 10 15,-3 3 0-15,-3-3-1 0,1 0-2 0,-1 0-3 16,3 0-1-16,0 0 5 0,3 0-5 0,-2 0-6 16,6 0 5-16,-3 0-5 0,1 0 3 15,3-17 3-15,-3 17-4 0,1 0 2 0,-1 0 0 0,-2 0-2 16,-2 0 3-16,2 0-6 0,1 0-2 16,-1 0-5-16,-1 0 0 0,3 0-1 0,-1 0-1 15,1 0 5-15,1 0-3 0,-2 0 3 0,0 0-3 16,3 0 4-16,-4 0-4 0,1 0-1 0,0 0 6 15,-2 0-7-15,-2 0 1 0,2 17 4 0,-2-17-6 16,-2 0 1-16,1 0 3 0,-1 15-1 0,-1-15-2 16,0 0 4-16,-1 6-1 0,2-6-2 0,-3 4 3 15,1-4-4-15,2 4 1 0,-2-4-1 0,3 0 2 16,-2 0 2-16,3 0 4 0,5 0 1 0,-1 0 6 16,1 0 2-16,3 0-5 0,-1 0 5 0,2 0-4 15,-2-20-1-15,1 20 1 0,-1 0-3 0,-2 0-1 16,1 0-5-16,-2 0-2 0,-1 0 2 15,-1 0-2-15,-1 0 0 0,0 0 2 0,-3 0-2 16,1 0 2-16,-1 0 0 0,-1 0 0 0,0 0-2 16,1 0-2-16,0 0 2 0,-1 0-2 0,-1 0 2 15,1 0 4-15,1 0-6 0,0 0 4 0,-2 0-1 16,2 0-4-16,-1 0 8 0,1 0-3 0,-2 0 0 16,2 0 1-16,-1 0-6 0,1 0 5 0,-1 0-2 15,1 0 0-15,0 0-2 0,1 0-2 0,-2 0 1 16,0 0 4-16,-1 0 1 0,-1 0-5 0,1 0 3 15,0 0-2-15,1 0-4 0,-1 0-15 0,0 0-30 16,2 0-41-16,-2 0-53 0,3 0-59 16,-2 0-81-16,1 0-126 0,-1 0-162 0,-1 0-39 15,-1 0 108-15</inkml:trace>
  <inkml:trace contextRef="#ctx0" brushRef="#br0" timeOffset="66005.07">21177 7720 1633 0,'0'-2'24'0,"0"-1"35"0,0 1 15 16,0-1 16-16,0 1-6 0,0 0-13 0,0-1 6 15,0 0 11-15,0 3-1 0,0-1 2 0,0 1-2 16,0-1-14-16,0 1-5 0,0 0-12 0,0 0-10 16,0 0-4-16,0 0-6 0,0 0-6 0,0 0 2 15,0 0 3-15,0 0 6 0,0 0-2 0,0 0-12 16,0 0-3-16,0 0-9 0,0 0-5 15,0 0 2-15,0 0-4 0,0 0 4 0,0 0 8 16,0 0 11-16,0 0 5 0,0 0 6 0,0 0 5 16,0 0 1-16,0 0-4 0,0 0-15 0,0 0-6 15,0 0-12-15,25 0-5 0,-25 0 5 0,29 0-4 16,-9 0-5-16,0 0 0 0,5 0-7 0,-3 0 3 16,3 13 7-16,-1-13-5 0,-1 0 2 0,-4 0-2 15,2 0-7-15,-4 0 3 0,-2 7 2 0,1-7-2 16,-4 0 4-16,-2 0 4 0,1 0-6 0,-4 0 2 15,0 0 2-15,-3 0-4 0,-2 0 2 0,-1 0 0 16,1 0-2-16,0 0 2 0,-2 0 4 0,3 0-4 16,-3 0 2-16,0 0 2 0,0 0-4 15,0 0 5-15,0 0-3 0,0 0-4 0,0 0-1 16,0 0 1-16,-19 0-2 0,19 0 1 0,0 0 2 16,-20 0 1-16,20 0-4 0,-19 0 4 0,19 0-2 15,-21 0-1-15,11 0 6 0,-3 0-6 0,3 17 5 16,0-17-4-16,0 0 2 0,0 0 0 0,-2 0 2 15,-2 0 4-15,1 0-6 0,1 0 3 0,-2 9-5 16,0-9 0-16,3 0 2 0,0 0 0 0,-2 0 2 16,5 0 0-16,1 0 2 0,0 0-2 0,2 0-2 15,1 0 0-15,-1 0 0 0,3 0 1 16,0 0-2-16,2 0-1 0,0 0 2 0,0 0 0 16,0 0 0-16,0 0-2 0,0 0 2 0,0 0-4 15,0 0 6-15,25 0 0 0,-25 0-2 0,24 0 2 16,-24 0-2-16,36 0 2 0,-16 0-2 0,-1 0 0 15,1 0-2-15,-3 0-1 0,1 0 1 0,0 0 1 16,-1 0-2-16,0 0 4 0,-1 0-1 0,-2 0 2 16,2 0 0-16,-4 0-2 0,-2 0 0 0,-1 0 3 15,-1 0-3-15,-5 0 2 0,0 0-3 0,-3 0 1 16,1 0 2-16,-1 0-4 0,0 0 5 0,0 0-8 16,0 0 1-16,0 0 0 0,0 0-1 0,0 0 5 15,0 0 0-15,-24 0 0 0,24 0-2 0,0 10 0 16,-21-10 2-16,21 0 2 0,-12 7 0 15,12-7-2-15,-13 3-1 0,13-1-3 0,-6 1 1 16,6-3 3-16,-4 1 0 0,4-1 2 0,0 0-2 16,0 0-2-16,0 0 2 0,0 0-2 0,0 0-1 15,0 0 3-15,0 0-2 0,0 0 0 0,0 0 0 16,0 0 2-16,19 0-2 0,-19 0 2 0,0 0 2 16,19-16-2-16,-19 16 0 0,0 0 0 0,15 0 0 15,-15 0-2-15,0 0 2 0,7 0 0 0,-7 0 0 16,0 0 0-16,0 0 4 0,0 0 0 0,0 0-4 15,0 0 0-15,0 0-4 0,0 0 0 0,0 0 4 16,0 0 0-16,0 0 0 0,0 0-2 16,0 0-4-16,0 0-1 0,0 0-5 0,0 0-5 15,0 0-5-15,0 0-9 0,0 0-13 0,0 0-13 16,0 0-20-16,0 0-25 0,0 0-25 0,0 0-40 16,0 0-48-16,0 0-96 0,0 0-142 0,0 0-149 15,0 0 76-15</inkml:trace>
  <inkml:trace contextRef="#ctx0" brushRef="#br0" timeOffset="67785.31">23865 7661 1280 0,'0'0'49'0,"0"0"34"0,0 0 19 0,0 0 10 15,0 0-36-15,0 0-25 0,0 0-7 0,0 0 2 16,0 0-4-16,0 0 7 0,0 0 2 0,0 0 10 15,0 0-4-15,0 0 0 0,0 0 0 0,0 0-11 16,0 0 2-16,0 0-1 0,0 0-2 0,0 0 0 16,0 0-3-16,0 0-2 0,0 0-4 0,0 0-1 15,0 0-1-15,0 0-2 0,0 0 0 0,0 0-3 16,0 0 3-16,0 0-2 0,0 0-5 16,0 0 0-16,0 0 0 0,0 0-2 0,0 0 1 15,25 0-3-15,-25 0-5 0,32 0 0 0,-9 0-5 16,-1 0-3-16,5 0-3 0,0 0-5 0,3 0 3 15,1 0 0-15,0 0-7 0,0 0 5 0,-2 0 0 16,-2 0-2-16,-2 0 5 0,-2 0-5 0,-3 0-2 16,-3 0 4-16,-3 0 5 0,-3 0 8 0,-3 0 8 15,-3 0 11-15,-1 0 5 0,-3 0 0 0,-1 0 1 16,0 0-7-16,0 0-11 0,0 0-10 0,0 0-6 16,0 0-3-16,0 0-4 0,0 0 2 0,-22-11-4 15,22 11-4-15,0 0 9 0,-21 0-5 16,21 0 2-16,-15 0 2 0,15 0-2 0,-21 0 2 15,10 0-2-15,2 0 4 0,-1 0-2 0,-1 0 2 16,2 0 1-16,0 0-3 0,-1 0 1 0,-1 14 1 16,0-14-2-16,-1 0 0 0,2 0-2 0,0 0 0 15,-3 0 2-15,1 0 2 0,0 0-2 0,-2 0 3 16,4 0-3-16,-1 0-5 0,1 0 5 0,-2 0-3 16,4 0 3-16,1 0 0 0,1 0 0 0,1 0 1 15,1 0-3-15,-1 7 2 0,2-7-3 0,1 0 2 16,1 0-2-16,1 0 1 0,-1 0 1 0,1 0-2 15,0 0 1-15,0 0-2 0,0 0-2 0,0 0 0 16,0 0 2-16,0 0 4 0,0 0 0 16,0 0 0-16,0 0 0 0,21 0 0 0,-21 0-2 15,14 0 2-15,-14 0-1 0,20 0-2 0,-10 0 4 16,1 0-3-16,2 0 4 0,-2 0 1 0,0 0-3 16,-2 0 1-16,3 0 0 0,-2 18-2 0,-1-18 2 15,1 0 2-15,-2 0-4 0,0 0 1 0,-2 9 2 16,-3-9-1-16,1 0 1 0,-3 0 4 0,-1 0 4 15,0 0 2-15,0 0-5 0,0 0 2 0,0 0-7 16,0 0-2-16,-25 0 0 0,25 0-2 0,-24 0 2 16,24 0-2-16,-31 0 4 0,14 0 2 0,0 0-4 15,1 0 2-15,2 0 0 0,0 0-4 0,2 0 0 16,3 0 4-16,2 0-2 0,2 0 0 16,0 0 4-16,5 0-4 0,0 0 2 0,0 0 0 15,0 0-3-15,0 0-2 0,0 0-1 0,0 0 2 16,0 0 2-16,0 0 0 0,0 0 0 0,0 0 0 15,27 0 0-15,-27 0 0 0,20-12-1 0,-20 12 1 16,24 0-3-16,-11 0 1 0,0 0 1 0,0 0 1 16,-2 0 2-16,-2 0 3 0,2 0-3 0,-3 0-4 15,-2 0 4-15,-1 0-4 0,0 0 2 0,-3 0 2 16,0 0-4-16,-1 0 2 0,-1 0 2 0,0 0 0 16,0 0 0-16,0 0-8 0,0 0-23 0,0 0-25 15,0 0-39-15,0 0-46 0,-20 0-47 16,20 0-73-16,0 0-103 0,-19 0-163 0,19-17-75 15,-14 17 98-15</inkml:trace>
  <inkml:trace contextRef="#ctx0" brushRef="#br0" timeOffset="75849.72">18252 8811 2013 0,'0'-3'36'15,"0"3"13"-15,0 0 4 0,0 0 2 0,0 0-31 16,-15 0-2-16,15 0 9 0,0 0 16 0,0 0 12 15,0 0 2-15,0 0-1 0,0 0-10 0,0 0-14 16,0 0-9-16,18 0 2 0,-18 0-5 0,0 0 2 16,0 0 3-16,0 0-1 0,0 0 6 0,0 0 3 15,0 0-2-15,0 0-5 0,0 0-3 0,0 0-5 16,0 0-4-16,0 0-1 0,0 0-8 16,0 0-5-16,0 0-3 0,0 0-1 0,0 0 2 15,0 0-2-15,0 0 4 0,0 20-2 0,0-20 5 16,0 0 11-16,20 18 0 0,-20-18 0 0,0 0-3 15,0 23-11-15,0-23 0 0,20 15 3 0,-20-15 0 16,12 17-3-16,-5-9 0 0,3 1 0 0,1 0-7 16,-1-1 1-16,2 1 2 0,-2-1-1 0,1 0 3 15,1 0 2-15,2 0-2 0,1 0-2 0,2 1-1 16,0-2 1-16,3 0-1 0,1 0 1 0,3 0 2 16,0-2 0-16,3 1 6 0,2 1 11 0,2-3 1 15,3 1 4-15,2-3 3 0,3 1-8 0,1 0 8 16,-2-1 0-16,2-2 4 0,-1 0 3 15,-1 0-8-15,0 0-2 0,-2 0-8 0,-1 0-3 16,-1 0-5-16,1 0-2 0,-1-19-1 0,0 19-3 16,-4 0 4-16,1-18 8 0,0 18 5 0,-2-16-1 15,0 16 3-15,-2-15-10 0,-4 15 2 0,-1-14 6 16,-3 6 1-16,-2 3 6 0,-1-2 5 0,-4 0-2 16,0 2-1-16,-3 1 1 0,-1 0-5 0,0 0-6 15,-2 1-3-15,-1 1-8 0,-3 1-5 0,1-2 4 16,-2 2-3-16,0 1-2 0,-1 0 4 0,0-2-1 15,0 2 2-15,2 0 3 0,-2 0-1 0,0 0 2 16,0 0 2-16,0 0-1 0,0 0-4 0,0 0-5 16,0 0 0-16,0 0-2 0,0 0-3 15,0 0 3-15,0 0-3 0,0 0 3 0,0 0-1 16,0 0 3-16,0 0-4 0,0 0 2 0,0 0 4 16,0 0-4-16,0 0 1 0,0 0-3 0,0 0 0 15,0 0 2-15,0 0 0 0,0 0 2 0,0 0 0 16,0 0-2-16,0 0 0 0,0 0-2 0,0 0-3 15,0 0 1-15,0 0 1 0,0 0 3 0,0 0 0 16,0 0 0-16,0 0 0 0,0 0-4 0,0 0 4 16,0 0 0-16,0 0-2 0,0 0 2 0,0 0 0 15,0 0-2-15,0 0 2 0,0 0 0 16,0 0-3-16,0 0 4 0,0 0 1 0,0 0-1 16,0 0 0-16,0 0 0 0,0 0-1 0,0 0 2 15,0 0-3-15,0 0-1 0,0 0 2 0,0 0-3 16,0 0 4-16,0 0-1 0,0 0-1 0,0 0 0 15,0 0 3-15,0 0-8 0,0 0 6 0,0 0 0 16,0 0-1-16,0 0 6 0,0 0-3 0,0 0-4 16,0 0 3-16,0 0 0 0,0 0-3 0,0 0-2 15,0 0 4-15,0 0 0 0,0 0 1 0,0 0 2 16,0 0-6-16,0 0 0 0,0 0 3 0,0 0 2 16,0 0-4-16,0 0 5 0,0 0-3 0,0 0 0 15,0 0 1-15,0 0 0 0,0 0-2 16,0 0 1-16,0 0 0 0,0 0 0 0,0 0 5 0,0 0-8 15,0 0 3-15,0 0-3 0,0 0-6 16,0 0 10-16,0 0-8 0,0 0 1 0,0 0-5 16,0 0-26-16,0 0-37 0,0 0-54 0,0 0-70 15,0 0-70-15,0 0-93 0,0 0-177 0,0 0-213 16,0 0 93-16</inkml:trace>
  <inkml:trace contextRef="#ctx0" brushRef="#br0" timeOffset="76637.55">19798 8808 1176 0,'0'-2'70'0,"0"-1"51"0,0 1 11 16,0 0 12-16,23 0-66 0,-23-1-38 0,0 2 17 15,0 0 14-15,18-1 27 0,-18 2 24 0,0-1 3 16,0 1-2-16,0-2-11 0,0 0-19 0,9 2-8 16,-9-2-6-16,0 0-4 0,0 0-3 0,0-1-9 15,0 0-7-15,0 0-7 0,0 3-11 16,0-2 4-16,-20-1-3 0,20 1-9 0,0 2-3 15,0-2-14-15,0 1-7 0,0 1-3 0,0 0 1 16,0 0-2-16,0 0 6 0,0 0 8 0,0 0-2 16,0 0-2-16,0 0-2 0,0 0-1 0,0 0-1 15,0 0 5-15,0 0-5 0,0 0-4 0,0 0 0 16,0 0-2-16,0 0 0 0,0 0 0 0,0 0 5 16,0 0-1-16,0 0 3 0,0 0-1 0,0 0-2 15,0 0-2-15,0 0-1 0,0 0 4 0,0 0-3 16,0 0 2-16,0 0-1 0,0 0-1 0,0 0 2 15,0 0-2-15,0 0 1 0,0 0-1 0,0 0-2 16,0 0 2-16,0 0-4 0,0 0 2 16,0 0 3-16,0 0-3 0,0 0 10 0,0 0 3 15,0 20 2-15,0-20 4 0,0 0-2 0,0 19 3 16,0-19 0-16,19 22 0 0,-19-10-4 0,0 2-9 16,0 2-3-16,0 0-6 0,0 5 0 0,0-2 2 15,0 2-2-15,0 3 5 0,0 2-3 0,0-1-2 16,0 3 0-16,0 0 0 0,0 0 3 0,0 4-2 15,-17-3 2-15,17 3-1 0,0-2 2 0,0 0 2 16,0-1-5-16,0 0-2 0,0 0 1 0,0 0-3 16,0-3 2-16,0 1 5 0,0-1-2 0,0-4-1 15,0-5 5-15,0 3-4 0,0-6-6 16,0 1-5-16,0-6-9 0,0 2-24 0,0-4-59 16,0 1-69-16,0-2-88 0,0-1-92 0,0-4-103 15,0 2-171-15,0-3-22 0,0 0 116 0</inkml:trace>
  <inkml:trace contextRef="#ctx0" brushRef="#br0" timeOffset="76832.96">19632 9443 2588 0,'0'0'36'0,"0"-1"18"0,0 1 14 0,0-2 16 0,0 2-28 15,0 0-7-15,0 0-6 0,0 0-9 0,0 0-7 16,0 0-7-16,0 0-11 0,0 0-11 15,0 0 1-15,31 17-2 0,-31-17-19 0,31 0-47 0,-31 0-65 16,38 17-90-16,-17-17-87 0,-2 0-110 16,2 12-136-16,-2-12 14 0,-3 0 110 0</inkml:trace>
  <inkml:trace contextRef="#ctx0" brushRef="#br0" timeOffset="77085.3">20058 9416 2179 0,'8'-5'44'0,"-3"5"32"15,1-8 20-15,0 8 30 0,-2-4-16 0,-3 4 0 16,-1 0 10-16,0 0-14 0,0 0-19 0,0 0-32 16,0 0-32-16,0 0-12 0,-23 0-11 15,23 0 2-15,-24 19 0 0,24-19 3 0,-31 0 1 16,15 24 0-16,-1-24-1 0,-3 19-7 0,4-19-3 16,-3 23 5-16,1-13-1 0,2-1 1 0,-3 1 2 15,2-1-9-15,-2 1 7 0,3 0 2 0,0-1-6 16,-1 1 10-16,1 1-4 0,3 0-5 0,-1 1-3 15,4 0-29-15,1-2-36 0,-1-2-26 0,3 1-26 16,1-4-26-16,3 1-24 0,1-2-51 0,0-2-51 16,0 0-68-16,2-2-63 0,0 0-60 0,0 0 85 15,0 0 114-15</inkml:trace>
  <inkml:trace contextRef="#ctx0" brushRef="#br0" timeOffset="78318.13">20360 8603 1464 0,'0'-2'47'16,"0"2"30"-16,0-1 15 0,0-1 13 0,0 0-26 15,0-1-11-15,0 1-2 0,0 1 8 0,0-3 1 16,0 4-4-16,0 0-1 0,0 0-8 16,0 0-9-16,-11 0-6 0,11 0-4 0,0 0-3 15,0 0-11-15,0 0 0 0,0 0-9 0,0 0-7 16,0 0-3-16,0 0-3 0,0 0-3 0,0 0-1 15,0 0 1-15,0 0 0 0,0 0 7 0,0 17 0 16,0-17 3-16,18 0-4 0,-18 11-6 0,0-11 7 16,0 9-9-16,13 0 9 0,-13-4 8 0,10 3-2 15,-10 1 9-15,13 1 5 0,-5 0 5 0,2 1-2 16,0-1-4-16,3 2-8 0,2-1-6 0,2 1-2 16,1-2-4-16,3 3 0 0,2-5-5 0,0 1-1 15,5 0 3-15,-2-3-4 0,5 1 0 0,1-2 15 16,-1-3 4-16,4 1-1 0,1-2 0 15,2-1-14-15,-2 0-5 0,1 0-2 0,0 0 1 16,3 0 4-16,-2-26 2 0,-2 26 7 0,-1-24-1 16,-5 24 11-16,0-23 18 0,-7 23 12 0,-4-25 15 15,-5 25-1-15,-2-23-8 0,-5 14-6 0,-3 0-5 16,-2 1-13-16,0 1 0 0,-2 3-4 0,1-1-8 16,-1 1-4-16,0 4-9 0,0-4-6 0,0 4-3 15,0 0 0-15,0 0-3 0,0 0 1 0,0 0 0 16,0 0 0-16,0 0 2 0,0 0-5 0,0 0 3 15,0 0-3-15,0 0-1 0,0 0 4 0,0 0-5 16,0 0 5-16,0 0 0 0,0 0-2 0,0 0 2 16,0 0 0-16,0 0 0 0,0 0 3 0,0 0 1 15,0 0-2-15,0 0 0 0,0 0-2 16,0 0-2-16,0 0-3 0,0 0 8 0,0 0-3 16,0 0 2-16,0 0-2 0,0 0-2 0,0 0 2 15,0 0-5-15,0 0 5 0,0 0 3 0,0 0-3 16,0 0 2-16,0 0 2 0,0 0-6 0,0 0 2 15,0 0-2-15,0 0 2 0,0 0-2 0,0 0 0 16,0 0 4-16,0 0-4 0,0 0 4 0,0 0-2 16,0 0 0-16,0 0 0 0,0 0-2 0,0 0 2 15,0 0-5-15,0 0 2 0,0 0 6 0,0 0-5 16,0 0 2-16,0 0-2 0,0 0-1 16,0 0 0-16,0 0 1 0,0 0 2 0,0 0-3 15,0 0 6-15,0 0-2 0,0 0 1 0,0 0-2 16,0 0-2-16,0 0 4 0,0 0-2 0,0 0 2 15,0 0 1-15,0 0 0 0,0 0-3 0,0 0-3 16,0 0 5-16,0 0-2 0,0 0-2 0,0 0 2 16,0 0-1-16,0 0-1 0,0 0 2 0,0 0 0 15,0 0 0-15,0 0 3 0,0 0-3 0,0 0-1 16,0 0 1-16,0 0-2 0,0 0 0 0,0 0 2 16,0 0-2-16,0 0 1 0,0 0 6 0,0 0-5 15,0 0 0-15,0 0-4 0,0 0-3 0,0 0-9 16,0 0-11-16,0 0-25 0,0 0-39 15,0 0-36-15,0 0-57 0,0 0-56 0,22 0-67 16,-22 0-98-16,0 0-141 0,25 0-86 0,-25 0 106 16</inkml:trace>
  <inkml:trace contextRef="#ctx0" brushRef="#br0" timeOffset="78720">21577 8756 1903 0,'0'0'48'0,"0"-16"34"0,0 16 47 0,0-11 43 16,0 11-10-16,0-14 7 0,0 14-11 0,0-10-16 16,0 10 0-16,0-7-12 0,0 4-17 0,0 0-13 15,0 1-24-15,0 2-25 0,-21 0-11 0,21 0-11 16,0 0-13-16,0 0 0 0,0 0-9 0,0 0-5 15,0 0 1-15,0 0-3 0,0 0 4 0,0 0 0 16,0 0 3-16,0 0 2 0,0 20-2 0,0-20 1 16,0 16 5-16,0-16-2 0,0 23 1 0,18-9-6 15,-18 2-2-15,0-1-2 0,0 2-1 16,0 3 1-16,0 1-1 0,0 1 3 0,0 1-1 0,-29 0 1 16,29 4-1-16,0-1-3 0,-20 4 0 15,20-4-2-15,0 3-2 0,-20-2 7 0,20 2-2 16,0 0 2-16,0 2-3 0,0-4-2 0,0 1-1 15,0 2 0-15,0-4-3 0,0 1-4 0,0-3-16 16,24 1-17-16,-24-5-28 0,0-2-48 0,22-1-56 16,-22-2-64-16,0-3-68 0,0-2-78 0,0-3-107 15,0-1-120-15,0-3 48 0,0-3 132 0</inkml:trace>
  <inkml:trace contextRef="#ctx0" brushRef="#br0" timeOffset="78905.27">21310 9321 2395 0,'-4'0'22'0,"1"0"5"0,1 0 9 0,2 0 13 15,0 0-15-15,0 0 2 0,0 0 1 0,0 0-5 16,0 0-6-16,0 0-4 0,26 0-9 0,-26 19-10 16,24-19 0-16,-24 0-4 0,32 16-2 0,-13-16-33 15,0 14-46-15,0-14-64 0,1 12-102 0,0-6-99 16,0-6-129-16,0 6-61 0,-1-3 103 0</inkml:trace>
  <inkml:trace contextRef="#ctx0" brushRef="#br0" timeOffset="79332.68">21765 9307 2265 0,'4'0'40'0,"-2"-7"34"0,-2 7 34 16,2-5 30-16,-1 5-18 0,-1-2-8 0,0 2-22 15,0 0-22-15,0 0-20 0,0 0-24 0,0 0-7 16,0 0-11-16,-19 0-3 0,19 21 3 0,0-21-2 15,-29 0 2-15,29 29-2 0,-30-29-2 0,10 27-6 16,0-12 6-16,-1 1 1 0,-3 1-7 0,-1 0 6 16,-1 0-6-16,-3 0 5 0,2-1 2 0,-1 0-5 15,2 1 4-15,0 0-3 0,3-5 2 16,2 5 5-16,3-5-5 0,3 2 0 0,1-1-2 0,5-3-1 16,1-1 5-16,3-4-1 0,1 2 0 0,2-5 17 15,2 1 8-15,0-3 7 0,0 0 12 16,0 0-13-16,0 0-5 0,0 0-6 0,0 0-6 15,0 0-2-15,0 0-2 0,0 0-3 0,0 0-6 16,0 0 1-16,0 0-3 0,0 0-2 0,0-14 3 16,0 14-2-16,0 0 0 0,0 0 2 0,0 0 1 15,0 0-1-15,0 0-2 0,0 0 3 0,0 0-6 16,0-7 1-16,0 7 4 0,0 0-4 0,0 0 2 16,0 0 0-16,0 0-1 0,0-4 1 0,0 2-2 15,0 0-1-15,0 2 1 0,21-3-5 16,-21 1 7-16,0 0 0 0,0-1-2 0,0 1 7 15,15 1-10-15,-15-1-15 0,0 0-30 0,10 2-41 16,-10-3-49-16,7 3-42 0,-7-3-38 0,4 1-70 16,-1-1-88-16,-1 2-141 0,1-2-63 0,-1-2 109 15</inkml:trace>
  <inkml:trace contextRef="#ctx0" brushRef="#br0" timeOffset="80485.12">22081 8623 1671 0,'19'0'35'16,"-19"19"30"-16,0-19 24 0,0 0 21 0,0 0-15 16,12 0-6-16,-12 0 0 0,0 0-2 0,0 10 1 15,0-10-10-15,0 0-20 0,0 0-17 0,0 0-18 16,0 0-14-16,0 7 6 0,0-7 7 0,7 5 6 15,-7-3 18-15,7 3 0 0,-4 0 2 0,5 1 3 16,-2 2-5-16,5 2-6 0,-2 0-4 0,4 2-9 16,0 0-6-16,2-1-1 0,4 2-3 0,0 1 1 15,-1-1 1-15,3 1 3 0,2 2 0 0,5-3 0 16,2 2-7-16,3-2-4 0,4 0-3 16,2-3-5-16,8 2-1 0,2-2-1 0,5-1-4 15,2-1 5-15,3 0-5 0,2-2 1 0,-1-1 3 16,3 0-2-16,1-5 4 0,-2 0-2 0,1 0-1 15,-4 0-2-15,-3 0 0 0,-2-23 1 0,-3 23-1 16,-7-22 2-16,-9 22-6 0,-2-26 9 0,-10 26 4 16,-4-23 9-16,-6 23 18 0,-5-17 7 0,-4 17 10 15,-3-15-1-15,-1 15-8 0,0 0-17 0,0-8-14 16,0 8-14-16,0 0-3 0,0 0 4 0,0 0-2 16,0 0-1-16,0 0-1 0,0 0 2 0,0 0-2 15,0 0 4-15,0 0 0 0,0 0-3 0,0 0 3 16,0 0-2-16,0 0 0 0,0 0 2 15,0 0 2-15,19 0 2 0,-19 0 2 0,0 0 0 16,0 0-2-16,12 0 2 0,-12 0 3 0,0 0-1 16,0 0 5-16,0 0 1 0,0 0-3 0,0 0 1 15,0 0 1-15,0-11-7 0,0 11 2 0,0 0-3 16,0 0 1-16,0 0 0 0,0 0-2 0,0 0-2 16,0 0-2-16,0 0 2 0,0 0 2 0,0 0 3 15,0 0-6-15,0 0 4 0,0 0-1 0,0 0 0 16,0 0 7-16,0 0-2 0,0 0-1 0,0 0 3 15,0 0-7-15,0 0-2 0,0 0-2 0,0 0-2 16,0 0 4-16,0 0-2 0,0 0 2 0,0 0-2 16,0 0-7-16,0 0-9 0,0 0-44 15,0 0-59-15,0 0-70 0,0 0-92 0,0 0-89 16,0 0-111-16,0 0-166 0,0 0 55 0,0 0 133 16</inkml:trace>
  <inkml:trace contextRef="#ctx0" brushRef="#br0" timeOffset="80950.34">23899 8785 1510 0,'0'-3'64'0,"0"2"31"0,25-1 39 0,-25-1 21 0,0 0-30 15,0 0 5-15,16 3-5 0,-16-2 13 0,0 2-5 16,0 0-4-16,0-3-8 0,0 3-12 0,0-2-12 15,0 2-22-15,0 0-21 0,0 0-19 16,0 0-19-16,0 0-11 0,0 0-2 0,0 0-5 16,0 0 17-16,0 0 11 0,0 0 5 0,0 26 4 15,0-26-4-15,0 29-8 0,0-9-1 0,0 2-1 16,0 4-1-16,0 3-5 0,0 0-3 0,0 3-2 16,0 2-6-16,0-1 3 0,0 0-7 15,0 2 2-15,0-3-2 0,0-1 0 0,-19 1 2 0,19-3-4 16,0 0 0-16,0-3-2 0,0 2-8 0,-11-5 5 15,11 1-44-15,0-3-69 0,0-1-70 0,0-2-81 16,0-3-76-16,0-2-87 0,0-5-109 0,0 1-59 16,0-6 121-16</inkml:trace>
  <inkml:trace contextRef="#ctx0" brushRef="#br0" timeOffset="81104.97">23746 9383 2352 0,'-6'23'19'0,"0"-23"16"0,6 0 20 0,0 0 19 16,0 15-1-16,0-15 5 0,0 0-14 0,27 12-16 16,-27-12-21-16,29 9-22 0,-29-9-7 0,40 6-36 15,-18-6-64-15,3 7-107 0,0-5-143 0,2 1-164 16,-1-2-89-16,-1-1 108 0</inkml:trace>
  <inkml:trace contextRef="#ctx0" brushRef="#br0" timeOffset="81873.75">24250 9358 2392 0,'0'-7'57'0,"0"4"35"0,0 0 34 16,0 1 39-16,0-1-27 0,0-1-8 0,0 3-12 15,-22 0-22-15,22-1-21 0,0 1-29 0,0 1-20 16,-16 0-13-16,16 0-2 0,-14 0 5 0,14 0-1 16,-17 0 4-16,6 30-12 0,-3-30 0 0,-1 28 5 15,-1-11-10-15,-3 1 6 0,2 0-5 16,-5 0 1-16,2 1-7 0,-2-1 3 0,3 0 2 15,-3-1-7-15,3 3 9 0,2 0-2 0,-1-2 0 16,4 2-3-16,0-3 1 0,3 0-2 0,2-3 4 16,1 1 1-16,2-5-6 0,4-2 8 0,1-2-10 15,-1-2 5-15,2-1 7 0,0-1 10 0,0-2 21 16,0 0 0-16,0 0 7 0,0 0-11 0,0 0-14 16,0 0 0-16,0 0-12 0,0 0-6 0,0 0 1 15,0 0-3-15,0 0 2 0,0 0 2 0,0 0-4 16,0 0 0-16,0 0 0 0,0 0-1 0,0-15 1 15,0 15 0-15,0 0 0 0,0 0 1 16,0 0-4-16,0 0 5 0,0 0-5 0,0 0 3 16,0 0 3-16,0 0-8 0,0 0 8 0,15 0-8 15,-15 0 3-15,0 0 2 0,0 0-5 0,0 0 7 16,0 0-4-16,0-15-3 0,0 15 5 0,0 0 0 16,0 0 2-16,9 0-2 0,-9 0 0 0,0 0-2 15,0 0 0-15,0 0 7 0,0 0-3 0,0 0-1 16,0 0 1-16,0 0-1 0,0 0-6 0,0 0 6 15,0 0-1-15,0 0-3 0,0 0 6 0,0 0-5 16,0 0 0-16,0 0 2 0,0 0 0 0,0 0-3 16,0 0 5-16,0 0-1 0,0 0-1 0,0 0 2 15,0 0-2-15,0 0-4 0,0 0 4 16,0 0-1-16,0 0 1 0,0 0 2 0,0 0-2 16,0 0 2-16,0 0-6 0,0 0 4 0,0 0-4 15,0 0-1-15,0 0 2 0,0 0-1 0,0 0 3 16,0 0 0-16,0 0 3 0,0 0-5 0,0 0 1 15,0 0 0-15,0 0-2 0,0 0 6 0,0 0 0 16,0 0-2-16,0 0 3 0,0 0-4 0,0 0-1 16,0 0 3-16,0 0-2 0,0 0-4 0,0 0 3 15,0 0 2-15,0 0-4 0,0 0 4 0,0 0 1 16,0 0 4-16,0 0-5 0,0 0 1 0,0 0-3 16,0 0-4-16,0 0 6 0,0-16 1 0,0 16 2 15,0 0-7-15,0 0 3 0,0 0 3 0,0 0-4 16,0 0 4-16,0 0-4 0,0 0-1 15,0 0 8-15,0 0-4 0,0 0-2 0,0 0-1 16,0 0 1-16,0 0 3 0,0 0 2 0,0 0-4 16,0 0-2-16,0 0 0 0,0 0 2 0,0 0 0 15,0 0-8-15,0 0-18 0,0 0-35 0,0 0-51 16,0 0-54-16,0-17-57 0,0 17-66 0,0 0-96 16,0 0-134-16,0-19-172 0,0 19 101 0</inkml:trace>
  <inkml:trace contextRef="#ctx0" brushRef="#br0" timeOffset="82469.19">25384 8793 2016 0,'0'-4'33'15,"-15"0"44"-15,15 1 24 0,0 1 27 0,0 1-22 16,0-1-36-16,0 1-28 0,0 1-28 0,0 0 14 16,0 0 14-16,0 0 8 0,0 0 6 0,0 26-25 15,0-26-16-15,0 24-6 0,25-24-2 0,-25 31 2 16,22-14-5-16,-22 0 1 0,33 1-1 0,-15-3-6 15,1 0 5-15,5 0-4 0,5-2 1 16,0-2 1-16,1 1-3 0,5-4 4 0,2 1-2 16,1-3-1-16,2-1 2 0,-2-1-2 0,1-2 1 15,3-2 0-15,-4 0 0 0,1 0-3 0,-1 0 4 16,-2 0-2-16,-2-21-3 0,1 21 3 0,-4 0 2 16,-1-18-3-16,-1 18 3 0,0 0-1 0,-4-20-7 15,0 20 7-15,0-10-2 0,-6 10 2 0,-2-11 4 16,-2 11-3-16,-1-9-1 0,-5 9 1 0,-1-8-3 15,-2 5 1-15,-4 1 1 0,4 0-5 0,-1 1-23 16,-1 1-32-16,0 0-32 0,2 0-40 16,-4 0-16-16,2 0-20 0,1 0-23 0,-1 0-39 0,0 0-41 15,-3 20-99-15,3-20-55 0,-2 0 83 16</inkml:trace>
  <inkml:trace contextRef="#ctx0" brushRef="#br0" timeOffset="83070.32">27068 8976 2122 0,'0'-3'43'0,"-19"-1"31"0,19 0 31 0,0 3 35 15,-15-3-9-15,15 2-5 0,-10-1-10 0,10 2-19 16,-6-2-23-16,6 3-21 0,-3 0-13 0,3 0-15 16,-2 0 5-16,2 0 8 0,0 0 7 0,0 0 10 15,0 23-7-15,0-23-8 0,0 24-10 16,0-24-7-16,0 33-5 0,0-15-4 0,0 4-7 16,0 1-5-16,0-1 0 0,0 5 0 0,0-1 2 15,0 1 2-15,0 0-1 0,0 2-6 0,0 0-3 16,0 0-4-16,0 0-8 0,15 0-25 0,-15 0-35 15,0 0-58-15,0-3-67 0,0-4-42 0,13 0-68 16,-13-3-83-16,10-2-81 0,-5-5-112 0,2-4 100 16,-2-2 144-16</inkml:trace>
  <inkml:trace contextRef="#ctx0" brushRef="#br0" timeOffset="83224.76">26896 9489 2173 0,'-6'0'12'15,"6"0"14"-15,-7 0 21 0,7 0 17 0,0 0 8 16,0 0 0-16,0 17-13 0,28-17-13 0,-28 0-20 16,31 0-16-16,-12 14-9 0,0-14-3 0,2 0-35 15,2 12-86-15,0-12-152 0,0 5-211 0,1-5-130 16,-6 7 88-16</inkml:trace>
  <inkml:trace contextRef="#ctx0" brushRef="#br0" timeOffset="83792.41">27405 9363 2777 0,'0'-2'24'0,"0"2"11"0,0 0 22 15,0 0 29-15,0 0 7 0,0 0 16 0,0 0 16 16,-23 0-11-16,23 0-22 0,0 0-17 0,-23 24-37 16,12-24-17-16,-5 18-9 0,1-18-7 0,-4 28 1 15,0-15 0-15,-6 3 2 0,2 0-2 0,-4 0 0 16,0 1-2-16,-4-1-3 0,3 3 0 0,-1-3 0 15,3 2 0-15,-1-1-2 0,4 1-2 0,-1-1 2 16,8-3 1-16,0 0-3 0,3-2 7 16,1-2-4-16,4-2-5 0,3-2 8 0,3-3-6 0,0 1 4 15,2-2 3-15,0-2 3 0,0 0 3 16,0 0 5-16,0 0-1 0,0 0-1 0,0 0 1 16,0 0-7-16,17 0-5 0,-17 0-2 0,0 0 0 15,0 0 0-15,0 0 8 0,0-14-5 0,0 14-2 16,0 0 1-16,0 0-5 0,0 0 0 0,0 0 3 15,0 0-2-15,0 0-1 0,0 0 5 0,0 0-1 16,0 0-4-16,0 0 5 0,0 0-2 0,0 0 0 16,0 0 4-16,0 0-6 0,0 0 4 0,0 0-5 15,0 0 3-15,0 0 5 0,0 0-11 0,0 0 6 16,0 0-4-16,0 0 3 0,0 0 7 16,0 0-6-16,0 0 3 0,0 0-7 0,0 0 3 15,0 0 1-15,0 0-3 0,0 0 7 0,0 0-3 16,0 0-1-16,0 0 1 0,0 0-5 0,0 0 0 15,0 0 9-15,0 0-10 0,0 0 5 0,0 0-2 16,0 0-3-16,0 0 11 0,0 0-11 0,0 0 2 16,0 0-3-16,0 0 0 0,0 0 6 0,0 0-1 15,0 0 1-15,0 0 0 0,0 0-2 0,0 0 4 16,0 0-2-16,0 0 0 0,0 0 0 0,0 0-5 16,0 0 3-16,0 0-7 0,0 0-12 0,0 0-11 15,0 0-30-15,0 0-55 0,0 0-47 0,0 0-62 16,0 0-77-16,0-21-74 0,0 21-119 15,-17 0-158-15,17-20 83 0,-17 20 134 0</inkml:trace>
  <inkml:trace contextRef="#ctx0" brushRef="#br0" timeOffset="86744.44">5649 6220 1594 0,'-20'-3'4'0,"20"3"9"0,0-2 0 16,0-1-4-16,0 2-1 0,0-1-7 0,0 1 4 15,0 1 8-15,0 0-7 0,0 0 15 0,0 0 1 16,0 0 15-16,0 0 19 0,0 0-4 0,0 0 11 15,0 0-11-15,0 0-7 0,0 0-5 0,0 0-3 16,0 0 8-16,0 0-1 0,0 0 3 16,0 0-4-16,0 0-2 0,0 0-2 0,0 0-2 15,0 0-7-15,0 0-7 0,0 0-4 0,0 0-4 16,0 0 7-16,0 0-6 0,0 0 6 0,0 0 4 16,0 0 3-16,0 0 10 0,0 0 1 15,0 0 1-15,0 0-8 0,0 0-5 0,0 0-11 0,0 0-10 16,20 0 0-16,-20 0-3 0,0 0 9 0,0 0 4 15,0 0-1-15,0 0 13 0,15 0-3 0,-15 0 0 16,0-14 4-16,0 14-11 0,0 0 1 16,0 0 1-16,0 0-3 0,0 0-3 0,0 0 0 15,0 0-5-15,0 0-2 0,0 0 1 0,0 0-7 16,0 0-1-16,0 0-2 0,0 0-2 0,0 0 3 16,0 0 0-16,0 0 1 0,0 0-1 0,0 0-3 15,0 0 2-15,0 0 2 0,0 0-1 0,0 0-1 16,0 0-2-16,0 0 0 0,0 0 1 0,0 0 2 15,0 0 0-15,0 0-3 0,0 0-1 0,0 0 2 16,0 0 1-16,0 0 2 0,0 0 0 0,0 0-4 16,0 0-2-16,0 0-2 0,0 0 1 0,0 0 6 15,0 0 6-15,0 0-4 0,0 0 3 0,0 0-3 16,0 0-8-16,0 0 10 0,0 0-1 16,0 0-1-16,0 0 4 0,0 0-7 0,0 0 0 15,0 0 1-15,0 0-1 0,0 0 2 0,0 0-1 16,0 0-3-16,0 0 6 0,0 0-2 0,0 0 2 15,0 0 1-15,0 0 1 0,0 0-2 0,0 0 0 16,0 0-3-16,0 0-2 0,0 0 2 0,0 0-1 16,0 0 5-16,0 0-4 0,0 0-1 0,0 0 4 15,0 0-5-15,0 0 5 0,0 0-2 0,0 0-3 16,0 0 1-16,0 0-3 0,0 0 4 0,0 0 1 16,0 0-4-16,0 0 3 0,0 0-2 0,0 0-1 15,0 0 4-15,0 0-1 0,0 0 0 0,0 0 0 16,0 0-1-16,0 0 1 0,0 0-3 0,0 0 1 15,0 0 4-15,0 0-5 0,0 0 1 16,0 0 3-16,0 0-2 0,0 0 4 0,0 0 2 16,0 0-3-16,0 0-2 0,0 0 0 0,0 0-1 15,0 0 5-15,0 0-2 0,0 0 3 0,0 0 1 16,0 0-4-16,0 0 3 0,0 0-4 0,0 0-1 16,0 0 2-16,0 0 7 0,0 0 5 0,0 0 8 15,0 0 5-15,0 0-6 0,0 0-3 0,0 0-3 16,0 0-13-16,0 0 4 0,0 0-6 0,0 0-4 15,0 0 4-15,0 0-2 0,0 0 3 0,0 0 1 16,0 0-2-16,0 0-2 0,0 0 3 16,0 0-4-16,0 0 3 0,0 0 0 0,0 0 1 15,0 0 1-15,0 0-2 0,0 0 0 0,0 0-3 16,0 0 4-16,0 0-1 0,0 0 3 0,0 0 4 16,0 0-8-16,0 0 1 0,0 0-3 0,0 0-4 15,0 0 10-15,0 0-3 0,0 0 0 0,0 0 2 16,0 0-7-16,0 0 11 0,0 0-4 0,0 0-2 15,0 0 3-15,0 0-5 0,0 0 2 0,0 0 0 16,0 0-2-16,0 0-3 0,0 0 5 0,0 0 0 16,0 0 0-16,0 0 0 0,0 0 1 0,0 0-3 15,0 0 2-15,0 0-1 0,0 0 1 0,0 0 0 16,0 0 0-16,0 0-1 0,0 0-1 16,0 0 0-16,0 0 2 0,0 0-5 0,0 0 3 15,0 0-5-15,0 0 1 0,0 0 3 0,0 0-6 16,0 0 8-16,0 0-4 0,0 0 1 0,-24 0 2 15,24 0-1-15,0 0 1 0,0 0-2 0,0 0 5 16,0 0-1-16,0 0 0 0,0 0 1 0,0 0-4 16,0 0 1-16,0 0-6 0,0 0-19 0,0 0-32 15,0 0-37-15,0 0-32 0,0 0-27 0,0 0-21 16,0 0-30-16,0 0-65 0,0 0-62 0,0 0-104 16,0 0-56-16,0 0 103 0</inkml:trace>
  <inkml:trace contextRef="#ctx0" brushRef="#br0" timeOffset="87389.74">5417 6207 1683 0,'0'0'49'0,"0"0"27"16,18-9 17-16,-18 9 7 0,0 0-40 0,0 0-16 15,0 0-1-15,0 0 15 0,0 0 1 0,0 0 2 16,0 0-3-16,0 0-18 0,0 0-5 16,0 0-15-16,0 0-10 0,0 0-6 0,0 0-3 15,0 0 2-15,0 0-5 0,0 0 2 0,0 0 0 16,0 0-1-16,0 0 8 0,0 0-7 0,0 0 4 16,0 0-1-16,0 0-6 0,0 0 5 0,0 0 0 15,0 0 2-15,0 0 9 0,0 0-2 0,0 0 0 16,0 0 1-16,0 0-12 0,0 0 7 0,0 0-6 15,0 0 0-15,0 0 5 0,0 0-5 0,0 0 8 16,0 0 0-16,0 0 6 0,0 0 7 0,0 0 5 16,0 0-1-16,0 0-2 0,0 0-1 0,0 0-8 15,0 0 1-15,0 0 2 0,0 0-4 16,0 0 0-16,0 0-2 0,0 0-3 0,0 0-2 16,0 0 1-16,0 0 2 0,0 0 6 0,0 0-2 15,0 0 2-15,0 0-4 0,0 0-7 0,0 0 2 16,0 0-7-16,0 0 2 0,0 0 0 0,0 0 2 15,0 0 5-15,0 0 5 0,0 0 2 0,0 0-2 16,0 0 8-16,0 0-8 0,0 0 2 0,0 0 4 16,0 0-11-16,0 0 3 0,0 0-5 0,0 0-7 15,0 0 1-15,0 0 1 0,0 0 2 0,0 0 14 16,0 0 8-16,0 17 11 0,0-17 5 0,0 0-10 16,0 0-9-16,24 17-10 0,-24-17-7 0,0 10-1 15,0-10 7-15,19 11 3 0,-19-6 3 16,13-2 2-16,-13 2 6 0,16-5 3 0,-7 1 0 0,4-1-2 15,-1 0-13-15,2 0-12 0,4 0-2 16,-3 0 0-16,4-21 5 0,1 21-3 0,-2 0 5 16,5-25-4-16,-4 25-6 0,2-18 3 0,-2 18-5 15,-2-17-9-15,-2 17-23 0,-3-15-22 0,-4 15-33 16,1-9-31-16,-5 9-22 0,-3-5-28 0,-1 5-24 16,0-3-21-16,0 3-12 0,0 0-25 0,0 0-42 15,-25 0-88-15,25 0-79 0,0 0 78 0</inkml:trace>
  <inkml:trace contextRef="#ctx0" brushRef="#br0" timeOffset="87804.61">6057 6171 2154 0,'0'-3'43'0,"0"3"36"15,0 0 20-15,0 0 16 0,0 0-22 0,0 0-14 16,0 0-2-16,0 0-3 0,0 0-9 0,0 0-23 16,0 0-17-16,0 0-16 0,0 0-4 15,0 0 17-15,0 0 7 0,0 25 6 0,0-25 3 16,15 19-20-16,-15-19-4 0,0 24-4 0,0-11-9 15,0 4 3-15,0-1 2 0,0-1 1 0,0 3-1 16,0 0 3-16,0 2 3 0,0 0 11 0,0 0 4 16,0 5-4-16,0-1-6 0,0 3 0 0,0 0-1 15,0 0 3-15,0-1 1 0,0 3-13 0,-17-3-5 16,17-1-3-16,0-1 1 0,0-3 4 0,0 0-2 16,-10-3-4-16,10 1-4 0,0-4 3 0,0 0 0 15,0-3 4-15,0-3-1 0,0 1-25 0,0-4-35 16,0-2-43-16,0-1-37 0,0-2-38 0,0-1-27 15,0 0-78-15,0 0-90 0,0 0-182 16,0 0-12-16,0-22 120 0</inkml:trace>
  <inkml:trace contextRef="#ctx0" brushRef="#br0" timeOffset="88288.41">5924 6705 2631 0,'-1'-1'45'0,"0"-1"20"0,-1 0 16 0,2 1 12 15,0 1-29-15,0 0-4 0,0 0-1 0,0 0-4 16,0 0-8-16,0 0-10 0,0 0-13 0,0 0-9 16,0 0-4-16,0 0-7 0,26 0 0 0,-26 0 0 15,0 20-5-15,26-20 3 0,-26 0-2 16,24 16-5-16,-11-16 3 0,-1 10 0 0,1-10-3 16,3 11 4-16,1-11-16 0,-1 8-30 0,5-8-44 15,-4 0-51-15,-1 0-32 0,5 0-31 0,-3 0-12 16,1 0 7-16,-1 0 5 0,-1 0 19 0,-1 0 42 15,-1-19 33-15,2 19 48 0,-5 0 35 0,0-17 28 16,-3 17 28-16,0 0 17 0,-2-17 70 0,-1 17 33 16,-1 0 5-16,-2-12 12 0,0 12-37 0,-3-7-12 15,1 7 5-15,-1-5-2 0,0 5 3 0,0-3-4 16,0 3 0-16,0-2-10 0,0 2-10 16,0 0-11-16,0 0-15 0,0 0-5 0,0 0-20 15,-21 0-8-15,21 0-21 0,0 0-11 0,-15 0 0 16,15 0-9-16,-23 22 11 0,4-22 5 0,4 19 3 15,-4-19 2-15,-1 25-4 0,-2-10-10 0,-1 0-3 16,1 1 0-16,1-1 1 0,-1 1-1 0,0 2-4 16,0-4 0-16,1 0 0 0,4-2-1 0,2 2 4 15,5-4-1-15,0 0-3 0,3-2 1 0,2-3-1 16,5-1-2-16,-1 0 3 0,1-4-4 0,0 0-4 16,0 0-12-16,0 0-39 0,0 0-39 0,28 0-47 15,-28-26-29-15,0 26-8 0,30 0-15 16,-30-25-23-16,17 25-39 0,-17-16-42 0,15 16-130 0,-15-18-78 15,10 18 82-15</inkml:trace>
  <inkml:trace contextRef="#ctx0" brushRef="#br0" timeOffset="89002.05">6371 6137 1413 0,'0'0'71'0,"0"0"46"0,0-14 19 0,0 14 12 15,0 0-59-15,0 0-36 0,0 0-6 0,0 0 1 16,0 0 1-16,0 0 10 0,0 0 1 0,0 0-9 15,20 0 3-15,-20 0-19 0,0 0 4 16,11 0 6-16,-11 0-3 0,0 0 1 0,10 0-15 16,-10 19 0-16,5-19-8 0,-5 0 12 0,5 19 3 15,-4-19-5-15,2 18-7 0,0-9-14 0,-1-1-7 16,1 0 0-16,-1 1 2 0,3-2 16 0,-1-2 8 16,3-1 8-16,0 1 7 0,-1-3-7 15,3-1-5-15,1-1 1 0,3 0-10 0,-1 0-4 0,4 0-4 16,0-25-12-16,3 25-2 0,0-21-2 0,0 21 1 15,1-25 2-15,1 25 1 0,-4-25 1 0,2 12-1 16,-4 3-5-16,1 0 4 0,-3 1-2 16,-2 9-3-16,-2-13 9 0,-4 13-10 0,0-5 0 15,-2 5-9-15,0 0-22 0,-3 0-7 0,0 0-24 16,0 0-27-16,0 0-38 0,0 0-46 0,0 0-49 16,0 0-68-16,0 19-129 0,0-19-126 0,-22 0 74 15</inkml:trace>
  <inkml:trace contextRef="#ctx0" brushRef="#br0" timeOffset="89528.43">6984 6130 1839 0,'0'-2'52'0,"0"-1"52"15,12 1 40-15,-12 2 44 0,0-2-22 0,0 1-13 16,8-1-5-16,-8 2-8 0,0 0 0 0,0 0-11 16,0 0-15-16,0 0-26 0,0 0-30 0,3 0-24 15,-3 0-22-15,0 0-3 0,0 0 21 0,0 0 22 16,0 24 21-16,0-24 2 0,0 21-20 0,0-6-23 15,0 1-8-15,0 3-7 0,0 0-1 16,0 3-2-16,0-1-11 0,0 1 6 0,0 2-4 0,0-2 0 16,0 2 2-16,0 0-11 0,0 1 6 15,0-3-1-15,0 2-2 0,0-2 7 0,0 2-7 16,0-5-5-16,0 1 3 0,17-2-7 0,-17-3-3 16,0 0-17-16,11-3-61 0,-11-3-67 0,0-1-67 15,8-1-64-15,-8-4-27 0,0 1-26 0,0-3-59 16,0-1-98-16,0 0-74 0,0 0 94 0</inkml:trace>
  <inkml:trace contextRef="#ctx0" brushRef="#br0" timeOffset="89995.81">6875 6590 2490 0,'-2'0'50'0,"1"0"24"0,1 0 23 16,0 0 11-16,0 17-41 0,0-17-11 0,0 0-7 15,0 0-5-15,23 0 0 0,-23 0-15 0,19 0-13 16,-19 0-5-16,24 0-7 0,-10 0-2 0,-2 0-1 15,4 0-3-15,0 0-3 0,-1 0-7 0,-1 0-37 16,1 0-38-16,-1 17-41 0,1-17-36 0,-2 0-15 16,1 0-14-16,-3 0-2 0,2 0 12 0,-1 0 15 15,-1 0 41-15,-1 0 45 0,0-20 33 0,-4 20 45 16,2 0 26-16,-3-23 24 0,-1 23 32 0,-2-20 20 16,-2 20 25-16,3-17 9 0,-3 17 4 0,1-17 2 15,0 17-11-15,0-7-5 0,1 7-21 16,-1 0-17-16,0 0-24 0,2 0-18 0,-3 0 13 15,1 0 25-15,-1 0 23 0,0 22 18 0,0-22-16 16,0 17-31-16,0-17-9 0,0 24-14 0,-24-10-7 16,24-1-7-16,-20 1-15 0,20-2-10 0,-26 2-7 15,11 1 0-15,0-1-4 0,-1-1-1 0,0 0 0 16,-1 1-5-16,2-1 5 0,-1-3-2 0,2-1 2 16,2 2 5-16,1-3-4 0,1-1-2 0,4-2-4 15,0-1-5-15,2 0 10 0,3-1-3 0,0-1-6 16,1-1 14-16,0-1-10 0,0 0-3 0,0 0 11 15,0 0-16-15,0 0-1 0,0 0 4 0,0 0-7 16,0 0-4-16,0 0-7 0,0 0-12 16,0 0-11-16,0 0-14 0,16 0-10 0,-16-17-14 15,0 17-14-15,0 0-10 0,0 0-7 0,0-13-26 16,10 13-25-16,-10-10-47 0,5 4-65 0,-5 1-80 16,6 0-101-16,-2-2-3 0,1 1 95 0</inkml:trace>
  <inkml:trace contextRef="#ctx0" brushRef="#br0" timeOffset="90917.28">7355 6136 1679 0,'0'0'48'16,"0"0"33"-16,0 0 18 0,0 0 24 0,0 0-28 16,0 0-14-16,0 0 4 0,0 0-6 0,0 0-3 15,0 0 4-15,0 0-13 0,0 0-2 0,0 0-4 16,0 0-8-16,0 0-3 0,0 0-4 0,0 0-8 15,0 0-5-15,0 0-2 0,0 0-7 0,0 0 1 16,0 0-2-16,16 0-7 0,-16 0-1 0,0 0-11 16,12 0-1-16,-12 0 1 0,17 0-2 0,-6 0 6 15,1 0-5-15,1 0-3 0,1 0-1 0,2 0 0 16,-2 0 3-16,-2 0 3 0,1 0-2 16,0 0 0-16,-1 0-1 0,-2 0-3 0,0 0-1 15,0-11 2-15,-4 11-4 0,3 0 3 0,-4 0 3 16,-1-4-2-16,-2 4 3 0,-1 0-2 0,-1 0 3 15,0 0-2-15,2 0-3 0,-1 0 4 0,-1 0-2 16,0 0 5-16,0 0 6 0,0 0-6 0,0 0 5 16,0 0-11-16,0 0 0 0,0 0 6 0,0 0-6 15,0 0 2-15,0 0-2 0,0 0-2 0,0 0 0 16,0 0 1-16,0 0 1 0,0 0 0 0,0 0-1 16,0 0 2-16,0 0-4 0,0 0 2 0,0 0 1 15,0 0-1-15,0 0 4 0,0 0-4 16,0 0 1-16,0 0 0 0,18 0 2 0,-18 0 2 0,0 0-3 15,13 0-1-15,-13 0-1 0,10 0-2 16,-10 0 0-16,9 0 3 0,-9 0-1 0,7 0 4 16,-3 0 2-16,-3 0-4 0,-1 0 3 0,0 0-5 15,2 0 3-15,-2 0 5 0,0 0-7 0,0 0 7 16,0 0-2-16,0 0-5 0,0 0 5 0,0 0-8 16,0 0 0-16,0 0 0 0,0 0-4 0,-19 0-14 15,19 0-31-15,0 0-34 0,0 0-52 0,0 0-43 16,-14 0-39-16,14 0-67 0,0 0-87 0,-6 0-122 15,6 0-26-15,0 0 101 0</inkml:trace>
  <inkml:trace contextRef="#ctx0" brushRef="#br0" timeOffset="91488.5">7860 6200 1662 0,'0'-12'64'16,"0"12"45"-16,0 0 28 0,0 0 23 0,0-7-36 16,0 7-23-16,0-3 4 0,0 1 6 0,0 0 6 15,0 2 12-15,0-3-6 0,0 3-12 0,0-3-17 16,0 2-21-16,0 0-18 0,0-1-12 15,0 0-4-15,0 2-8 0,0-1 0 0,0 1-9 16,0 0-12-16,0 0-5 0,0 0-10 0,0 0 2 16,0 0 6-16,0 0 0 0,0 0 6 0,0 20 8 15,0-20-7-15,0 17 2 0,0-17-7 0,0 22-5 16,0-8 5-16,0 1-5 0,0 0 2 0,0 1 0 16,0 1-4-16,0 1 4 0,0 1 1 0,0 2-3 15,0-2 2-15,0 2-2 0,0 0-2 0,0 0-1 16,0 1 3-16,0 0-2 0,0 0 2 0,0-2-5 15,0 1 1-15,0-2 4 0,0 0-3 0,0-1 8 16,0-1-2-16,0-2-6 0,0 0-9 0,0-4-16 16,0 1-28-16,0 0-27 0,0-4-34 15,0 1-27-15,0-3-24 0,0 0-43 0,0-1-29 16,0-1-66-16,0-1-109 0,0-2-107 0,0-1 13 16,0 0 110-16</inkml:trace>
  <inkml:trace contextRef="#ctx0" brushRef="#br0" timeOffset="91765.11">7766 6691 2247 0,'-5'0'36'0,"-1"0"23"16,1 0 8-16,2 0 2 0,3 0-29 16,0 0-14-16,0 0-12 0,0 0-1 0,0 0-5 15,0 0-8-15,0 0 0 0,22 0 0 0,-22 0 2 16,0 0-4-16,27 0 5 0,-27 0-3 0,17 0-3 15,-17 0 4-15,16 0-1 0,-16-13 3 0,10 13-2 16,-10 0 0-16,6 0-1 0,-6 0-1 0,0 0 1 16,5 0 1-16,-5 0-2 0,0 0-3 0,0 0-2 15,0 0-10-15,0 0-6 0,0 0-17 0,0 0-15 16,0 0-9-16,0 0-20 0,0 0-8 0,0 0-12 16,0 0-26-16,0 0-29 0,0 0-55 0,0 0-98 15,0 0-78-15,0 0 8 0,0 0 82 16</inkml:trace>
  <inkml:trace contextRef="#ctx0" brushRef="#br0" timeOffset="92130.28">7804 6668 1772 0,'-3'0'49'0,"1"0"36"15,-1-15 30-15,1 15 22 0,-1 0-30 0,3 0-17 16,0 0-5-16,-1 0-9 0,1 0-5 0,0 0-4 15,0 0-15-15,0 0-8 0,0 0-4 0,0 0-8 16,0 0-3-16,25 0-10 0,-25 0-2 0,23 0-5 16,-23 0-5-16,26 0-3 0,-11 0-3 0,-3 0-3 15,2 17-1-15,1-17 7 0,-2 0-6 16,-1 12-18-16,1-12-46 0,-1 0-72 0,-2 8-84 16,-1-8-90-16,3 0-104 0,-3 0-97 0,-1 0 9 15,-1 0 109-15</inkml:trace>
  <inkml:trace contextRef="#ctx0" brushRef="#br0" timeOffset="92324.21">8125 6561 2203 0,'2'0'38'0,"-2"0"25"16,0 0 21-16,0 0 24 0,0 0-23 0,0 23 0 16,0-23 1-16,0 18 1 0,-25-18 2 0,25 19-3 15,0-19-12-15,-28 20-25 0,28-8-20 16,-22-2-19-16,22 1-8 0,-27-3-1 0,16 3 1 15,1 1-1-15,-5-2-5 0,4 2-2 0,-3-4-32 16,4 2-59-16,-3-2-68 0,2-2-95 0,2-1-96 16,3 0-140-16,1-3-131 0,4-2 96 0</inkml:trace>
  <inkml:trace contextRef="#ctx0" brushRef="#br0" timeOffset="92717.34">8477 6176 2244 0,'0'0'43'16,"0"0"16"-16,0 0 8 0,0 0-1 0,0 0-44 15,0 0-9-15,0 0-3 0,0 0 5 0,0 0-1 16,0 0-6-16,0 0-6 0,0 0-24 0,0 0-39 16,24 0-81-16,-24 0-100 0,21 0-122 0,-21 0-135 15,26 0-2-15,-13 0 105 0</inkml:trace>
  <inkml:trace contextRef="#ctx0" brushRef="#br0" timeOffset="92893.68">9124 6176 2380 0,'22'12'29'16,"-3"-12"23"-16,-2 0 26 0,-3 0 30 0,-4 0 1 15,-1 0-1-15,-4 0-12 0,-1 0-27 0,-1 0-29 16,-2 0-21-16,0 0-13 0,-1 0-6 0,1 0-4 16,2 0-2-16,0 0-56 0,3 0-81 0,1 0-114 15,0 0-197-15,4 0-199 0,5 0 22 0,-2 0 119 16</inkml:trace>
  <inkml:trace contextRef="#ctx0" brushRef="#br0" timeOffset="93061.33">9950 6261 2820 0,'15'0'20'0,"0"0"12"15,-2 0 14-15,2 0 3 0,-3 0-18 0,-2 0-10 16,1 0-18-16,0 0 0 0,2 0-7 0,-1-19-26 15,2 19-45-15,0 0-83 0,2 0-104 0,4-13-142 16,-2 13-175-16,2 0-21 0,2-9 110 0</inkml:trace>
  <inkml:trace contextRef="#ctx0" brushRef="#br0" timeOffset="93604.66">10660 6246 2048 0,'12'0'52'0,"-4"11"40"16,0-11 25-16,1 0 18 0,-3 0-33 0,-2 0-20 15,-2 0 0-15,-2 0 10 0,0 0 3 0,1 0-6 16,-1 0-13-16,0 0-33 0,0 0-19 0,0 0-20 16,0 0-12-16,0 0-3 0,0 0-28 0,-21 0-17 15,21 0-32-15,0 0-17 0,0 0-1 0,0 0-5 16,-12 0 5-16,12 0 5 0,0 0-5 16,0 0 11-16,-8 18 18 0,8-18 19 0,0 0 22 0,0 0 20 15,-4 0 8-15,3 0 1 0,0 0 6 0,1 0-11 16,0 0 3-16,0 0-3 0,0 0-4 15,0 0-4-15,0 0-9 0,0 0-8 0,0 0-6 16,0 0-4-16,0 0 1 0,0 0 12 0,0 0 3 16,0 0 13-16,0 0-13 0,0 0-5 0,0 0-10 15,0 0-6-15,0 0 14 0,0 0 4 0,0 0 10 16,0 0 14-16,0 0 0 0,0 0 5 0,0 0 5 16,0 0-5-16,0 0 15 0,0 0 0 0,0 0 5 15,0 0 9-15,0 0 5 0,0 0 9 0,0 0 9 16,0 0 12-16,0 0-1 0,0 0 0 0,-14 0-7 15,14 0-22-15,0 0-12 0,0 0-4 16,0 0-8-16,0 0 3 0,0 0-4 0,0 0 4 16,0 0 3-16,-10 0-2 0,10 0 4 0,0 0-3 0,-5 0 0 15,5 0 3-15,0 0 12 0,0 0 3 16,0 0 8-16,0 0 10 0,-1 0-10 0,1 0-1 16,0 0-8-16,-1 0-9 0,-1 0 5 0,2 0-6 15,-1 0 1-15,1 0-6 0,-1 0-3 0,1 0-1 16,0 0-1-16,0 0 0 0,0 0-3 0,0 0-4 15,0 0 0-15,0 0-6 0,0-14 1 0,0 14-12 16,0 0-18-16,0 0-11 0,-1 0-34 0,1 0-13 16,-2 0-18-16,2 0-20 0,-1 0-13 0,0 0-4 15,0 0-29-15,-1 0-36 0,0 0-25 0,-1 0-32 16,1 0 27-16,0 0 75 0</inkml:trace>
  <inkml:trace contextRef="#ctx0" brushRef="#br0" timeOffset="95344.86">4572 5559 1995 0,'-17'-2'42'0,"17"2"20"16,-13-3 16-16,13 2 13 0,0 0-33 0,-10-1-6 15,10 1-7-15,0 1-5 0,0 0 4 16,0 0-2-16,0 0 20 0,0 0 11 0,27 0-11 15,-27 0-4-15,20 0-25 0,-20 0 2 0,21 0 9 16,-21 17 2-16,18-17 4 0,-18 0-7 0,15 0 1 16,-15 18-1-16,12-18-2 0,-12 15-7 0,11-7-17 15,-11 2-4-15,8 2-6 0,-4-2-3 0,-3 4 3 16,1 2-1-16,-2-1 2 0,0 3-5 0,0 1-1 16,0 1 0-16,0 2-1 0,0 0 0 15,-22 2 1-15,22-3-2 0,0 1 2 0,-26 0-1 0,26-1 1 16,-19 1-4-16,19 0-2 0,-25-1 4 0,12-2 0 15,1 4 4-15,-2-1 0 0,1-4-3 0,0 0-5 16,-2-1 0-16,3-3 2 0,-2 0 3 0,-1-3 2 16,0 1 5-16,0-4-5 0,-1 1-1 15,1-4-1-15,-3-1 1 0,2-1-2 0,-3-3 0 16,-2 0 0-16,2 0-1 0,-3 0 1 0,-2 0 0 16,-1-29 1-16,-1 29-3 0,-1-27 0 0,1 11 1 15,-2-4 2-15,0-3 11 0,1 1 5 0,-1-6 0 16,0 3-6-16,4-1 1 0,-1 0 9 0,4-1 3 15,-2 0-1-15,6 3 0 0,-2 0-4 0,5 2-1 16,1 1 20-16,1 1 0 0,2-2-5 0,5 3 0 16,4-3-16-16,1 1-9 0,0-3-6 0,0-1 4 15,33-1-2-15,-33-6-1 0,42 1-2 0,-15-2-6 16,4-2 0-16,4-1-1 0,3-4 4 16,4 2 0-16,1 2 4 0,0 0-1 0,1 5 2 15,-5 2-3-15,-4 5 1 0,-4 4-3 0,-5 5-4 16,-3 5 2-16,-4 3-7 0,-3 5 7 0,-2 2 1 15,2 0 3-15,-2 0 6 0,1 31-4 0,0-31 3 16,0 46-3-16,-1-18-1 0,0 4 3 0,-1 6-4 16,-1 2 3-16,0 1-2 0,-5 5 2 0,0 0-3 15,-3 0-1-15,-2 0 3 0,-1-1-6 0,-1 0 4 16,0-4 0-16,0-2 2 0,0-4 2 0,0-3 3 16,-27-8 0-16,27-2-6 0,0 0 1 0,-24-5-1 15,24-2-5-15,-20-2 6 0,20-2-5 0,-18 1-11 16,7-1-11-16,1-4-18 0,1-1-11 15,1-1-10-15,1-3-2 0,0 0-10 0,1-1-5 16,0-1-3-16,0 0-7 0,1 0-4 0,1 0-16 16,2 0-18-16,1 0-33 0,-2 0-34 0,1 0-55 15,-1 0-72-15,2 0-125 0,-1 0-66 0,1 0 92 16</inkml:trace>
  <inkml:trace contextRef="#ctx0" brushRef="#br0" timeOffset="96185.12">4774 4613 2091 0,'-2'-18'1'16,"2"18"3"-16,0-18 6 0,0 8 3 0,0-2 2 15,0-1 4-15,25-2-2 0,-25-1 6 0,38-3 3 16,-11 0 0-16,7-3 6 0,8-1-4 0,5-2 5 16,6 0 2-16,5 3 3 0,6-2 6 0,1 1-10 15,3 3-11-15,1 2-12 0,0 2-15 0,-1 2 5 16,-4 4 5-16,0 0-4 0,-5 5 3 16,-6 2-4-16,0-1-3 0,-8 4 2 0,-5 0-2 15,-5 0 0-15,-4 0 4 0,-4 0-1 0,-4 0 7 16,-3 20-7-16,-2-20-13 0,-3 0-18 0,1 0-42 15,-5 16-54-15,1-16-70 0,0 0-79 0,-5 0-88 16,1 0-102-16,-2 0 39 0,-2 0 97 0</inkml:trace>
  <inkml:trace contextRef="#ctx0" brushRef="#br0" timeOffset="96636.1">6037 3945 2099 0,'0'0'2'0,"0"0"11"0,0 0-2 0,0 0 2 0,0 13 0 16,0-13-14-16,0 0 7 0,0 9-2 0,0-9 2 16,26 13 22-16,-26-6 22 0,0 1 10 15,20 1-3-15,-20 0-21 0,19 3-24 0,-19 2-8 16,17 0-1-16,-8 0 0 0,-9-1-3 0,14 0-5 16,-8-1 0-16,-2 0 9 0,0-3-3 0,-2-1 2 15,1-1 2-15,-2-2-12 0,-1-1 2 0,1-1 5 16,1 0 1-16,-2 0 4 0,0 1 3 0,0 1-5 15,0 1-6-15,0 1 5 0,0 1-4 0,0 0 2 16,0 4 6-16,0-3-7 0,-20 2 6 0,20 1-4 16,0 0-2-16,0-1 7 0,-15 0-5 0,15 1 1 15,0 0 0-15,-15-3-4 0,15 1 3 16,-16 2-1-16,5-3-9 0,0 2-33 0,-3 0-48 16,-2-1-50-16,0-2-61 0,-3 1-39 0,-1-1-54 15,2-1-74-15,0-2-33 0,3-1 72 0</inkml:trace>
  <inkml:trace contextRef="#ctx0" brushRef="#br0" timeOffset="97056.72">6509 3967 2602 0,'1'-3'34'16,"1"3"2"-16,-2-1 1 0,0 1-4 0,3 0-40 0,-2 0-9 16,-1 0 3-16,0 0 17 0,0 24 17 15,0-24 20-15,0 30 5 0,0-8-10 0,0 5-11 16,0 3-10-16,18 6-7 0,-18 0-2 0,0 2 2 16,0 1-5-16,16-2-5 0,-16 2 3 0,0-3-6 15,0 0 3-15,0 0 7 0,0-2-37 0,0-2-46 16,0-3-47-16,0-3-64 0,0-4-32 0,0-1-12 15,0-5-32-15,0-5-28 0,0-3-47 0,0-4-61 16,0-4 63-16,0 0 88 0</inkml:trace>
  <inkml:trace contextRef="#ctx0" brushRef="#br0" timeOffset="97622.12">6435 4527 2069 0,'-13'-20'54'0,"0"20"23"0,0-12 12 0,1 12 11 16,3 0-48-16,2 0-27 0,4 0-3 15,-6 0-11-15,3 0 2 0,3 0 9 0,1 19-10 16,-1-19 4-16,3 0-8 0,0 0-6 0,0 20 14 15,0-20 0-15,25 0 3 0,-25 15 1 0,32-15-9 16,-8 0-4-16,-1 8-13 0,6-8-23 0,0 0-55 16,-2 0-49-16,2 0-47 0,-2 0-24 0,-1 0-7 15,-4 0-4-15,-4 0-11 0,-2 0-12 0,-2 0 17 16,-3 0-6-16,-2-21 52 0,-2 21 68 0,-1-12 88 16,-1 12 116-16,3-17 116 0,-2 17 91 0,2-20 14 15,1 11-9-15,2 2-75 0,-4-1-70 0,2 3-29 16,1 1-9-16,-2 1 9 0,-3-2 11 0,1 2 12 15,-2 2 5-15,-2 0-2 0,0 1-10 16,0 0-21-16,-2 0-30 0,0 0-27 0,0 0-27 16,0 0-21-16,0 0-20 0,0 0-2 0,-32 22-5 15,32-22 0-15,-28 21 7 0,10-6-5 0,-3 2 3 16,-2 3-2-16,1 2-3 0,-2 2 0 0,2-2 3 16,3-1-5-16,1-1 4 0,5-2-5 0,1-1-6 15,5-1 8-15,0-4-4 0,5 0 9 0,1-6 0 16,1 2-2-16,0 0 3 0,0-4-5 0,0-1 4 15,0-2 6-15,0 0 5 0,0-1-1 0,0 0 1 16,0 0 0-16,0 0-8 0,0 0 0 16,0 0 0-16,0 0-5 0,0 0 3 0,0 0 0 15,0 0 0-15,0-17 2 0,0 17-5 0,0 0 5 16,0 0-5-16,0 0-1 0,0 0 9 0,0 0-9 16,0 0 7-16,0 0-11 0,0 0-3 0,0 0 6 15,0 0-4-15,0 0 9 0,0 0-1 0,0 0-2 16,0 0 0-16,0 0-2 0,0 0 5 0,0 0-3 15,0 0 3-15,0-6-1 0,0 6-4 0,0 0 2 16,0 0-3-16,0 0 3 0,0 0 0 0,0 0-4 16,0 0-4-16,0 0-11 0,0 0-9 0,0 0-17 15,0 0-33-15,0 0-27 0,0 0-40 0,0 0-40 16,0 0-38-16,0 0-64 0,0 0-135 0,0 0-184 16,0 0 3-16,0 0 99 0</inkml:trace>
  <inkml:trace contextRef="#ctx0" brushRef="#br0" timeOffset="98242.11">4171 8458 2460 0,'0'0'19'0,"0"0"10"0,0 0 5 15,0 0 8-15,0 0-10 0,0 0 6 0,-23 0 1 16,23 0 3-16,0 0-2 0,0 0-13 0,0 0-9 16,0 0-17-16,0 0-6 0,0 0-9 0,0 0 0 15,0 0-17-15,0-16-29 0,25 16-33 0,-25 0-63 16,0-18-97-16,22 18-116 0,-22-12-205 0,16 2 38 16,-16 3 119-16</inkml:trace>
  <inkml:trace contextRef="#ctx0" brushRef="#br0" timeOffset="98811.74">4647 7437 1991 0,'0'-2'32'0,"0"-2"20"16,0 0 14-16,0-2 15 0,0 2-14 0,0-4-12 16,0-1-6-16,0 0 0 0,0 0-11 0,0-2 5 15,22-2-7-15,-22 0-9 0,34-3-9 0,-9-2-6 16,0 0 3-16,9 0-4 0,5-1 1 0,3-2-4 16,5 0 1-16,2 2 2 0,2 1-1 0,1 2-1 15,3 4-6-15,-5 4-2 0,-2 4 4 0,-4 4-7 16,-4 0 1-16,-5 0-3 0,-4 26-11 0,-4-26-18 15,-4 32-52-15,-4-11-61 0,-3-2-84 0,-6 2-94 16,-2-2-163-16,-3 2-41 0,-5-3 94 16</inkml:trace>
  <inkml:trace contextRef="#ctx0" brushRef="#br0" timeOffset="99172.88">4718 7724 2704 0,'-6'3'24'0,"0"-3"3"0,2 2 2 16,1 1 13-16,2 0 6 0,1-3 30 0,-1 0 26 16,-1 0 19-16,2 0-16 0,0 0-15 0,0 0-21 15,0 0-31-15,0 0-19 0,21 0-15 0,-21-23-6 16,26 23-2-16,-26-21 2 0,34 21-2 0,-9-27 2 15,3 12 0-15,5-1 0 0,1-1 0 0,6 3 0 16,0-3 0-16,4 2 0 0,5 1 2 0,-2-2-6 16,3 3 4-16,3 0 2 0,-2 0-4 0,-1 2 4 15,0 0-4-15,-2 0-5 0,0 4 2 0,-3 3-4 16,-3-1 3-16,-5 2 1 0,-2 3-4 16,-3 0 0-16,-3 0-4 0,-3 0-7 0,-4 0-11 15,1 0-14-15,-6 19-19 0,1-19-24 0,-6 0-22 16,1 21-27-16,-3-21-31 0,-2 0-42 0,1 18-50 15,-3-18-89-15,-2 9-148 0,0-9-54 0,-1 0 88 16</inkml:trace>
  <inkml:trace contextRef="#ctx0" brushRef="#br0" timeOffset="99488.7">5560 7010 3047 0,'-7'-4'3'0,"-1"1"9"16,1 2 18-16,2 1 9 0,2-3 4 0,1 3-4 15,0 0-14-15,2 0-1 0,0 0-1 0,0 0 4 16,0 0 14-16,0 0 1 0,28 0-6 0,-28 26-6 16,36-26-16-16,-11 20-7 0,3-20 3 0,4 26-6 15,1-11-1-15,-2-1 2 0,3 6-5 0,-1 4 0 16,-4-2 0-16,-1 7-4 0,-3 1 2 0,-2 6-3 15,-6 0-3-15,-1 2-3 0,-7-1-18 0,-5 0-18 16,-4 3-12-16,0-7-23 0,0 1 0 16,-35 0 12-16,35-2 13 0,-45-3 2 0,18-2-17 15,1-2-34-15,2-2-54 0,1-6-38 0,5 1-38 16,2-7-46-16,16 1-80 0,-18-7-120 0,18 0 25 16,0-5 91-16</inkml:trace>
  <inkml:trace contextRef="#ctx0" brushRef="#br0" timeOffset="99756.81">6377 7031 2613 0,'0'-8'38'0,"0"-2"25"0,0 6 22 0,0-3 29 15,0 1-21-15,0 2 0 0,0 3-10 0,0-3-18 16,0 4-13-16,0 0-17 0,0 0-10 0,0 0-9 15,0 0 3-15,20 0 1 0,-20 0 6 0,18 19 5 16,-18-19-2-16,19 27-2 0,-19-10-10 0,14 4-7 16,-14 8-1-16,9 3-7 0,-9 2 5 0,0 3-3 15,0 0-9-15,0 2 0 0,0 2-9 0,-28-3-25 16,28-2-42-16,0-5-63 0,0-2-66 0,0-4-65 16,0-1-73-16,0-6-67 0,0-3-112 0,0-4-53 15,0-5 120-15</inkml:trace>
  <inkml:trace contextRef="#ctx0" brushRef="#br0" timeOffset="99920.19">6250 7461 2666 0,'-19'0'31'0,"4"0"34"15,0 0 26-15,5 0 32 0,1 0-21 0,9 0-15 16,-6 0-17-16,6 0-30 0,0 0-5 0,0 0-12 16,0 0-12-16,0 14 2 0,0-14-6 0,39 0-11 15,-39 0-3-15,49 0-38 0,-19 8-53 0,3-8-59 16,5 0-70-16,-3 0-58 0,-1 0-60 15,-2 5-97-15,-1-5-134 0,-3 0 63 0,-1 0 115 0</inkml:trace>
  <inkml:trace contextRef="#ctx0" brushRef="#br0" timeOffset="100104.69">6752 7400 2316 0,'6'-5'45'16,"0"1"29"-16,-2 1 36 0,1 1 41 0,-3-2-9 15,1 2-6-15,-2 2-11 0,-1 0-26 0,0 0-35 16,0 0-20-16,0 0-24 0,0 0-13 0,0 0-4 15,-35 29 0-15,35-29-2 0,-34 32-1 0,12-12-1 16,-4 1-1-16,-1 4 1 0,-4-2-3 0,-2 0 0 16,3 1-21-16,3-2-54 0,-1-1-61 0,3-1-71 15,3-3-60-15,5-3-46 0,5 1-91 0,2-6-149 16,6-4 18-16,4-2 102 0</inkml:trace>
  <inkml:trace contextRef="#ctx0" brushRef="#br0" timeOffset="100376.08">6973 7002 2616 0,'0'-6'41'0,"0"2"26"0,0-1 43 0,-24 0 45 16,24 2-8-16,0-2 1 0,0 1-15 0,0 4-20 15,0 0-11-15,0-5-20 0,0 5-24 0,0 0-22 16,0 0-27-16,0 0 2 0,0 0 2 0,0 0-1 15,19 0 4-15,-19 26-3 0,16-26-4 16,-16 33 5-16,15-11 0 0,-15 9-10 0,0 1 9 16,0 4-10-16,0 4-5 0,0 2 6 0,0 1-10 15,0 1-6-15,-27-2-31 0,27-2-61 0,0-4-69 16,-20-4-68-16,20-1-47 0,0-6-38 0,0-5-33 16,0-3-60-16,0-4-100 0,0-4-35 0,0-5 102 15</inkml:trace>
  <inkml:trace contextRef="#ctx0" brushRef="#br0" timeOffset="100546.47">6806 7435 2888 0,'-9'0'8'0,"9"22"8"0,0-22 27 16,0 0 26-16,0 0 11 0,0 0 13 0,0 15-17 16,0-15-23-16,0 0-20 0,0 0-22 0,28 10-11 15,-28-10-4-15,23 0 0 0,-23 8-35 0,30-8-82 16,-11 2-88-16,1-2-129 0,3 0-112 0,0 0-93 15,3 0-87-15,1 0 128 0</inkml:trace>
  <inkml:trace contextRef="#ctx0" brushRef="#br0" timeOffset="100700.72">7252 7390 2797 0,'7'-8'62'0,"-1"3"50"16,0 5 43-16,-3-7 35 0,0 7-35 0,0-3-23 16,-3 3-14-16,0 0-12 0,0 0-21 15,0 0-17-15,0 0-14 0,0 0-14 0,0 27-7 16,-26-27-4-16,26 27-19 0,-26-12-11 0,26 6-2 15,-35 0-6-15,15 0-3 0,-2 2-39 0,-2 2-74 16,-1-2-88-16,-4 3-100 0,-4 1-85 0,-2 0-100 16,-4 2-159-16,-2 0-53 0,1-1 124 0</inkml:trace>
  <inkml:trace contextRef="#ctx0" brushRef="#br0" timeOffset="102776.44">3517 11308 2535 0,'-10'0'6'15,"0"0"9"-15,1 0 19 0,7 0 29 0,-1 0 16 16,1 0 11-16,0 0-16 0,2 0-26 0,0-19-27 16,0 19-20-16,0-17-1 0,35 17-3 0,-8-20 2 15,5 7 4-15,11 0-1 0,8-2-2 0,5 1 1 16,7 3-4-16,-1 1 1 0,2 2-22 0,-2-1-34 15,-2 3-36-15,-5 1-31 0,-5 3-22 16,-5 0-3-16,-6 1-18 0,-6 1 0 0,-4 0 11 16,-8 0 28-16,-7 0 45 0,-3 0 35 0,-8 0 34 15,-3 0 15-15,0 25 23 0,-29-25 2 0,29 0 15 16,-49 17-1-16,17-17-8 0,-7 12 1 0,-3-12-6 16,-5 20 7-16,-5-11 8 0,-5 3-3 0,-1-1-6 15,-2 2 3-15,-3 0-5 0,-1 1 8 0,5-2 23 16,1 1 6-16,5 1 11 0,4-1-3 0,5-3-22 15,7 0-21-15,7-1-21 0,7 0-9 0,4-5-2 16,8 2 4-16,4-3 6 0,7-2 9 0,0-1-1 16,0 0 3-16,42 0-8 0,-14 0-12 0,7 0 3 15,6 0-4-15,8-24 5 0,6 24 6 0,4-17-6 16,5 17-7-16,2-20-3 0,2 20-3 16,-5-18 7-16,-1 18-9 0,-6-17-16 0,-6 17-19 0,-6-13-9 15,-9 13 6-15,-9-9-5 0,-5 9 20 16,-9-3 10-16,-7 3 3 0,-5 0 21 0,0 0 2 15,-28 0 2-15,28 0 6 0,-51 0 15 0,18 25 9 16,-3-25 11-16,-5 0 3 0,-2 21-6 0,0-21-1 16,-1 14-15-16,-1-14-5 0,2 15-4 0,0-15 3 15,4 14 12-15,4-14 5 0,6 11-2 0,4-7-13 16,7-4-10-16,4 5-3 0,9-3 1 0,5-2 3 16,0 0-6-16,33 0-9 0,-4 0-30 0,8-22-59 15,12 22-68-15,7-26-88 0,8 26-91 0,8-34-138 16,2 16-57-16,0-3 94 0</inkml:trace>
  <inkml:trace contextRef="#ctx0" brushRef="#br0" timeOffset="106978.74">5410 8678 1371 0,'-2'3'51'0,"-1"-3"33"0,1 1 24 0,-1-1 22 15,0 2-30-15,2-2-10 0,1 0 2 0,0 0-1 16,0 0-6-16,0 0-2 0,0 0-4 0,0 0-11 16,0 0-7-16,0 0-14 0,0 0-14 0,0 0-8 15,0 0-11-15,0 0-4 0,0 0-5 0,0 0-1 16,0 0 0-16,0 0-5 0,19 0 0 0,-19 0-1 16,19 0 4-16,-7 0-2 0,5-21 2 0,4 21-5 15,2 0-7-15,4-23-5 0,-1 23-15 0,1-16-12 16,-3 16-11-16,-5-11-10 0,-1 11-2 0,-3-9-3 15,-8 9 3-15,-2 0 19 0,-2 0 8 16,-3 0 16-16,0 0 10 0,0 0 7 0,0 0 0 16,-30 0 0-16,30 0 3 0,-28 0-5 0,28 24 3 15,-32-24 3-15,15 0-2 0,-1 17-1 0,2-17 2 16,-1 0-2-16,4 15 3 0,0-15-4 0,1 8 5 16,0-8 3-16,5 0-6 0,2 6 9 0,0-6-9 15,2 2-1-15,1 0 7 0,2-2-6 0,0 0 3 16,0 0 7-16,0 0 1 0,0 0 0 0,0 0-1 15,0 0-6-15,0 0-1 0,0 0-4 16,20 0 5-16,-20 0-4 0,0 0 4 0,23-19 1 16,-23 19-4-16,17 0 2 0,-17 0 0 0,16-14 6 15,-16 14 2-15,0 0 12 0,7 0-1 0,-7-6-4 16,0 6 6-16,0 0-13 0,0 0 2 0,0 0-3 16,0 0-11-16,0 0 6 0,-26 0-12 0,26 0 6 15,0 0 5-15,-17 0-3 0,17 0 5 0,-15 15-4 16,15-15-2-16,0 0-9 0,-10 0-1 0,10 0-4 15,0 0-4-15,0 0-3 0,0 0 3 0,0 0 10 16,0 7 4-16,0-7 13 0,0 0-2 0,27 0 0 16,-27 0-3-16,19 0-3 0,-19 0 2 0,20 0 2 15,-20 0 5-15,15 0 8 0,-15 0 17 0,0 0 8 16,0 0 9-16,0 0 9 0,0 0-12 16,0 0-4-16,0 0-8 0,0 0-6 0,0 0-7 15,0 0-7-15,0 0 2 0,0 0-12 0,0 0 2 16,0 0 3-16,0 0-4 0,0 0 3 0,0 0 5 15,0 0-7-15,0 0-2 0,0 0-5 0,0 0-5 16,0 0-2-16,0 0 7 0,0 0-5 0,0 0 0 16,0 0-4-16,0 0-26 0,0 0-32 0,0 0-49 15,0 0-63-15,0 0-51 0,0 0-75 0,0 0-143 16,0 0 13-16,0 0 76 0</inkml:trace>
  <inkml:trace contextRef="#ctx0" brushRef="#br0" timeOffset="107975.31">5529 11257 1697 0,'0'0'47'0,"0"0"36"16,0 0 14-16,0 0 7 0,0 0-41 0,0 0-29 16,0 0-9-16,0 0-7 0,0 0-5 0,0 0-4 15,0 0-3-15,0 0-3 0,0 0 4 0,20 0-3 16,-20 0-3-16,0 0 7 0,22 0-10 0,-22 0 4 16,27 0 1-16,-6 0 1 0,0-19-3 0,4 19 1 15,-2 0-1-15,1-20-7 0,-2 20 5 0,-2 0 5 16,-3-14-11-16,-6 14 5 0,0 0 2 0,-5 0-4 15,-3 0 10-15,-3 0-2 0,0 0 0 0,0 0-3 16,0 0-1-16,-35 0 0 0,35 0 1 16,-31 0 5-16,31 22-2 0,-38-22 2 0,19 0 0 15,3 17-5-15,-2-17 7 0,6 0-1 0,-1 10 7 16,13-10 10-16,-15 0-2 0,15 0 4 0,-7 0-12 16,7 0-5-16,0 0-5 0,0 0-5 0,0 0 1 15,0 0-6-15,35 0 1 0,-35 0-3 0,30-21-4 16,-30 21-12-16,34 0-12 0,-17-12 12 0,-1 12 8 15,1 0 9-15,-4-13 21 0,-13 13 1 0,17 0 22 16,-17 0 11-16,0-6-10 0,0 6-7 0,0 0-19 16,0 0-4-16,0 0 4 0,-32 0 0 0,32 0 1 15,-31 0-6-15,12 0 5 0,2 0 5 0,-1 17 0 16,18-17 8-16,-23 0-7 0,23 0 6 0,-15 0-2 16,15 0-2-16,0 0 6 0,0 0-14 15,0 0-4-15,0 0-4 0,25 0-6 0,-25 0 2 16,31 0-1-16,-11-21 2 0,1 21-3 0,1 0 1 15,-1-15-1-15,-6 15-5 0,0 0 6 0,-15 0 0 16,17-10-1-16,-17 10 1 0,0 0-3 0,0 0 2 16,0 0 1-16,0 0 1 0,0 0-27 0,-28 22-75 15,28-22-100-15,-37 17-178 0,16-17-238 0,-2 17 52 16,-4-17 100-16</inkml:trace>
  <inkml:trace contextRef="#ctx0" brushRef="#br0" timeOffset="113873.87">17927 10297 2374 0,'0'-1'5'0,"0"-1"1"15,0 2-1-15,0 0-4 0,0 0-5 0,0 0-2 16,0 0-3-16,0 0 5 0,0 0-2 0,0 0 3 15,0 0 11-15,0 0 9 0,0 17 8 0,0-17 3 16,0 0-1-16,0 24-1 0,0-24 4 0,0 22 7 16,0-10 4-16,0 3-3 0,0-2-6 0,0 1-7 15,-26 0-10-15,26 1-5 0,-18-1-2 0,18 0-3 16,-17-2-3-16,17 1 2 0,0-1-1 16,-14-2 0-16,14 1-3 0,0-1-2 0,0-2-1 0,0 1-1 15,34-2 5-15,-34 0 6 0,41-3-1 0,-18 0 5 16,3-2-2-16,2-1-20 0,2-1-13 15,-4 0-26-15,2 0-15 0,-5 0-2 0,0 0 2 16,-2-23 9-16,-1 23 9 0,-7 0 16 0,-1-22 11 16,-3 22 14-16,-4-15 4 0,-1 15 6 0,-3-14 10 15,-1 14 15-15,0-14 24 0,0 14 3 0,0-10 2 16,0 5-2-16,-27 0-6 0,27 2 15 0,0-3 3 16,0 4 10-16,-16-2 5 0,16 1-12 0,0 1-3 15,0-1-16-15,0 3-13 0,0-1-13 0,0 1-8 16,0 0-12-16,0-2-7 0,0 2-4 0,0 0 1 15,0 0 0-15,0 0 2 0,0 0 5 16,0 0-9-16,0 0 3 0,0 0 3 0,0 0-3 16,0 0 13-16,0 0 2 0,0 0-1 0,0 20 0 15,0-20-8-15,0 14-2 0,0-14 1 0,0 17-3 16,0-7 6-16,0 0-4 0,0 0-1 0,-21 0 4 16,21 1-4-16,0-4 4 0,0 2-7 0,0-3 3 15,-12 1 0-15,12-2-3 0,0-3 3 0,0 2-1 16,0-1 1-16,0 2-4 0,0-5 7 0,0 3-2 15,0-1-1-15,0 0 1 0,0 1-2 16,0 0 2-16,0 1 3 0,0 2 1 0,0-1-1 0,0 2 1 16,0 0 1-16,0 3 3 0,0 1 0 0,0-1-6 15,-22 3-2-15,22-4-3 0,0 3 3 16,0-3 0-16,-19 0 1 0,19 0-4 0,0-2 1 16,0 0 2-16,-12 0-3 0,12-2 7 0,0 1-9 15,0-1 3-15,0 3 1 0,0-5 0 0,0 4 5 16,0-2-3-16,0 0-4 0,0-1 2 0,0 3 3 15,0-4-1-15,0 3 2 0,0-2-3 0,-5-2-1 16,5 3-2-16,0-3 1 0,0-1-2 0,0-1 3 16,0 0 2-16,0 0-3 0,0 0 4 0,0 0-7 15,0 0-38-15,0 0-44 0,0 0-67 0,0 0-66 16,0 0-57-16,0-26-66 0,0 26-82 0,0-18-159 16,0 18 75-16,0-19 109 0</inkml:trace>
  <inkml:trace contextRef="#ctx0" brushRef="#br0" timeOffset="114233.5">18496 10435 1405 0,'0'0'29'0,"7"0"21"15,-7 0-5-15,3 0-3 0,-3 0-30 0,0 0-20 16,0 0 4-16,0 0 0 0,0 0-12 16,0 0-1-16,-27 0-16 0,27 0-4 0,0 0-15 15,0 0-37-15,-21 0-9 0,21 0-37 0,0 14-35 16,0-14-49-16,-11 0-43 0,11 0 46 0</inkml:trace>
  <inkml:trace contextRef="#ctx0" brushRef="#br0" timeOffset="114533.74">18286 10842 2243 0,'0'0'17'16,"0"0"3"-16,0 0-2 0,18 0 0 0,-18 0-10 16,0 0 4-16,0 0 7 0,0 0 5 0,0 0-7 15,0 0 3-15,0 0 13 0,0 0 0 0,0 18 3 16,0-18-8-16,0 0-19 0,0 22-10 0,0-22 5 16,0 20-3-16,0-8 1 0,0 0 4 0,0 0-10 15,0-3 7-15,0 1-46 0,0 2-64 0,0-1-72 16,-18-2-126-16,18-4-127 0,0 0-101 15,0-3 72-15</inkml:trace>
  <inkml:trace contextRef="#ctx0" brushRef="#br0" timeOffset="114911.57">18708 10519 2356 0,'8'-5'12'0,"-3"-1"19"0,-3 2 27 16,3-2 27-16,-3 1 18 0,0 2 8 0,-2 1-1 16,0 2-13-16,0 0-27 0,0 0-28 15,0 0-25-15,0 0-18 0,0 0-2 0,0 0 0 16,0 0 3-16,0 0 23 0,0 19 13 0,0-19 0 16,-19 15 0-16,19-15-19 0,0 21-10 0,0-9 2 15,-11 1-1-15,11-1 0 0,0 2 2 0,0-6-2 16,0 4 0-16,0-1 1 0,0-2-2 0,0 0-2 15,0 0 0-15,30-1 1 0,-30-1-4 0,28-2-1 16,-10 2 1-16,-1-1-4 0,0-2 2 0,1 3-2 16,-2-4-3-16,-2 1-1 0,-2 3 4 0,-3-2-1 15,-9 0 0-15,8 0 2 0,-8 0-5 0,0 2 2 16,0 2-3-16,-27-1 1 0,27-1 0 16,-34 2-10-16,14 1-23 0,-2 0-31 0,-1 2-34 15,2-4-35-15,2-4-31 0,1 1-30 0,4 0-41 16,0-5-37-16,4 0-63 0,2 0-78 0,1 0-53 15,2-26 84-15</inkml:trace>
  <inkml:trace contextRef="#ctx0" brushRef="#br0" timeOffset="115053.73">18666 10475 2256 0,'0'-7'30'16,"0"0"17"-16,0 1 13 0,0 0 10 0,0-1-24 15,0-3-3-15,0 3-18 0,0 1-5 0,28-2-8 16,-6 1-11-16,4 0 1 0,4-1-3 15,6 3-16-15,1 0-88 0,-1 0-121 0,-1 3-181 16,-2 2-228-16,-2 0 84 0</inkml:trace>
  <inkml:trace contextRef="#ctx0" brushRef="#br0" timeOffset="115238.85">19216 10768 2084 0,'0'8'30'0,"0"2"10"0,0 1-4 16,0 2 19-16,0 1-25 0,0 1-4 0,0 4 5 16,-25-2-21-16,25 2-4 0,-23-2-6 15,23 2-2-15,-23-2 5 0,23 1-25 0,-22 0-82 16,22-4-105-16,-15 1-140 0,15-2-180 0,0-3 46 16,0-2 106-16</inkml:trace>
  <inkml:trace contextRef="#ctx0" brushRef="#br0" timeOffset="115567.38">19681 10339 2653 0,'7'-6'26'0,"-2"3"6"16,-2 3 1-16,-3 0 10 0,1 0-15 16,-1 0 21-16,0 0 35 0,0 0 32 0,0 22 4 15,0-22-19-15,-28 20-35 0,28-20-43 0,0 27-12 16,-23-8-7-16,23 1 1 0,0 3 0 0,-14-1-6 15,14 3 2-15,0 0-1 0,0 2 0 0,0-1 6 16,0 2-6-16,0-2-2 0,0-1 4 0,0-3-6 16,0-3 2-16,0-2 0 0,31-3-2 0,-31-4-5 15,25-3-2-15,-25-5-1 0,30-1 1 0,-30-1 2 16,25 0 4-16,-25 0 1 0,21 0 1 0,-21-27 1 16,15 27 0-16,-15-29-2 0,0 29-5 0,0-32-2 15,0 15 0-15,0-1-5 0,0 3 2 0,-32 15 2 16,32-17 0-16,-30 17 3 0,30 0-13 0,-35 0-38 15,18 0-55-15,-1 23-67 0,3-23-78 16,-3 24-50-16,3-24-77 0,3 30-136 0,12-30-6 16,-14 24 92-16</inkml:trace>
  <inkml:trace contextRef="#ctx0" brushRef="#br0" timeOffset="115759.87">20108 10738 2671 0,'8'0'1'0,"-4"0"0"16,-3 0 20-16,-1 0 31 0,0 0 22 16,0 23 15-16,0-23-14 0,0 27-24 0,-30-8-26 15,30 0-10-15,0 4-6 0,-26-4-10 0,26 1 1 16,-18 1-7-16,18-1-1 0,-14-1-63 0,14-2-78 16,-10 1-86-16,10-4-111 0,0-1-84 0,0-2-121 15,0-4 19-15,0-5 113 0</inkml:trace>
  <inkml:trace contextRef="#ctx0" brushRef="#br0" timeOffset="116008.4">20269 10539 2533 0,'2'-14'15'0,"-1"2"13"0,1 0 28 16,-1 1 12-16,4 1 2 0,-1-2 1 15,1 1-18-15,3 1-7 0,0-2-22 0,2-1-11 16,5 2-9-16,-1 1-8 0,3-2 3 0,3 3-4 15,2 3 2-15,2-1 3 0,2 5 2 0,1 2 2 16,2 0-1-16,-4 0 13 0,2 0-2 0,-3 34 5 16,1-34-1-16,-5 38-12 0,-2-15 2 0,-3 2-6 15,-5 4 6-15,-2 0-8 0,-4 1 0 0,0 1 2 16,-4 0-9-16,0-1-13 0,0 1-37 0,0 1-76 16,-34-4-103-16,34 2-114 0,-33-2-144 15,15-3-139-15,-2 1 105 0</inkml:trace>
  <inkml:trace contextRef="#ctx0" brushRef="#br0" timeOffset="116363.9">20443 10767 2181 0,'0'-6'37'16,"21"0"8"-16,-21 0 23 0,26 4 21 0,-7-2-13 15,0 0 9-15,3 2 1 0,2 0-1 0,3 2-6 16,1 0-6-16,3 0-21 0,0-3-18 0,-1 3-21 15,-1 0-8-15,-1-2-7 0,-2 0-2 16,-2-1 6-16,-4 3-2 0,-4-2 0 0,-3 1 0 0,-4-1 0 16,-2 1 1-16,-1 1 2 0,-3-1 2 15,-3 1 0-15,0 0 3 0,0 0 2 0,0 0 0 16,0 0 2-16,0 0-6 0,0 0-1 0,0 0-4 16,0 0-2-16,0 0 2 0,0 0 0 0,0 0 3 15,0 0-5-15,0 0 1 0,0 0 3 0,0 0-5 16,0 0 3-16,0 0 3 0,0 0-4 0,0 0 0 15,0 0 2-15,0 0-2 0,0 0-3 0,0 0 6 16,0 0-5-16,0 0 2 0,0 0-2 0,0 0 0 16,0 0 3-16,0 0-8 0,0 0 0 0,0 0-11 15,0 0-54-15,0 0-54 0,0 0-75 16,0 0-76-16,0 0-88 0,0 0-152 0,0 0-42 16,0 0 86-16</inkml:trace>
  <inkml:trace contextRef="#ctx0" brushRef="#br0" timeOffset="121011.3">21262 11001 2306 0,'0'0'23'0,"0"0"11"0,-10 0 4 15,10 0 14-15,0 0-3 0,0 0 10 16,0 0 17-16,0 0 10 0,0 0-5 0,-6 0 6 15,6 17-5-15,-3-17-11 0,1 0-1 0,-2 14-16 16,-1-14-17-16,0 14-9 0,-1-6-16 0,-1 2-10 16,1-1 1-16,-2 4-5 0,1-3 2 0,1 4 3 15,-2-2-5-15,1 2 3 0,2-2-3 0,-2 3 1 16,0-2-2-16,2 0-4 0,-2-1-4 0,2 1-66 16,2-5-88-16,-1 0-111 0,2 0-173 0,-1-3-199 15,0-4 4-15,1-1 114 0</inkml:trace>
  <inkml:trace contextRef="#ctx0" brushRef="#br0" timeOffset="123142.26">21908 10439 2166 0,'0'-4'50'0,"0"-1"20"0,0 3 17 15,0-1 15-15,0 3-41 0,0-3-9 0,0 3-16 16,0 0-16-16,0 0-11 0,0 0-10 15,0 0 1-15,0 0 16 0,0 0 15 0,0 21 2 16,21-21 1-16,-21 18-12 0,0-18-16 0,0 27-3 16,0-10 2-16,18 3-4 0,-18-1 1 0,0 1 2 15,0 2-5-15,0 1 1 0,0 2 6 0,0-2-5 16,0 1 1-16,0 0-2 0,0-1-6 0,0 1 6 16,0 0-13-16,0-4-58 0,0 1-67 0,0-2-95 15,0-2-130-15,23-2-155 0,-23-6-45 0,19-4 91 16</inkml:trace>
  <inkml:trace contextRef="#ctx0" brushRef="#br0" timeOffset="123518.96">22216 10539 2056 0,'3'-7'35'0,"1"0"14"0,0 0 2 16,0 2 19-16,2-3-6 0,-1 3 12 0,0-2 21 16,2 2-6-16,2 0-19 0,2 0-22 0,1 0-19 15,1 1-13-15,4 0 3 0,3 0 12 0,3 4-2 16,0-1-1-16,4 1-11 0,0 0-14 0,3 0-3 16,-1 0 3-16,-6 0 3 0,1 0 4 15,-8 28 2-15,-2-28-3 0,-3 19 2 0,-3-19-7 16,-6 23 0-16,-2-23 3 0,0 26-9 0,0-10 6 15,-33 0-3-15,33 0-1 0,-43 2 5 0,17 0-4 16,-3-1-5-16,-2 0 3 0,4-2-4 0,3-1 6 16,2-3-4-16,1 0-1 0,6-4 0 0,5 0 1 15,10 0 12-15,0-3 4 0,0 0-2 0,0 1-3 16,0-3-7-16,30 1-6 0,-5-2 5 0,4 1-3 16,6-2-46-16,2 0-62 0,3 0-86 0,3 0-117 15,-3 0-115-15,-4 0-165 0,-4 0 23 16,-5 0 120-16</inkml:trace>
  <inkml:trace contextRef="#ctx0" brushRef="#br0" timeOffset="123684.21">22781 10843 1769 0,'0'6'19'0,"24"-2"29"0,-24 3 18 0,0 1 15 16,17 0 1-16,-17 1 0 0,0 0-14 0,0 6 3 15,0-2-14-15,0 4-25 0,0-1-8 0,0 4-14 16,-32-3-10-16,32 2 2 0,-23 0 3 0,23-2-8 15,-23 0-42-15,23 0-84 0,-24 1-108 0,24-6-164 16,-19 0-155-16,19-3 80 0</inkml:trace>
  <inkml:trace contextRef="#ctx0" brushRef="#br0" timeOffset="123883.38">23091 10481 2671 0,'12'-5'4'0,"-5"3"-3"0,-2 1-3 16,-1 1 2-16,-4 0 2 0,0 0 48 0,0 0 24 16,0 0 12-16,0 28 5 0,0-28-37 0,0 31-24 15,0-10-10-15,-23 4-13 0,23 4-6 0,0 0 4 16,0 2-6-16,0 0-1 0,-17 3-5 16,17-2-84-16,0 0-104 0,-9-4-139 0,9-3-204 15,0-2-144-15,0-4 103 0</inkml:trace>
  <inkml:trace contextRef="#ctx0" brushRef="#br0" timeOffset="124292.3">23312 10475 2845 0,'0'-2'25'0,"0"-2"39"15,0-1 28-15,0 2 37 0,0-1-7 16,0 2-29-16,0-2-20 0,0 0-29 0,0 0-17 15,32 0-10-15,-12 2-4 0,3 0-11 0,3-1-2 16,4 3 2-16,1 0-6 0,-1 0 6 0,-2 0 1 16,1 0-5-16,-3 28 2 0,-4-28 0 0,-5 21-5 15,-2-21 3-15,-5 29 5 0,-4-13-5 0,-2 2 2 16,-4 2 0-16,0-2 3 0,0 4-3 0,-36-3 7 16,36 1-4-16,-33-1-5 0,13-1 2 0,1-2-5 15,-1-5 6-15,20 0-1 0,-27-1-3 0,27-3 3 16,-20-1 0-16,20-1-3 0,-12-4 1 0,12 2 2 15,0 1-5-15,0-2 5 0,0 1 0 16,0-2-2-16,35 0 4 0,-35 2-2 0,27-3 0 16,-27 3 0-16,32-2-2 0,-15 1-1 0,-3 2 3 15,-14 0-2-15,24 1 4 0,-11 0-2 0,-5 4 0 16,-8 2-5-16,8 0 3 0,-8 2 0 0,0 1-5 16,0 4 5-16,0 0-3 0,0-1-3 0,-29 4-16 15,29-3-29-15,-20-1-34 0,20 0-41 0,-27-2-41 16,10-1-46-16,0-1-55 0,-1-2-65 0,0-1-126 15,-1-4-146-15,3-3 87 0</inkml:trace>
  <inkml:trace contextRef="#ctx0" brushRef="#br0" timeOffset="124479.91">23965 10934 2284 0,'5'19'0'0,"-4"-19"-1"0,-1 14 2 0,0-14 3 16,0 16 1-16,0-7 3 0,0 0-2 0,0 2-3 16,-29 2 2-16,29-1-2 0,0 2 4 0,-24-1-4 15,24 3-59-15,-19 0-120 0,19-2-131 0,-16 2-201 16,16-3-16-16,-13-1 118 0</inkml:trace>
  <inkml:trace contextRef="#ctx0" brushRef="#br0" timeOffset="124699.1">24240 10346 2631 0,'1'-6'1'0,"-1"4"-6"0,0 0-1 16,0 2 42-16,0 0 30 0,0 0 42 0,0 31 30 15,0-31-25-15,0 34-30 0,0-15-16 0,0 5-15 16,0 1-17-16,0 1 0 0,0 1-16 0,25 2-16 15,-25 0-3-15,0 0 0 0,0 1-14 0,18-2-58 16,-18-2-102-16,0 0-122 0,14-2-148 16,-14-2-190-16,13-4-36 0,-3-5 125 0</inkml:trace>
  <inkml:trace contextRef="#ctx0" brushRef="#br0" timeOffset="125022.64">24609 10322 2518 0,'3'0'15'16,"0"0"-2"-16,-1 0 62 0,1 0 55 0,-1 21 37 16,-1-21 37-16,2 19-31 0,-2-19-29 0,1 27-27 15,4-9-23-15,-2 0-27 0,1 3-26 16,-1 0-26-16,3-2-13 0,-1 3-3 0,0-2 2 0,1 1 3 16,0-2-12-16,-1-2-2 0,4-3-8 15,-2-2-26-15,3-1-27 0,1-3-18 0,2-3-20 16,1-2 8-16,0-3 35 0,2 0 17 0,0 0 15 15,0 0 13-15,2-34 7 0,-3 34 3 0,5-31 8 16,-6 13 1-16,2-1 3 0,0 5-4 0,-1-3-2 16,-3 5 0-16,-1 12-9 0,-1-15 9 0,-4 15 22 15,-2 0 17-15,-2 0 11 0,-1 29-1 0,-2-29-14 16,0 39-13-16,0-15-9 0,0 0-2 0,0 7-6 16,-31-4 0-16,31 1-1 0,-20-1-7 0,20 1-72 15,-23-2-125-15,23 1-152 0,-20-2-229 16,20-5-158-16,-15 0 124 0</inkml:trace>
  <inkml:trace contextRef="#ctx0" brushRef="#br0" timeOffset="125195.61">25234 10899 2584 0,'1'23'43'0,"0"-23"36"15,-1 17 34-15,0-17 31 0,0 23-38 0,0-23-31 16,0 22-28-16,0-10-29 0,0-1-4 0,0 3-5 15,-26 0-8-15,26-2-4 0,-17 1-35 16,17-1-100-16,-27-1-122 0,27 2-160 0,-27-2-220 16,14-4-32-16,-1-2 127 0</inkml:trace>
  <inkml:trace contextRef="#ctx0" brushRef="#br0" timeOffset="125395.53">25515 10422 2984 0,'17'-26'35'0,"-3"7"23"16,-3 7 18-16,-4 7 17 0,-1 0-29 0,-4 3-17 16,-2 2-6-16,0 0 21 0,0 0 26 0,0 0 3 15,0 32-6-15,0-32-39 0,0 34-28 0,0-10-8 16,0 3-7-16,0 4 3 0,0 0-11 16,0 4-15-16,0-5-75 0,0 3-74 0,-17-6-90 15,17 1-106-15,0-4-84 0,0-5-133 0,0-4-105 16,29-3 121-16</inkml:trace>
  <inkml:trace contextRef="#ctx0" brushRef="#br0" timeOffset="125666.64">26009 10476 2496 0,'9'-15'55'0,"-3"5"22"0,-3 3 15 0,-2 3 12 0,0 2-45 16,-1 1-11-16,0 1 25 0,0 0 26 0,0 0 18 15,0 0 9-15,0 0-23 0,-24 24-28 16,24-24-22-16,0 20-10 0,-18-20-16 0,18 26 1 15,0-11-2-15,0 2-6 0,0 0 3 0,0 4 3 16,0-1-5-16,0 0-6 0,0 1-2 0,0-2-11 16,35 1 4-16,-35-3-2 0,30 1-4 0,-10 0-2 15,-5-1-1-15,3 0 4 0,-1-1 3 0,-2 1-3 16,-6 3-1-16,-9-2-6 0,14 0 1 0,-14 0-2 16,0-1 0-16,0-1-30 0,-29-3-28 0,29-1-41 15,-37-2-50-15,15-3-17 0,-5-1-35 0,-4-3-34 16,5-3-27-16,-1 0-51 0,3 0-64 0,2 0-79 15,1 0-61-15,1-30 99 0</inkml:trace>
  <inkml:trace contextRef="#ctx0" brushRef="#br0" timeOffset="125819.84">25988 10405 2576 0,'9'-8'36'15,"1"0"19"-15,-3 3 25 0,7-3 12 0,5 1-33 16,2-1-15-16,8 4-25 0,2-1-15 0,3 0-3 15,4 1-3-15,-2 1-2 0,3 3-24 0,1 0-89 16,0 0-110-16,-7 0-153 0,-5 0-194 0,-2 0-49 16,-7 27 109-16</inkml:trace>
  <inkml:trace contextRef="#ctx0" brushRef="#br0" timeOffset="126019.23">26424 11054 2380 0,'0'7'49'0,"0"1"44"0,0 1 38 0,0 2 32 0,0-1-19 15,0 1-25-15,-31 1-32 0,31 2-26 0,-22 3-29 16,22-2-21-16,-25 2-9 0,11-2-2 0,-1 2-1 16,-1-4-7-16,-2 1-23 0,2 2-88 0,1-4-123 15,-4 2-146-15,4-3-243 0,-1-3-71 16,5 0 127-16</inkml:trace>
  <inkml:trace contextRef="#ctx0" brushRef="#br0" timeOffset="128779.11">27056 10519 1963 0,'18'-5'39'0,"-18"1"29"16,0-4 27-16,0 3 29 0,0 1-9 0,13-3-4 0,-13 1 4 15,0 1-4-15,0 0-7 0,0 0-1 0,0 1-17 16,8-1-20-16,-8 0-1 0,0 1-24 16,2 0-15-16,0 0-5 0,-2 0 0 0,2 1-1 15,-2 1 4-15,2 2-3 0,0-2-23 0,1-1 4 16,3 3-2-16,8 0-2 0,-3 0 2 0,5 0-1 16,6 0-3-16,-1 0 4 0,4 0-5 0,0 0 3 15,-2 29 0-15,-2-29-1 0,1 22 3 0,-8-22-5 16,0 29 4-16,-8-12-2 0,-2 0 1 0,-4 2-2 15,0 0-3-15,0 1 1 0,-39 0-16 0,39 1 3 16,-48-2 2-16,18 0-2 0,-1-3 16 16,4-2 3-16,2-2 3 0,3-2-2 0,2 0-1 0,7-2-2 15,1-5 2-15,12 2 4 0,0 0-1 0,0 0 1 16,0-2-1-16,27-2-3 0,-27 1 0 16,52 1 1-16,-18-2-11 0,6-1-50 0,3 0-66 15,3 0-86-15,-2 0-92 0,-4 0-68 0,0-20-69 16,-6 20-111-16,-3 0 59 0,-6-22 117 0</inkml:trace>
  <inkml:trace contextRef="#ctx0" brushRef="#br0" timeOffset="129081.13">27685 10510 2096 0,'6'-5'35'0,"-5"0"28"16,1 0 23-16,0 0 25 0,0 3-23 0,2-3-14 0,-4 5-5 15,0 0-16-15,0 0-13 0,0 0-17 16,0 0-14-16,0 0-1 0,0 0 7 0,0 22 1 15,0-22 0-15,0 21-8 0,-35-21-3 0,35 32 2 16,-24-14-6-16,24 0-1 0,-25 2-1 0,25 1 3 16,-21-1-5-16,21-1 5 0,0 0-6 0,0-3-2 15,0 0 5-15,0-2 2 0,0-2 7 0,26-2-1 16,-26-2 1-16,35-1-2 0,-10-3-3 0,0-4-2 16,2 0-4-16,0 0-3 0,-5 0-5 15,3-24-1-15,-3 24-1 0,-4-31 5 0,-4 11-5 0,-3-1-9 16,-11-3 0-16,0-3-4 0,0-2 3 15,0 3 7-15,-29 1 4 0,29 5-1 0,-43 2 0 16,21 7-19-16,-1 2-39 0,1 9-83 0,0 0-74 16,1 0-117-16,6 0-174 0,3 0 15 0,12 35 80 15</inkml:trace>
  <inkml:trace contextRef="#ctx0" brushRef="#br0" timeOffset="129266.47">28160 10918 2549 0,'9'4'1'0,"-3"0"2"0,1 0 6 16,-2-1 5-16,-5-2-4 0,0 1 3 0,0 2-8 15,0 2-4-15,0 1 5 0,-28 2-4 16,28 4 3-16,-24-1-3 0,24 4 1 0,-25-1-7 16,25 2-22-16,-27 0-65 0,27 0-73 0,-21 0-69 15,21-2-89-15,-15-1-102 0,15-1-70 0,0-2 76 16</inkml:trace>
  <inkml:trace contextRef="#ctx0" brushRef="#br0" timeOffset="129735.07">28388 10599 2701 0,'4'-11'29'15,"-3"0"34"-15,-1 2 29 0,0-1 33 0,2 1-1 16,-2 0-27-16,2 2-19 0,-2 0-22 0,3 0-23 15,1 3 1-15,1-1-5 0,3 0-14 0,2 1-4 16,2 0-14-16,4 2 1 0,3 2 0 0,6 0-2 16,-1 0 2-16,1 0-2 0,0 0 0 0,0 20 0 15,-2-20 2-15,-5 18 0 0,-1-18 1 0,-7 26 1 16,-1-10 2-16,-7-1-3 0,-2 4-2 0,0 0 5 16,0 2-4-16,-43-1 6 0,43 0 3 0,-41 1-5 15,15-1 1-15,3 0-5 0,2-1 0 16,2 0 2-16,0-2 1 0,6 2-1 0,13-1-2 15,-14-1 0-15,14-3-2 0,0-1 1 0,0-2-1 16,0-1-6-16,37-6-19 0,-14-1-44 0,4-3-47 16,3 0-49-16,3 0-41 0,4-26-21 0,-3 26-21 15,-1-37-22-15,-2 14-22 0,-3-1-20 0,-7-6-7 16,-2-3 39-16,-2-5 39 0,-5-1 78 0,-3 0 133 16,-1 0 179-16,-2 4 157 0,-1 2 78 0,-2 5 15 15,-1 7-92-15,-2 6-104 0,0 8-75 0,0 4-69 16,0 3 16-16,0 0 37 0,0 0 31 0,0 0 29 15,0 34-54-15,0-34-37 0,0 30-18 0,-22-30-32 16,22 38-4-16,0-17-10 0,0-2-7 16,0 4-1-16,0 1 0 0,0-2 0 0,0 4-4 0,-15-1-3 15,15 1-33-15,-14 3-85 0,5 0-120 16,-1 0-144-16,1-2-213 0,1 0-71 0,3-3 122 16</inkml:trace>
  <inkml:trace contextRef="#ctx0" brushRef="#br0" timeOffset="129898.96">29118 10920 2286 0,'10'-13'15'16,"-3"13"1"-16,-5 0 29 0,0 0 42 0,-2 0 5 15,0 27 9-15,0-27-15 0,0 23-39 0,-23-23-20 16,23 32-11-16,0-16-14 0,-30 1-3 16,30 0-1-16,-19-1 0 0,19-1-34 0,-15 1-65 15,15-1-80-15,0-2-92 0,-10-1-79 0,10-2-93 16,0-3-76-16,0-4 91 0</inkml:trace>
  <inkml:trace contextRef="#ctx0" brushRef="#br0" timeOffset="130207.21">29289 10698 2313 0,'5'-12'39'16,"-2"0"32"-16,0 2 33 0,2 0 30 0,-4 2-15 15,1 0-27-15,2 3-24 0,0-2-32 0,1 2-13 16,3-2-7-16,3 2-11 0,-1 0 5 15,3 0-14-15,4 0 3 0,-1 5-1 0,3-3-4 16,1 3 3-16,-2 0-1 0,3 0-2 0,-5 0 6 16,1 0 2-16,-2 31-4 0,-4-31 8 0,-4 26-4 15,-2-26 1-15,-3 31 2 0,-2-13-4 0,0 0 2 16,0 4-4-16,-27-2 0 0,27 1 2 0,-32 3-1 16,13 0 2-16,-2 3 0 0,-2-3 0 0,4 0 0 15,0 0-1-15,5-3-2 0,1 0 2 0,13-2-3 16,-14-4-4-16,14-1 10 0,0-1-5 0,0-3-12 15,0-1-23-15,30-5-53 0,-30-1-53 0,43-3-34 16,-16 0-34-16,3 0-15 0,-1-26-27 16,2 26-52-16,1-31-48 0,-6 6-54 0,-1-1 43 15,-6-9 98-15</inkml:trace>
  <inkml:trace contextRef="#ctx0" brushRef="#br0" timeOffset="130484.5">29715 10551 2042 0,'0'-15'68'15,"0"4"58"-15,0 4 32 0,0 1 34 0,0 2-46 16,0 1-33-16,0 0-9 0,-20 2-11 0,20 1 0 15,0-1-4-15,0 1-1 0,0 0-7 0,0 0-12 16,0 0-24-16,0 0-20 0,24 0-13 0,-24 0-12 16,29 0 2-16,-10 0-2 0,1 0-2 0,2 0 0 15,3 19 2-15,-2-19 2 0,-3 0-2 0,-1 20-2 16,-3-20 2-16,-3 21-1 0,-2-8-4 16,-5 3 5-16,-1 2-4 0,-5 1 0 0,0 1 3 15,0 1-1-15,0-1 2 0,-28 2-4 0,28-1 4 16,-30 1-2-16,30 0 1 0,-32 0 3 0,32 0-4 15,-28 2 2-15,28-2-1 0,-24-1-1 0,24-2-4 16,-12-1-4-16,12 0-4 0,0-3-1 0,0-3-4 16,0 0-22-16,0-4-33 0,24-2-54 0,-24-2-55 15,31-3-64-15,-9-1-64 0,2 0-66 0,1 0-80 16,3 0-119-16,3 0 95 0,-1-21 123 0</inkml:trace>
  <inkml:trace contextRef="#ctx0" brushRef="#br0" timeOffset="130688.39">30390 11059 1928 0,'0'8'30'0,"0"1"21"0,0 1 43 0,0 0 24 15,0 1-15-15,-26 1-9 0,26 0-42 0,-27 1-20 16,27 2-17-16,-30-2-10 0,14 1-3 0,1 0-6 15,0 0 5-15,1 1-45 0,4-1-86 0,-1 0-124 16,-1-2-169-16,4 2-165 0,3-5 88 0</inkml:trace>
  <inkml:trace contextRef="#ctx0" brushRef="#br0" timeOffset="131035.71">30546 10594 2269 0,'0'-8'41'0,"0"0"23"16,0 1 41-16,2 0 35 0,-1 2-29 0,0-1 17 15,0 2-31-15,2-3-28 0,-2 1-6 0,3 3-41 16,1-2-9-16,3 1-12 0,1-1-6 0,5 1 0 16,1 2-3-16,8 1 3 0,-1 1 2 15,4 0-1-15,3 0 4 0,-1 0 0 0,-1 24-4 16,1-24 3-16,-3 22-7 0,-4-22 6 0,-5 30-5 15,-3-14 3-15,-6 3 1 0,-3 1-1 0,-4 1 5 16,0 0-2-16,0 1 2 0,-35 3 1 0,35-1-2 16,-43-2 0-16,17 5 0 0,2-6-3 0,-2 4 2 15,3-1 4-15,1-2 0 0,4-2-3 0,5-2 1 16,13 0-6-16,-15-4-1 0,15 3 5 0,0-5 1 16,0-2 4-16,0-1-1 0,32-1-12 0,-32-3-27 15,44-1-39-15,-18-4-62 0,6 0-57 16,0 0-69-16,0 0-109 0,0-26-112 0,-2 26-76 0,-2-34 93 15</inkml:trace>
  <inkml:trace contextRef="#ctx0" brushRef="#br0" timeOffset="131467.36">31153 10553 2121 0,'1'-2'52'0,"1"-3"37"0,-2 1 42 0,1-2 34 0,1 1-15 16,2 0-15-16,0-2-21 0,0 3-26 0,-1-1-23 15,2 0-8-15,3 2-19 0,4-1-6 0,-2 1-15 16,5 1-14-16,3 2-4 0,-1 0 0 16,3 0-2-16,0 0 1 0,2 0 0 0,-5 0-5 15,1 0 1-15,-3 26-1 0,-4-26 5 0,-2 20 5 16,-3-20-3-16,-3 23 3 0,-2-10-6 0,-1 0 1 16,0 1 3-16,0 1-4 0,0 1 4 0,-25-2 1 15,25 1-1-15,0 2 3 0,-25-4 2 0,25-2-6 16,0 1 0-16,-19 1-1 0,19-2-1 0,0 1 0 15,-11-2 0-15,11 2 0 0,0-4-3 0,0 1 6 16,0 1-1-16,0-3 2 0,0-1-3 0,0 0 3 16,0-3 0-16,0 1-2 0,0 2 8 0,19 1-5 15,-19-2-2-15,0 2-2 0,17 1-2 0,-17 1-4 16,17 1 2-16,-17 1 5 0,17 1 0 16,-10 1 1-16,3 2-1 0,-2 2-3 0,-2 2-1 15,0 1 2-15,2 1 1 0,-4 1 1 0,1 0-1 16,-2 0 0-16,0-1 1 0,-2-3-3 0,-1 2-4 15,0-5-6-15,0-2 2 0,0-3-13 0,-24-1-10 16,24-2-23-16,-27-3-28 0,27-3-23 0,-38-1-33 16,21 0-22-16,-3 0-32 0,0 0-41 0,5 0-73 15,-1 0-129-15,16-26-75 0,-14 26 80 0</inkml:trace>
  <inkml:trace contextRef="#ctx0" brushRef="#br0" timeOffset="131645.71">31843 11056 2309 0,'6'0'36'16,"0"0"33"-16,-5 14 33 0,2-14 38 0,-2 0-19 15,-1 0-16-15,0 0-29 0,0 0-39 0,0 0-17 16,0 0-17-16,0 0-6 0,0 0-1 0,0 0-24 16,0-18-55-16,0 18-82 0,0 0-88 0,0 0-128 15,0 0-82-15,21-11-69 0,-21 11 34 0,24-8 153 16</inkml:trace>
  <inkml:trace contextRef="#ctx0" brushRef="#br0" timeOffset="131780.21">32299 11065 1621 0,'8'0'30'0,"-2"0"10"16,1 0 0-16,1 0 3 0,0 0-34 0,-1 0-12 15,2-18-16-15,-2 18-63 0,2 0-96 0,2 0-69 16,0-14-146-16,2 14 28 0,1 0 97 0</inkml:trace>
  <inkml:trace contextRef="#ctx0" brushRef="#br0" timeOffset="131988.08">33250 11178 1300 0,'9'4'23'0,"-5"-1"7"0,1-2-1 0,-4 2-9 15,-1-2-37-15,1-1-32 0,-1 0-34 0,0 1-33 16,0-1-66-16,3 0-122 0,-3 0 33 0,1 0 42 16</inkml:trace>
  <inkml:trace contextRef="#ctx0" brushRef="#br0" timeOffset="134512.38">29140 11419 2294 0,'0'0'17'15,"0"0"7"-15,0 0-1 0,-19 0-3 0,19 0-18 16,0 0-9-16,0 0-6 0,0 0 2 0,0 0-25 16,0 0-39-16,0 0-54 0,0 0-116 0,0 0-140 15,0 0-130-15,0 0 60 0</inkml:trace>
  <inkml:trace contextRef="#ctx0" brushRef="#br0" timeOffset="134999.88">22879 11392 1508 0,'-2'0'44'0,"0"0"12"0,1 0 16 0,-2 0 13 15,1 0-39-15,-1 0-5 0,2 0-11 0,0 0-16 16,-1 0-7-16,1 0-29 0,1 0-55 0,0 0-110 16,0-11-183-16,0 11-81 0,0-8 49 0</inkml:trace>
  <inkml:trace contextRef="#ctx0" brushRef="#br0" timeOffset="135487.02">25199 9290 2075 0,'0'0'11'0,"0"0"4"0,0 0-1 0,0 0-2 16,0 0-9-16,0 0-11 0,-20 0 1 0,20 0 2 15,0 0-29-15,0 0-13 0,0 0-33 0,0 0-60 16,0 0-68-16,0 0-153 0,0 0-84 0,0 0 59 16</inkml:trace>
  <inkml:trace contextRef="#ctx0" brushRef="#br0" timeOffset="135920.1">25001 11567 1093 0,'0'-20'4'0,"0"20"-24"0,0 0-70 15,17-15-115-15,-17 15-72 0,0-14 24 0</inkml:trace>
  <inkml:trace contextRef="#ctx0" brushRef="#br0" timeOffset="136340.9">25451 9192 1370 0,'0'-3'0'0,"0"0"4"0,0-1-4 0,3 1 4 16,-3-2 0-16,1 3 1 0,-1-1-14 0,0 3-29 16,1 0-21-16,0 0-28 0,1 0-30 0,0 0-53 15,0 0-118-15,0 0 25 0</inkml:trace>
  <inkml:trace contextRef="#ctx0" brushRef="#br0" timeOffset="136652.05">25335 11539 1990 0,'0'0'12'0,"0"0"0"0,0 0 4 16,-10 0-4-16,10 0-12 0,0 0 0 0,0 0-3 16,0 0 3-16,0-18-15 0,0 18-13 0,0 0-22 15,0 0-31-15,0 0-41 0,0 0-78 0,0-12-133 16,0 12-97-16,0-8 58 0</inkml:trace>
  <inkml:trace contextRef="#ctx0" brushRef="#br0" timeOffset="137962.8">28545 11671 2222 0,'0'0'19'0,"0"5"2"0,0-5 2 0,0 3 2 16,0-3-16-16,0 0 5 0,0 1 1 0,0-1 17 16,0 0 13-16,0 0 0 0,23 0 1 15,-23 0-13-15,0 0-20 0,21 0-5 0,-21 0 0 16,0 0-7-16,0 0-1 0,0 0 8 0,0 0-9 15,0 0 7-15,0 0 4 0,0 0-11 0,0 0 5 16,0 0-8-16,0 0-4 0,0 0-26 0,0 0-46 16,0 0-59-16,-25 0-88 0,25 0-108 0,0 0-146 15,-16 0-29-15,16 0 93 0</inkml:trace>
  <inkml:trace contextRef="#ctx0" brushRef="#br0" timeOffset="140599.99">24633 11212 1590 0,'0'0'24'0,"0"0"15"16,0 0 8-16,0 0-4 0,0 0-24 15,0 0-12-15,0 0 1 0,0 0 4 0,0 0 3 16,0 0-4-16,0 0-7 0,0 0 0 0,0 0-8 16,0 0-7-16,0 0-31 0,0 0-37 0,0 0-44 15,0 0-65-15,0 0-86 0,20 0-92 0,-20-12 37 16,0 12 72-16</inkml:trace>
  <inkml:trace contextRef="#ctx0" brushRef="#br0" timeOffset="147736.77">3718 13682 1733 0,'-11'-2'55'15,"2"2"43"-15,2 0 38 0,-3 0 22 0,2 0-34 16,2-2-18-16,-1 2-18 0,2-1-4 16,1 1 0-16,1 0-8 0,2 0-8 0,0-1-5 0,1 1-11 15,0 0-8-15,0 0-7 0,0 0-9 16,0 0 0-16,0 0-2 0,0 0-2 0,0 0-2 16,0 0-10-16,0 0-6 0,23 0-3 0,-23 0-1 15,28 0-3-15,-7 0 0 0,6 0 1 0,5-25 1 16,7 25 0-16,1-18 2 0,6 18-1 0,-1-19-1 15,3 19 1-15,-2-18-3 0,0 18 1 0,-2-18-1 16,-2 9-5-16,-4 9 4 0,-4-12-6 0,-6 7-9 16,-5 1 0-16,-7 2-16 0,-6-1 3 15,-4 3 0-15,-6 0-12 0,0 0 3 0,0 0-2 16,-45 0 4-16,21 0 11 0,-6 25 7 0,-1-25 0 16,-4 0 5-16,-3 25 7 0,0-25 0 0,2 14 5 15,0-14-2-15,3 17 4 0,0-17 1 0,0 12 2 16,2-12 0-16,2 14-5 0,2-9 0 0,4 2 0 15,2-1-3-15,4-2 2 0,6-1-3 0,4-1 4 16,3 3 0-16,4-5 4 0,0 1 7 0,0-1-9 16,42 0 5-16,-18 0-5 0,5 0-4 0,5 0 4 15,5 0-6-15,2-25-2 0,4 25-9 0,0 0-10 16,-1-25-12-16,-2 25-17 0,-2-14 0 0,-4 14-2 16,-4-12 0-16,-5 12 8 0,-5 0-11 15,-7-10 11-15,-6 10 8 0,-6 0 1 0,-3 0 12 0,0 0 7 16,0 0 3-16,-41 0 9 0,18 0 12 0,-4 0-3 15,-3 21 12-15,-1-21 12 0,-3 0 6 16,1 21 6-16,2-21 4 0,0 12 0 0,4-12 3 16,4 12 4-16,3-12 8 0,2 8 12 0,7-8 10 15,1 0-2-15,5 4-10 0,2-4-23 0,2 0-20 16,1 0-11-16,0 0-5 0,0 0 0 0,0 0-3 16,28 0 4-16,-28 0-4 0,22 0-2 0,-22 0-3 15,25-17-1-15,-25 17 2 0,24 0-2 0,-24 0-4 16,21 0-8-16,-21-12-11 0,15 12-12 0,-6 0-2 15,-9-7-15-15,11 7-4 0,-7 0 0 0,-1-6 4 16,-1 4 6-16,-1-2 10 0,-1 3 10 16,0-1 0-16,0 0-5 0,0-1-11 0,0 2-17 0,0 0-41 15,0-2-36-15,0 3-44 0,-22 0-78 16,22-2-86-16,0 2-52 0,-22-1 57 0</inkml:trace>
  <inkml:trace contextRef="#ctx0" brushRef="#br0" timeOffset="149954.67">5760 13341 1103 0,'0'0'39'0,"0"0"15"16,0 0 4-16,0 0 0 0,0 0-35 0,0 0-23 15,0 12 0-15,0-12-5 0,0 0-13 16,0 0 9-16,0 7-5 0,0-7-9 0,0 8 2 15,0-5-1-15,0 1-8 0,0-1 0 0,0 3-3 16,0-1-21-16,0 0-21 0,18 0-30 0,-18 0-25 16,0 2-15-16,20 0-18 0,-20 0-9 0,17 1 37 15</inkml:trace>
  <inkml:trace contextRef="#ctx0" brushRef="#br0" timeOffset="151803.76">5743 13699 2488 0,'-10'0'50'0,"0"-15"18"15,-1 15 14-15,0-12 29 0,-1 4-5 0,2-1 19 16,1 0 23-16,-1 2 1 0,2-1-23 0,3-3-18 16,0 2-4-16,2 0 4 0,1 3-8 0,-1-3-10 15,2 0-29-15,1 0-25 0,0 2-2 0,0 1-3 16,0 1-4-16,0 0-8 0,0 1-9 0,0-1-8 15,0 5-2-15,0 0 3 0,0 0-5 0,0 0 5 16,0 0-2-16,16 0 0 0,-16 0 7 0,0 22-9 16,0-22 4-16,0 21-3 0,14-21-4 15,-14 31 2-15,6-16 4 0,-6 5-4 0,4-4 5 16,0 0-3-16,-2 0 0 0,1-2 1 0,1-4-8 16,1 2 1-16,2-4 2 0,2-2-6 0,1-3 6 15,5-2-4-15,1-1-11 0,5 0-10 0,3 0-38 16,2-27-50-16,5 27-78 0,2-34-82 0,0 15-62 15,-2-6-63-15,-1 2-60 0,0 0-123 0,-3-1-50 16,0 1 121-16</inkml:trace>
  <inkml:trace contextRef="#ctx0" brushRef="#br0" timeOffset="152110.82">5821 13600 2647 0,'-4'0'23'0,"2"0"6"0,1 0 4 16,-1 0 12-16,2 0-14 0,0 0 5 0,0 0 3 15,0 0-10-15,0 0-8 0,0 0-9 0,0 0 17 16,0 0 5-16,0 0 7 0,0 19 7 0,0-19-24 16,0 22 1-16,0-8 1 0,0 0-6 0,0 1 2 15,0 0-9-15,0 0-7 0,16-1 1 16,-16-1-3-16,0 0 2 0,0-3 0 0,13-2-3 15,-13 1 16-15,15-4 2 0,-3-2 3 0,7-3-4 16,3 0-13-16,6 0-8 0,7 0-11 0,2-32-11 16,2 32-27-16,5-34-34 0,1 15-40 0,1-1-41 15,-2 0-31-15,0 2-14 0,-8 1-30 0,-2 3-32 16,-3 14-46-16,-7-15-108 0,-5 15-38 0,-7 0 87 16</inkml:trace>
  <inkml:trace contextRef="#ctx0" brushRef="#br0" timeOffset="154882.1">18529 12731 2375 0,'4'0'11'0,"-4"0"4"0,1 0-4 0,-1 0 6 15,2 0-8-15,-2 0 2 0,0 0 11 0,0 0 0 16,0 0-1-16,0-27-4 0,0 27-10 0,0-24-1 16,0 10-4-16,0-1-2 0,0-2-3 0,0 1 0 15,21-2 7-15,-21 2 17 0,0 1 21 0,16 2 12 16,-16 2 4-16,0 3-9 0,0 3-20 0,10 2-18 16,-10 3-15-16,0 0-1 0,0 0-1 0,0 0 5 15,-24 0 2-15,24 27-1 0,-32-27 5 0,11 25-5 16,-2-25 1-16,-1 30-2 0,2-14-2 0,3-1 6 15,3-2-3-15,4 0 7 0,12-1-2 0,-9-2-3 16,9 0 7-16,0 1-6 0,0-1 5 0,25 0 0 16,-25 0-5-16,37-1 0 0,-13 3-5 0,1-2 2 15,4 0-1-15,-1 1 0 0,0 0-2 16,-2 1 2-16,-2 2-5 0,-4 0 2 0,-3 1 6 16,-4 0 0-16,-1 1 4 0,-12-1-3 0,8 2-5 15,-8-2-1-15,0-1 4 0,0 1 3 0,0-1 0 16,-33-2 4-16,33-2-2 0,-30-1-3 0,30-2 3 15,-32-2-3-15,32-2 2 0,-29-3 3 0,29 0-2 16,-25 0 4-16,25 0-2 0,-15-26-3 0,15 26-2 16,0-31-7-16,0 13-3 0,0-1 2 0,0-3-1 15,25 0 1-15,-25-2 1 0,40 3-28 16,-16-1-26-16,3 7-39 0,1 2-46 0,0 4-47 16,-1 4-56-16,-3 5-69 0,-2 0-71 0,-5 0-98 15,-2 0 67-15,-4 29 108 0</inkml:trace>
  <inkml:trace contextRef="#ctx0" brushRef="#br0" timeOffset="155052.65">18933 13015 2045 0,'4'2'37'0,"-1"-2"4"0,-2 1-2 0,0 0-5 16,-1 2-32-16,0 1 5 0,0-1 12 0,0 3 14 15,0 5-4-15,0-2-8 0,0 5-8 16,0-1-5-16,-25 3-4 0,25-3-11 0,0 1-66 15,-22-3-91-15,22 0-128 0,0-1-177 0,-17-3-39 16,17-2 85-16</inkml:trace>
  <inkml:trace contextRef="#ctx0" brushRef="#br0" timeOffset="155458.96">19663 12740 1959 0,'0'-18'19'0,"0"1"15"15,0-1 23-15,-35 0 7 0,35 0-13 16,-31 1-4-16,31 2-10 0,-34 1-3 0,19 5-1 16,0 1-10-16,0 1-13 0,3 5-6 0,0 2-6 15,3 0 2-15,-2 0 5 0,1 0 0 0,0 28 5 16,1-28-2-16,-2 25 0 0,4-25 4 0,1 29-6 15,0-13 2-15,1 0-5 0,4-1-6 0,1-1 3 16,0 0-1-16,0 0 1 0,0-1 9 0,0-1-4 16,33-1-17-16,-33-2-12 0,26 0-25 0,-26 0-14 15,34-4 2-15,-16-2-1 0,3-3 8 16,-1 0 13-16,-1 0 12 0,-1 0 12 0,-3 0 12 16,1 0 3-16,-2-23 3 0,-4 23 2 0,1 0-3 15,-2 0 4-15,-1-19-7 0,-1 19 21 0,-2 0 10 16,0 0 13-16,-1 0 12 0,-1 0-13 0,0 27-3 15,0-27-10-15,-1 26-3 0,2-26-11 0,-3 32-3 16,1-17-2-16,0 3-3 0,-2-2-20 0,0 0-71 16,1 0-103-16,-1-1-134 0,4-3-190 0,-2-1 16 15,2-2 99-15</inkml:trace>
  <inkml:trace contextRef="#ctx0" brushRef="#br0" timeOffset="155606.95">20099 13142 1912 0,'1'5'12'0,"1"-1"7"0,-2 2-4 16,0-1-1-16,0-1-11 0,0 2-4 0,0 1 2 15,0-2-33-15,0 0-46 0,0-1-79 0,0 0-116 16,0-2-137-16,0-2-5 0,0 0 77 0</inkml:trace>
  <inkml:trace contextRef="#ctx0" brushRef="#br0" timeOffset="155790.59">20490 12625 2502 0,'4'-10'20'0,"-2"5"-3"0,-2 4-8 16,0 1-2-16,0 0-24 0,0 0 9 0,0 23 6 16,0-23 6-16,-22 32 4 0,22-12-3 0,0 4 1 15,-17 2-2-15,17 2 0 0,0-1-2 0,0 0-30 16,0-1-71-16,0-2-88 0,0 1-111 0,0-3-119 15,0-3-124-15,28-3 85 0</inkml:trace>
  <inkml:trace contextRef="#ctx0" brushRef="#br0" timeOffset="156054.79">20837 12734 2458 0,'3'-10'11'0,"-1"5"-6"0,-2 5 0 0,0 0 1 16,0 0-6-16,0 0 18 0,0 29 14 0,-27-29 14 15,27 27 10-15,0-27-12 0,-26 33-9 0,26-14-14 16,0 1-14-16,0-1-2 0,0-2-4 0,0 0-4 16,0-2 1-16,0-1 7 0,25-1-1 0,-25-4-5 15,34-1-17-15,-34-3-19 0,41-5-16 0,-18 0-13 16,-7 0 8-16,3 0 10 0,-4-25 12 0,-1 25 16 16,-14-30 4-16,17 12 2 0,-17-4 0 0,0 0-10 15,0-4-1-15,0 3-1 0,0 0 1 16,0 3 5-16,0 1-13 0,0 6-29 0,-22 5-30 15,22 8-53-15,0 0-67 0,-28 0-83 0,28 31-135 16,-22-31 20-16,22 38 84 0</inkml:trace>
  <inkml:trace contextRef="#ctx0" brushRef="#br0" timeOffset="156214.58">21404 13086 2545 0,'10'5'18'0,"-2"2"34"0,-2 1 38 0,-1 2 23 15,-2-5-11-15,-3 4-27 0,0 1-38 0,1 2-17 0,-1 2-7 16,0 1-3-16,0 0-1 0,0-1-8 16,0 1-8-16,0 2-53 0,-20 0-106 0,20 0-123 15,0-3-207-15,0-2-217 0,-16-3 107 0</inkml:trace>
  <inkml:trace contextRef="#ctx0" brushRef="#br0" timeOffset="156409.81">21909 12690 2955 0,'10'-8'5'0,"-4"6"-3"0,-2 2-1 0,0 0 5 15,-3 0 10-15,-1 20 23 0,0-20 4 16,0 30 0-16,0-10-18 0,0 2-16 0,0 4-2 16,-24 1-5-16,24-1 3 0,0 2-4 0,0 1-3 15,0-3-1-15,0 0-18 0,0 1-68 0,26-5-77 16,-26 1-96-16,28-2-145 0,-28-6-178 0,36-2-38 15,-12-5 98-15</inkml:trace>
  <inkml:trace contextRef="#ctx0" brushRef="#br0" timeOffset="156603.69">22377 12574 2670 0,'4'0'-3'0,"-4"0"1"15,1 0 36-15,-1 0 42 0,0 0 30 0,0 23 11 16,0-23-33-16,0 18-36 0,-24-18-14 15,24 26 1-15,0-11 0 0,0 2-10 0,0 2-12 16,0 1-9-16,0 3-3 0,0 2 0 0,0 2-2 16,0 2-4-16,0-2-3 0,0-1-75 0,0-1-81 15,20 0-93-15,-20-2-122 0,0-4-59 0,24-2-116 16,-24-3-4-16,24-6 123 0</inkml:trace>
  <inkml:trace contextRef="#ctx0" brushRef="#br0" timeOffset="156782.92">22766 12954 2107 0,'6'30'26'0,"1"-30"9"0,-2 27 41 15,-2-14 35-15,-1-13-9 0,-1 22 2 0,-1-13-29 16,1-1-23-16,-1 4 8 0,0 2 0 0,0-2-15 16,0 1-9-16,0 2-23 0,0-1-8 0,0 5-5 15,0 0-2-15,0-1-46 0,0 1-81 0,-20 0-87 16,20 3-121-16,0-3-155 0,-15-1-109 0,15-5 93 15</inkml:trace>
  <inkml:trace contextRef="#ctx0" brushRef="#br0" timeOffset="157250.86">23245 12615 2685 0,'1'-1'10'15,"-1"0"26"-15,0 1 37 0,0-3 28 0,0 1 14 16,0-1-23-16,0 1-35 0,0 0-28 15,0-2-25-15,0 0-4 0,23 1 0 0,-23-3-4 16,25 2 2-16,-6 0 0 0,3 2-1 0,3 2 6 16,1 0-1-16,1 0 1 0,2 0-2 0,-2 0-3 15,1 0-1-15,-2 24 1 0,-3-24 3 0,-2 22 1 16,-2-22 2-16,-4 31 1 0,-3-14-3 0,-5 2 2 16,-5 3-5-16,-2 0 5 0,0 2-2 0,0-2 2 15,-25 2-2-15,25-1-5 0,-25-2 2 0,25 0 2 16,-26 0-1-16,26-3 3 0,-19-1 0 0,19 0-6 15,0-2 7-15,0-3-3 0,0-1-4 16,0-1 5-16,0-1-2 0,0-5-1 0,0 1 7 0,23-2-4 16,-23-2-3-16,26-1-10 0,-26 0-17 15,31 0-33-15,-31 0-45 0,29 0-49 0,-16-26-45 16,1 26-39-16,1-19-13 0,1 19-16 0,0-18-20 16,2 18-3-16,0-17-67 0,4 17-15 0,-2-12 78 15</inkml:trace>
  <inkml:trace contextRef="#ctx0" brushRef="#br0" timeOffset="157615.17">23108 12801 2219 0,'21'-7'42'0,"-21"0"43"16,0 0 34-16,0 0 47 0,0 2-14 0,0-1-11 15,0 2-19-15,0 1-19 0,0 1-12 0,0-1-32 16,0 1-13-16,0 2-28 0,0 0-18 0,0 0-2 15,0 0 3-15,0 0 17 0,0 0 5 16,0 27 15-16,0-27-3 0,0 29-15 0,0-12 3 16,0 9-19-16,0-1 2 0,0 1-2 0,0 1-3 15,0 2 1-15,0 1-11 0,0 0-42 0,0 2-103 16,24-6-108-16,-24-1-149 0,15-1-188 0,-15-2-133 16,31 1 113-16</inkml:trace>
  <inkml:trace contextRef="#ctx0" brushRef="#br0" timeOffset="157826.56">24261 13322 2866 0,'7'0'8'16,"-2"0"-3"-16,-3 0 13 0,-1 0 8 0,1 0-11 15,-2 0 2-15,0 0-11 0,0 0-6 0,0 0 20 16,0 0 8-16,0 31 1 0,0-31-5 0,0 25-12 15,-24-25-9-15,24 38-3 0,-18-20-6 0,18 2-7 16,-19-2-44-16,19-1-91 0,-22 1-117 0,13-3-177 16,3-3-212-16,6 0 34 0,-11-2 124 15</inkml:trace>
  <inkml:trace contextRef="#ctx0" brushRef="#br0" timeOffset="158039.27">24639 12779 2957 0,'10'-16'23'16,"-1"6"21"-16,-5 3 18 0,-1 0 2 0,0 2-22 15,-3 2-23-15,0 3-21 0,0 0 20 0,0 0 12 16,0 24 1-16,0-24 10 0,0 34-24 0,0-9-14 16,0 4 4-16,0 4-6 0,0 4 1 0,0 0-1 15,0-2-5-15,0 3-3 0,0-6-72 0,0 0-86 16,0-1-120-16,0-5-169 0,0-3-152 15,0-2-67-15,24-8 122 0</inkml:trace>
  <inkml:trace contextRef="#ctx0" brushRef="#br0" timeOffset="158440.21">24933 12740 2842 0,'0'-9'27'0,"0"4"26"0,0 2 40 0,0 1 33 16,0-2 8-16,0 2 1 0,0 1-9 0,3 1-14 15,0 0-26-15,0 0-27 0,5 0-31 0,-1 0-20 16,5 0-9-16,3 0-1 0,2 0-1 0,4 0 4 16,2 0-3-16,3 0 2 0,-1 0-1 15,-1 20-3-15,-1-20 0 0,0 0-5 0,-6 14 1 16,-1-14-1-16,-5 0-2 0,-1 20 3 0,-8-11-1 16,0 1-3-16,-2 2 4 0,0 2 5 0,0 0 3 15,-24 2 2-15,24 0 3 0,-29 1-4 0,29-2-9 16,-24 1 5-16,24-1-5 0,-21 0 7 0,21-1 7 15,-16-4-5-15,16 1-3 0,0 0-2 0,0-4-2 16,0 0 2-16,0-2 4 0,0 1 0 0,0-3 0 16,0 0 0-16,29-3 0 0,-29 3-2 0,29-2 6 15,-29 2-4-15,34-2-2 0,-16 0 0 0,-4 2-6 16,-14 0 1-16,22 2 3 0,-22 2 0 16,13 2-4-16,-13 1 0 0,0 2 1 0,0 5-12 15,0-2-1-15,0-1-17 0,0 3-4 0,-35 1-11 16,35 1-12-16,-27-1-16 0,27-1-26 0,-25 1-25 15,25-1-23-15,-25 1-27 0,25-2-48 0,-18-4-37 16,18 0-79-16,-13-3-91 0,13-4-102 0,-9-2 83 16</inkml:trace>
  <inkml:trace contextRef="#ctx0" brushRef="#br0" timeOffset="158597.85">25521 13237 1972 0,'9'32'27'0,"0"-14"14"0,-7 0 16 0,5-3 5 16,-4 1-26-16,1 2-8 0,-2-1-12 16,-1-1-5-16,-1-2-2 0,0 1-1 0,0-1-9 0,0 0-47 15,0-2-93-15,0-2-136 0,0-1-206 0,0-5-34 16,0 0 91-16</inkml:trace>
  <inkml:trace contextRef="#ctx0" brushRef="#br0" timeOffset="158806.46">25873 12724 2661 0,'6'-12'37'0,"-2"5"7"0,-4 2-9 16,0 5 3-16,1 0-40 0,-1 0 25 0,2 0 36 16,-2 0 8-16,2 26 10 0,0-26-33 0,-2 33-25 15,2-13-10-15,0 5-7 0,1 0-1 0,-2 1 1 16,0 0 2-16,3 1-6 0,-2-1-3 0,0-1-41 15,1 0-85-15,-1-3-99 0,1-2-134 0,1 0-142 16,1-4-145-16,3-6 103 0</inkml:trace>
  <inkml:trace contextRef="#ctx0" brushRef="#br0" timeOffset="159147.25">26191 12647 2389 0,'4'0'0'0,"-1"0"70"0,1 0 77 15,-4 0 59-15,4 27 35 0,-4-27-41 0,0 30-58 16,2-30-30-16,1 36-19 0,-3-14-30 0,3-2-13 16,-1 2-34-16,0-2-13 0,2-1-4 0,1 0 0 15,-1-2 3-15,-2 2-13 0,5-3-1 0,1-1-34 16,0-2-54-16,-1-4-51 0,4 0-66 0,2-3-28 16,-2-3 2-16,3-1 30 0,-1-2 46 0,2 0 42 15,0 0 41-15,1-21 32 0,-1 21 25 16,-3-28 19-16,1 9 4 0,5-1 22 0,-5-1 34 15,1-1 38-15,-5 3 44 0,0 4-9 0,-3 2-35 16,2 13-38-16,-4-13-19 0,-4 13 41 0,0 0 44 16,0 0 12-16,0 28-4 0,0-28-34 0,0 34-38 15,0-14-14-15,0 2-15 0,0 1-18 0,0-1-2 16,-20 2-7-16,20 0 7 0,0-1-1 0,0-1-6 16,0-1 1-16,0 2-11 0,0-5-34 0,0 2-82 15,0-6-94-15,0-2-149 0,29-2-181 0,-29-2-144 16,25-4 99-16</inkml:trace>
  <inkml:trace contextRef="#ctx0" brushRef="#br0" timeOffset="159459.17">26950 13084 2048 0,'1'17'66'0,"-1"-4"57"0,0 0 47 0,0 2 42 15,0 0-28-15,0 0-24 0,0 2-32 0,0-1-40 16,0 1-35-16,-21 2-30 0,21 1-11 0,0-1-3 15,-27 1-5-15,27-3-4 0,-31-1-7 0,11 1-3 16,-1-3-40-16,-4-2-57 0,1 1-68 0,-3-5-90 16,5-1-69-16,-3 0-104 0,7-2-127 0,2-5 17 15,4 0 114-15</inkml:trace>
  <inkml:trace contextRef="#ctx0" brushRef="#br0" timeOffset="159667.92">27211 12798 2660 0,'9'0'17'0,"-2"0"0"0,-5 0-1 0,-2 26 60 15,2-26 12-15,-2 0 25 0,0 19 19 0,0-19-41 16,0 23-14-16,0-6-20 0,-25 1-17 0,25 3-13 16,0 4-15-16,-17-1-7 0,17 2-2 0,0 3-4 15,-12-2-2-15,12-2 4 0,0 1-12 0,0 0-53 16,0-3-90-16,0 0-133 0,0-1-157 0,31-2-158 15,-31-6-100-15,32 0 131 0</inkml:trace>
  <inkml:trace contextRef="#ctx0" brushRef="#br0" timeOffset="159911.47">27606 12945 2832 0,'0'-6'21'15,"0"6"-1"-15,0 0 12 0,0 0 22 0,0 0 11 16,0 0 53-16,0 0 29 0,0 0 7 0,0 21-16 15,0-21-42-15,0 20-31 0,0-20-19 0,0 28-14 16,0-13-8-16,0 3-5 0,0 3-7 0,31-2-6 16,-31 1 3-16,28 0-7 0,-28 3-7 0,29-1 4 15,-13 2-1-15,-3 1 0 0,-13-1 4 0,23 2 4 16,-23-1-8-16,16-1 2 0,-16-2-4 16,0 0-14-16,0-3-19 0,0-2-52 0,-35-3-48 15,35-1-49-15,-42-4-48 0,18-3-21 0,-4-1-41 16,1-2-37-16,3-3-78 0,-3 0-120 0,5 0-3 15,1 0 95-15</inkml:trace>
  <inkml:trace contextRef="#ctx0" brushRef="#br0" timeOffset="160055.72">27681 13024 2313 0,'11'-3'39'0,"3"-1"19"0,-3 1 12 0,5 3 18 15,1-2-33-15,3-1-17 0,3 3-10 0,0-1-18 16,4 1-10-16,1-2-3 0,2 2 3 15,-5 0-56-15,1 0-86 0,-6 0-131 0,-3 0-181 16,-7 0-167-16,-9 0 91 0</inkml:trace>
  <inkml:trace contextRef="#ctx0" brushRef="#br0" timeOffset="161750.86">28409 13543 3216 0,'0'0'24'0,"2"0"3"0,-2 0 32 16,0 0 40-16,0 0 17 0,0 0 48 0,0 0 1 15,0 0-21-15,0 0-24 0,0 0-48 0,0 0-34 16,0 0-23-16,0 0-13 0,0 0-5 0,0 0 2 16,0 0 2-16,0 28-4 0,-19-28 7 0,19 33 0 15,-18-13-1-15,1 2-12 0,1 0-50 16,-2 1-77-16,-5-1-94 0,4-2-106 0,-3-1-96 16,3 0-100-16,2-1-198 0,4-5 12 0,3-1 142 15</inkml:trace>
  <inkml:trace contextRef="#ctx0" brushRef="#br0" timeOffset="-65956.83">18217 8940 1805 0,'0'-3'22'0,"0"1"13"15,0 2 9-15,0-3 19 0,0 3-12 16,0-4 2-16,0 2 4 0,0 0-10 0,0 1 3 16,0 0-9-16,0-2-4 0,0 3-5 0,0-1-5 15,0 1-2-15,0-3 2 0,0 3 7 0,0 0 0 16,0 0 3-16,0 0 6 0,0-1 0 0,0 1-3 16,0 0 2-16,0 0-2 0,0-1-7 0,0-1 4 15,0 2-4-15,0-1-16 0,0 1-1 0,0 0-7 16,0 0-6-16,0-1 2 0,0 1-4 0,0 0-1 15,0 0-1-15,0 0 1 0,0 0 0 0,0 0-3 16,0 0-1-16,0 0 2 0,0 0-1 16,0 0 3-16,0 0-1 0,0 0-3 0,0 0 0 15,0 0 3-15,0 0 0 0,0 0-6 0,0 0 8 16,0 0-6-16,0 0 4 0,0 0 3 0,0 0-4 16,0 0 1-16,0 0 2 0,0 0 1 0,0 0-2 15,0 0 7-15,0 0-9 0,0 0-1 0,0 0 3 16,0 0-7-16,0 0 10 0,0 0 6 0,0 0 4 15,0 0 1-15,0 0-4 0,0 0-7 0,0 0-4 16,0 0 2-16,25 0 0 0,-25 0-1 0,0-18 0 16,21 18-1-16,-21 0 3 0,0 0 2 0,16-14 2 15,-16 14 8-15,0 0-2 0,0 0 5 0,0 0-3 16,0 0-3-16,0 0 2 0,0 0-2 16,0 0-4-16,0 0-4 0,0 0-7 0,0 0-1 15,0 0 6-15,0 0-4 0,0 0 3 0,0 0-3 16,0 0 1-16,0 0 3 0,-19 0 2 0,19 0-1 15,-17 19-2-15,17-19 2 0,-16 0-4 0,16 18 4 16,-16-18-1-16,16 0 2 0,-8 10-6 0,8-10 2 16,0 0-1-16,0 0-4 0,0 0 6 0,0 0-3 15,0 0 4-15,0 0-1 0,0 0-3 0,0 0-2 16,22 0-1-16,-22-21 0 0,21 21 5 0,-21-17 1 16,22 17-4-16,-22-17 6 0,19 17-4 0,-19-17 1 15,16 17 6-15,-16-10-10 0,7 10 9 0,-7 0-6 16,7-8-6-16,-7 8 3 0,0 0-6 0,0 0 7 15,0 0 3-15,0 0-1 0,0 0 3 16,0 23-6-16,0-23 0 0,-26 17 3 0,26-17 2 16,0 22 1-16,-23-22 0 0,23 19 0 0,-14-19-7 15,14 17 6-15,-14-17 0 0,14 12-1 0,-7-12 1 16,7 11 1-16,0-11-4 0,0 4 2 0,0-4 2 16,0 0 0-16,0 0 9 0,0 0-2 0,0 0-3 15,0 0-4-15,0 0-5 0,0 0 1 0,22-24 1 16,-22 24 2-16,0-20 3 0,20 20-1 0,-20-18 0 15,16 18-1-15,-16-18-3 0,9 18 2 16,-9-15 1-16,7 8-1 0,-2 7 1 0,-5-10-2 0,3 10-2 16,-3-4-2-16,0 3-5 0,0 1-3 15,0 0 1-15,0 0 4 0,0 0 5 0,0 0 3 16,0 0-1-16,0 0-1 0,-24 24-1 0,24-24 2 16,0 18 2-16,-25-18 0 0,25 19 4 0,-18-19-3 15,18 15-7-15,-17-15 6 0,17 14-6 0,-11-14 2 16,11 8 2-16,0-8-4 0,0 0 0 0,0 0 5 15,0 0-1-15,0 0-1 0,0 0 6 0,0 0-8 16,24 0 3-16,-24 0-1 0,24-29 3 0,-24 29 2 16,28-20 1-16,-28 20 1 0,27-22-2 0,-27 22-2 15,19-19 5-15,-19 19-2 0,13-16-5 0,-13 16 3 16,0-10-2-16,0 10 0 0,0-6-2 16,0 6-3-16,0 0 0 0,0 0 0 0,0 0 2 15,-26 0-5-15,26 26-6 0,0-26-3 0,-25 21-9 16,25-21-5-16,-16 24-3 0,16-24 0 0,0 21 3 15,-11-21-4-15,11 17-10 0,0-17 2 0,0 15-8 16,-5-15 5-16,5 7 12 0,0-7 2 0,0 6 16 16,0-6 8-16,0 0 10 0,0 0-4 0,0 0 3 15,0 0 1-15,22 0 1 0,-22 0 13 0,0-27 0 16,16 27 11-16,-16 0 8 0,0-22-5 0,18 22 8 16,-18-15 2-16,0 15-4 0,0-12 0 0,10 12-9 15,-10 0-9-15,0-8-10 0,0 8-4 0,0 0-1 16,0 0-6-16,0 0-2 0,0 0 3 15,0 0-6-15,-21 0 1 0,21 0 3 0,0 0 1 16,-15 21-1-16,15-21 3 0,0 0 2 0,-11 22-2 16,11-22 1-16,0 14 0 0,0-14-3 0,0 16 0 15,0-16 0-15,0 14-3 0,0-14 2 0,0 9-2 16,0-9-2-16,0 5 7 0,0-4 0 0,0 0 0 16,0-1 11-16,0 0 0 0,0 0 0 0,0 0-2 15,0 0-2-15,0 0-3 0,0 0 0 0,0-19 5 16,0 19-1-16,0 0-4 0,0-23-2 0,0 23 3 15,0-14-4-15,0 14-1 0,0-15 1 0,0 15-2 16,0-14 3-16,0 14 9 0,0-7 0 16,0 7-5-16,0-5-2 0,0 4-8 0,0 1-4 0,0 0 6 15,0 0-2-15,0 0 5 0,0 0 0 16,0 0 1-16,0 0 1 0,0 24 0 0,0-24 4 16,0 0-3-16,0 23-3 0,0-23 0 0,0 17 2 15,0-17 0-15,0 16 2 0,0-16-4 0,0 13-8 16,0-13 4-16,0 9 1 0,0-5 0 0,0-4 7 15,0 4-4-15,0 0 2 0,0-4 2 0,0 0-2 16,22 0 1-16,-22 0 2 0,25 0-4 0,-25 0-2 16,30 0 2-16,-13 0-5 0,-3 0 5 0,4 0-1 15,-3 0 0-15,-2 0 0 0,-1 0-1 0,2 0 2 16,-2 25-1-16,-1-25-1 0,2 20 3 16,-2-20-2-16,-2 18 5 0,2-18-6 0,-2 19 1 15,1-19 5-15,-2 13-7 0,1-13 10 0,1 9-8 16,4-9-9-16,1 0 9 0,3 0-3 0,2 0 6 15,2 0 6-15,6 0-13 0,-2 0 0 0,2 0 0 16,1 0 2-16,-1-18 8 0,0 18-1 0,-6 0-1 16,3 0-3-16,-5 0-1 0,-2 0 0 0,-3 0 1 15,-5 0 2-15,0 0 0 0,-5 0-1 0,-2 0 2 16,-1 0-2-16,-1 0-1 0,-1 0 3 0,0 0-4 16,0 0 0-16,0 0 0 0,0 0-4 0,0 0 3 15,0 0-5-15,0 0-12 0,0 0-56 0,0 0-66 16,0 0-101-16,0 0-124 0,0 0-120 15,27 0-66-15,-27 0 106 0</inkml:trace>
  <inkml:trace contextRef="#ctx0" brushRef="#br0" timeOffset="-64202.56">17889 5896 822 0,'0'0'29'0,"0"0"18"16,0 0 21-16,0 0 9 0,0 0-10 0,0 0 0 15,0 0-3-15,0 0 6 0,0 0 3 16,0 0 0-16,0 0-2 0,0 0-10 0,0 0-25 16,0 0-10-16,0 0-25 0,0 0-5 0,0 0 4 15,0 0-4-15,0 0 3 0,0 0 5 0,0 0 3 16,0 0-24-16,0 0-41 0,0 0-67 0,0 0-80 15,0 0-75-15,0 0-72 0,0 0 64 0</inkml:trace>
  <inkml:trace contextRef="#ctx0" brushRef="#br0" timeOffset="-62656.63">18722 9250 1623 0,'3'0'31'0,"-2"0"8"0,0 0 7 0,0 0-4 16,-1 0-20-16,0 0-3 0,0 0-5 0,0 0 7 15,0 0-1-15,0 0-5 0,0 0 6 0,0 0-1 16,0 0-4-16,0 0-2 0,0 0-13 0,0 0-1 16,0 0-31-16,0 0-52 0,0 0-114 0,0 0-170 15,0 0-96-15,0 0 54 0</inkml:trace>
  <inkml:trace contextRef="#ctx0" brushRef="#br0" timeOffset="-62026.29">18855 9179 1388 0,'0'0'33'0,"0"0"28"0,0 0 26 15,0 0 16-15,0 0-16 0,0 0-10 0,0 0-15 16,0 0-5-16,0 0-14 0,0 0-6 0,0 0-4 16,0 0-5-16,0 0 7 0,0 0-6 0,0 0 3 15,0 0-1-15,0 0-2 0,0 0-2 16,0 0-6-16,0 0-3 0,0 0-3 0,0 0-2 15,0 0 4-15,0 0-3 0,0 0-1 0,0 0 2 16,0 0-8-16,0 0 0 0,0 0-4 0,0 0-6 16,0 0-22-16,0 0-32 0,0 0-62 0,0 0-86 15,0 0-117-15,0 0-120 0,0 0-45 0,0 0 91 16</inkml:trace>
  <inkml:trace contextRef="#ctx0" brushRef="#br0" timeOffset="-61138.21">18189 11187 2288 0,'1'0'16'0,"1"0"3"0,-2 0 12 0,1 0 23 16,0 0 5-16,0 0 19 0,-1 0 21 0,0 0 4 15,0 0-9-15,0 0-12 0,0 0-28 0,0 0-22 16,0 0-14-16,0 0-8 0,0 0-2 0,0 0-2 16,0 0 3-16,0 0 3 0,0 0-2 0,0 0 4 15,0 0-5-15,0 0-5 0,0 0-1 0,0 0-3 16,0 0 0-16,0 0 2 0,0 0-2 0,0 0-2 15,0 0 2-15,0 0-5 0,0 0 5 0,0 0-1 16,0 0-4-16,0 0 5 0,0 0-5 0,0 0-6 16,0 0-19-16,0 0-35 0,0 0-45 0,0 0-53 15,0 0-42-15,0 0-51 0,0 0-63 0,0 0-87 16,0 0-122-16,0 0 73 0,0 0 113 16</inkml:trace>
  <inkml:trace contextRef="#ctx0" brushRef="#br0" timeOffset="-60660.79">18278 11214 2787 0,'0'0'1'15,"0"0"-1"-15,0 0-1 0,0 0 1 0,0 0 3 16,0 0 4-16,0 0 1 0,0 0-1 0,0-20-5 15,0 20-2-15,0 0-7 0,0 0-23 0,0 0-45 16,0 0-45-16,0 0-59 0,0 0-29 0,0 0-6 16,0 0-40-16,0 0-38 0,0 0-115 0,0 0-7 15,0 0 84-15</inkml:trace>
  <inkml:trace contextRef="#ctx0" brushRef="#br0" timeOffset="-59827.54">18793 13781 2566 0,'0'4'7'0,"0"-1"1"0,0-2-4 15,0 0-9-15,14-1-19 0,-14 0-25 0,0 0-38 16,0 1-46-16,8 1-72 0,-8-2-129 0,0 3-171 15,3-2 1-15,-3 1 84 0</inkml:trace>
  <inkml:trace contextRef="#ctx0" brushRef="#br0" timeOffset="-59441.34">19410 15833 3076 0,'0'1'4'0,"0"-1"-18"0,0 0-70 15,0 0-112-15,0 0-171 0,0 0-266 0,0 0-51 16,0 0 110-16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0-11T11:27:27.066"/>
    </inkml:context>
    <inkml:brush xml:id="br0">
      <inkml:brushProperty name="width" value="0.05292" units="cm"/>
      <inkml:brushProperty name="height" value="0.05292" units="cm"/>
      <inkml:brushProperty name="color" value="#FFFF00"/>
    </inkml:brush>
  </inkml:definitions>
  <inkml:trace contextRef="#ctx0" brushRef="#br0">3168 1387 2330 0,'0'-3'17'16,"0"0"17"-16,0-2 21 0,0 2 15 0,0 3-16 16,0-2-6-16,0 0-19 0,0 2-15 0,0 0-5 15,0 0-15-15,0 0 1 0,0 0-4 0,0 0 3 16,0 0 8-16,0 26 1 0,0-26 9 15,0 27 11-15,25-8 1 0,-25 2 3 0,0 2-5 16,21 5-6-16,-21 2-4 0,14 0-4 0,-14-2-1 0,0 1-2 16,10 0-2-16,-10-3-2 0,0-1-1 15,0-1-4-15,0-3-3 0,0 1-20 0,0-5-16 16,0 0-52-16,0-2-72 0,0-6-79 0,0 3-130 16,0-7-76-16,0-1-74 0,0-4 99 0</inkml:trace>
  <inkml:trace contextRef="#ctx0" brushRef="#br0" timeOffset="323.46">3222 1424 2068 0,'0'-5'68'0,"0"3"49"0,-4-1 34 0,4 3 34 16,0-4-57-16,0 3-29 0,0-3-26 15,0-1-26-15,0-1-7 0,22 0-17 0,-22-4-12 16,21 1-2-16,-21-1-7 0,28-2-3 0,-10 4 3 15,3 1-5-15,-1 2 2 0,4 1 0 0,0 4 2 16,-2 0-3-16,-3 0 2 0,3 24-2 0,0-24 1 16,-2 36-3-16,-2-12-3 0,1 3 2 0,-6 6-7 15,-1-1 7-15,-2 4-1 0,-6 0-2 0,-4 1 3 16,0-1-2-16,0-1 0 0,-29 0 0 16,29-3 3-16,-37-1-1 0,37-4 2 0,-44-1 5 15,19-3-5-15,1-2 5 0,-1-2 0 0,-1-4-2 16,1-2 2-16,5-2-1 0,1-4 0 0,4-2 5 15,5-2-5-15,4-1-34 0,6-2-45 0,-8 0-94 16,8 0-90-16,0 0-35 0,0-29-120 0,0 29-44 16,24-26-11-16,-24 8 67 0</inkml:trace>
  <inkml:trace contextRef="#ctx0" brushRef="#br0" timeOffset="912.48">3885 1687 2214 0,'12'-6'46'0,"-3"1"30"0,-1 0 55 0,-3 0 27 16,-2-2-5-16,-1-1 3 0,-1 3-18 0,-1-3-4 16,0 2-18-16,0 0-20 0,0 0-25 0,0 1-19 15,0 3-19-15,0-1-7 0,-22 1-14 0,22 0-6 16,-18 2-7-16,18 0-1 0,-24 0-2 0,9 0-1 16,-4 0 5-16,1 0-6 0,-1 27 0 0,-3-27 2 15,1 23-2-15,2-23-2 0,2 32 4 0,-1-15 2 16,5-3-2-16,2 3 0 0,2 0-2 0,4-2-5 15,3 2 1-15,2-3-3 0,0-1-11 0,0 1-6 16,0-5-10-16,33 3-10 0,-33-4 0 0,29-2-11 16,-29-1-11-16,30-2 4 0,-12-2 2 0,-1-1 1 15,-3 0 15-15,1 0-2 0,-2 0 7 16,-1 0 17-16,2 0 6 0,-2-25 14 0,-3 25-1 16,1 0 5-16,-1-25 2 0,0 25-1 0,1-21 6 15,-1 21-7-15,0-19 0 0,1 19-2 0,-3-12 2 16,1 12 2-16,1 0-2 0,2 0 5 0,0 0-2 15,2 0 1-15,-2 0 5 0,2 30 0 0,4-30-1 16,-1 22-6-16,3-22-4 0,-2 23 0 0,0-23 5 16,3 20 3-16,-2-20-3 0,0 16-15 0,0-16-24 15,-2 9-27-15,3-9-22 0,-3 0-15 0,1 0 1 16,-1 0-5-16,-1 0 25 0,-1-30 23 16,0 30 21-16,-4-32 40 0,-1 14 27 0,0-3 10 15,-6-3 17-15,0-2 9 0,-2-5-11 0,-1-2 0 16,0-4-9-16,0-3-1 0,0-3 4 0,0 2 17 15,0 2 11-15,0 5 14 0,0 4 10 0,-21 8-21 16,21 6-18-16,0 6-31 0,0 5-26 0,0 5 2 16,0 0 8-16,0 0 5 0,0 41 13 0,0-19-4 15,0 5-7-15,0 7 2 0,0 2-12 0,0 1-5 16,0 1-1-16,0-1-2 0,0-1-1 0,0 0 2 16,0-2-3-16,-21-4-3 0,21 0-20 0,0-3-35 15,0-5-53-15,0 1-73 0,0-5-68 16,0-4-96-16,0-2-114 0,0-3-83 0,0-5 37 15,0-4 132-15</inkml:trace>
  <inkml:trace contextRef="#ctx0" brushRef="#br0" timeOffset="1067.35">4171 1702 2609 0,'-10'0'19'0,"10"0"10"15,-7 0 10-15,7 0 4 0,0 0-15 0,0 0-10 16,0 0-16-16,0 0-2 0,0 0-2 0,27 0-5 15,-27 0-33-15,38 0-55 0,-13-17-87 0,2 17-139 16,7 0-112-16,1 0-117 0,0-12 35 0,2 12 143 16</inkml:trace>
  <inkml:trace contextRef="#ctx0" brushRef="#br0" timeOffset="2307.65">4909 1705 2352 0,'0'0'31'0,"0"0"24"0,0-21 25 15,-30 21 30-15,30-16 5 0,0 16-5 0,-26-21-11 16,26 21-10-16,-21-17-17 0,21 17-11 0,-22-13-9 16,22 13-15-16,-21 0-17 0,6 0-12 0,-1 0-2 15,0 0-8-15,0 0 1 0,-2 35 2 0,2-35-5 16,-2 40 7-16,1-18-4 0,0 6 4 0,3-3 1 16,2 2-4-16,2-1 0 0,2-3-2 15,1-2 3-15,4-1-3 0,3-3 2 0,0-3-6 16,0-2-6-16,0-3 1 0,24-3-6 0,-24-4 0 15,32-2-2-15,-12 0 2 0,2 0-1 0,1 0 7 16,1-28 6-16,-1 28 0 0,0-25 9 0,-4 25 0 16,-5-32 2-16,-1 16-3 0,-4 0 0 0,-1 1-1 15,-1 1 2-15,-3 1-1 0,-2 0 2 0,2 4 3 16,0 3-4-16,-3 6-7 0,0-6 0 0,1 6-2 16,-1 0 5-16,0 0 4 0,3 0 3 0,1 0-6 15,1 29 1-15,2-29 2 0,-1 20-3 0,8-20 3 16,-4 21-3-16,3-21 0 0,1 17-1 15,3-17 0-15,-2 17 0 0,4-17 1 0,0 12 1 16,-1-12 1-16,1 7-1 0,-3-7-2 0,1 4-1 16,-4-4 1-16,-1 0 0 0,-4 0 4 0,-3 0-2 15,-1 0-1-15,-2 0 4 0,-2 0 3 0,0 0 7 16,-1 0 1-16,0 0 1 0,0 0 0 0,0 0-2 16,0 0-3-16,0 0-4 0,0 0-4 0,0 0-1 15,0 0-5-15,0 0 0 0,-16 0 2 0,16 0-3 16,0 0 1-16,0 0 2 0,0 0-4 0,0 0 1 15,0 0 0-15,0 0 1 0,0 0 2 0,0 0 1 16,0 0 3-16,0 0 0 0,0 0-2 16,0 0-1-16,0 0 5 0,0 0-3 0,0 0 1 15,0 0 0-15,0 0-4 0,0 0-1 0,0 0-1 16,0 0 0-16,0 0-2 0,0 0 4 0,0 0-3 16,0 0 0-16,0 0-2 0,0 0-3 0,0 0 7 15,0 0 0-15,0 0 1 0,0 0 0 0,0 0-3 16,0 0-3-16,-17 0 4 0,17 0 0 0,0 0 0 15,0 0 4-15,0 0 0 0,0 0-2 0,0 0 2 16,0 0-2-16,0 0-2 0,0 0 4 0,0 0-6 16,0 0 0-16,0 0 0 0,0 0-4 0,0 0-1 15,0 0-2-15,0 0 0 0,0 0-2 0,0 0 3 16,0 0 0-16,0 0-3 0,0 0 3 16,0 0-2-16,0 0 0 0,0 0 5 0,0 0-6 15,0 0 6-15,0 0-3 0,0 0 2 0,0 0 2 16,0 0 3-16,0 0 1 0,0 0 0 0,0 0 0 15,0 0 0-15,0 0 2 0,0 0 0 0,0 0 3 16,0 0-3-16,0 0 2 0,0 0 0 0,0 0-2 16,0 0 3-16,0 0-3 0,0 0 2 0,0 0 1 15,0 0-4-15,0 0-4 0,0 0-7 0,0 0-3 16,0 0 2-16,0 0-1 0,0 0 1 0,0 0 1 16,0 0 2-16,0 0 2 0,0 0 4 0,0 0 1 15,0 0-9-15,0 0-4 0,0 0-10 0,0 0-6 16,0 0 5-16,0 0 1 0,0 0 6 0,0 0 10 15,0 0 1-15,0 0 2 0,0 0 2 16,0 0-9-16,0 0 1 0,0 0 2 0,0 0 3 16,0 0 7-16,0 0 1 0,0 0 0 0,0 0-2 15,0 0 1-15,0 0 4 0,0 0-2 0,0 0 3 16,0 0-1-16,0 0-5 0,0 0 1 0,0 0-2 16,0 0 1-16,0 0 0 0,0 0-7 0,0 0-4 15,0 0 1-15,0 0-4 0,0 0 2 0,0 0-6 16,0 0-4-16,0 0-2 0,0 0 5 0,0 0 1 15,0 0 6-15,0 0 3 0,0 0 2 0,0 0 6 16,0 0 0-16,0 0 3 0,0 0 0 0,0 0 2 16,0 0 2-16,0 0-2 0,0 0 5 15,0 0-9-15,0 0-5 0,0 0 2 0,0 0 0 16,0 0 6-16,0 0 6 0,0 0-3 0,0 0-2 16,0 0-3-16,0 0 0 0,0 0-3 0,0 0 1 15,0 0 0-15,0 0 0 0,0 0 1 0,0 0 0 16,0 0 2-16,0 0-4 0,0 0 3 0,0 0-2 15,0 0 2-15,0 0 3 0,0 0-1 0,0 0 1 16,0 0-2-16,0 0 0 0,0 0 0 0,0 0-7 16,0 0 6-16,0 0-5 0,0 0 3 0,0 0 3 15,0 0 0-15,0 0 6 0,0 0-4 0,0 0 3 16,0 0-3-16,0 0-3 0,0 0 2 0,0 0-3 16,0 0 2-16,0 0 1 0,0 0-3 15,0 0-8-15,0 0-6 0,0 0-12 0,0 0-6 16,0 0-10-16,0 0-17 0,0 0-22 0,0 0-29 15,0 0-44-15,0 0-60 0,0 0-72 0,0 0-125 16,0 0-16-16,0 0 82 0</inkml:trace>
  <inkml:trace contextRef="#ctx0" brushRef="#br0" timeOffset="2672.87">5806 1685 1997 0,'0'0'56'0,"0"20"37"0,0-20 32 15,0 0 22-15,0 0-35 0,0 0-22 0,0 0-18 0,0 0-16 16,0 0-13-16,0 0-13 0,0 0-7 0,0 0-8 16,0 0-5-16,26 0-2 0,-26 0-3 0,29 0-2 15,-8 0-1-15,0 0-3 0,7 0 0 16,-1 0 3-16,3-14-2 0,0 14-1 0,-2 0-1 16,-1 0-4-16,-1 0 0 0,-4 0 3 0,-4 0-8 15,-1 0-16-15,-3 0-24 0,-2 0-39 0,-2 0-32 16,-2 0-48-16,-2 0-45 0,0 0-58 0,0 0-66 15,-3 0-59-15,2 0-53 0,0 0 99 0</inkml:trace>
  <inkml:trace contextRef="#ctx0" brushRef="#br0" timeOffset="3029.74">6011 1499 2401 0,'0'0'31'0,"0"-1"17"0,0 1 17 0,0 0 15 16,0 0-28-16,0 0-4 0,0 0-4 0,0 0 0 15,0 0 9-15,0 0-8 0,0 0 1 0,0 0-1 16,0 19-9-16,0-19-1 0,0 0-7 0,0 23-11 16,0-10-2-16,0 1-3 0,0 4-3 0,20 3-5 15,-20 3-3-15,0 2 1 0,0-1-2 0,0 3 6 16,0 1-1-16,11 0-2 0,-11 2 2 15,0-2-6-15,10 2 1 0,-3-1 6 0,-2-2-5 16,4 0 5-16,-1-1-2 0,3-3-5 0,0-2 9 16,-1-2-5-16,2-3 0 0,-4-3 4 0,2 0-6 15,-1-4 1-15,-4-3 0 0,0-1 2 0,-1-2-4 16,-2-2 8-16,0-1 0 0,-1-1-2 0,-1 0 4 16,0 0-14-16,0 0-13 0,0 0-29 0,0-20-57 15,0 20-67-15,0 0-87 0,0-20-109 0,0 20-131 16,0-18-143-16,0 18 100 0</inkml:trace>
  <inkml:trace contextRef="#ctx0" brushRef="#br0" timeOffset="3616.01">7147 1509 2615 0,'1'-7'11'0,"-1"-1"15"0,0 1 20 16,0 0 24-16,3 2 12 0,-2-2-3 0,-1 3-13 16,0 4-29-16,0 0-22 0,0 0-12 15,0 0-2-15,0 0 12 0,0 23 2 0,0-23 4 16,0 31-4-16,0-9-8 0,0 4-6 0,0 1-1 15,0 5 2-15,0-1-1 0,0 1 5 0,0-1-5 16,0 1-2-16,0-3 4 0,0-3-4 0,0-2 1 16,14-4 3-16,-14-1-6 0,0-4 1 0,0-3-1 15,7-4-5-15,-7 0 0 0,0-4 5 0,5-3-7 16,-5-1-9-16,0 0-9 0,0 0-14 0,4 0-2 16,-4-23 7-16,0 23 9 0,0-27 16 0,0 27 7 15,0-37 4-15,0 15 2 0,0-4-4 0,0-2 3 16,0-4-2-16,0-2-3 0,0-3 1 15,-24-4 1-15,24-2 0 0,0 2 5 0,-16 4 4 16,16 1 6-16,0 7 11 0,0 5 9 0,0 5-3 16,0 7-5-16,0 2-13 0,0 2-8 0,0 2-2 15,0 2 0-15,0-3 2 0,25 0-1 0,-25 1-4 16,29-1 2-16,-11-1-2 0,-1 0 2 0,4 3 1 16,-1 0-3-16,1-2 2 0,1 4-3 0,-3 0 0 15,-2 3 0-15,-2 0-2 0,-2 0 1 0,-1 0 2 16,-3 26-3-16,-4-26 1 0,-4 29-3 0,-1-10-2 15,0 1 0-15,0 2 3 0,0 1 2 0,-33-1 7 16,33 0 1-16,-30 0-2 0,30-2 1 0,-36 1-6 16,15-3-1-16,1-1 6 0,1-3-6 15,-1 0-15-15,0-4-26 0,1 1-61 0,2-4-59 16,3-2-70-16,-2 1-94 0,3-4-109 0,1-1-132 16,3-1 87-16</inkml:trace>
  <inkml:trace contextRef="#ctx0" brushRef="#br0" timeOffset="4467.56">7461 1735 2330 0,'11'0'26'0,"-2"0"27"0,1 0 47 0,-1 0 22 0,-4 0 10 16,1 0-5-16,-1-21-30 0,-3 21-1 15,0 0-18-15,-2-15-16 0,0 15-17 0,0 0-18 16,0-15-5-16,0 15-8 0,-25-8 2 0,25 8-1 15,-20 0-16-15,20 0 6 0,-25 0 2 0,25 0 1 16,-27 0 2-16,10 0 0 0,-1 23-2 0,2-23-2 16,-1 25 0-16,0-25-2 0,-1 31-2 0,2-14-4 15,1 0 2-15,3-1 0 0,1 0-1 0,2-2 5 16,3 0-6-16,-2-2 4 0,7-2-2 0,1 3 0 16,0-4-2-16,0-4-9 0,0 3 1 0,0-1-6 15,24-3 5-15,-24 0-3 0,25-1-3 0,-25-3 0 16,29 0-5-16,-29 0 7 0,32 0-2 0,-16 0 8 15,-1 0 4-15,0-26 4 0,-3 26 5 16,1 0-1-16,-3-26-3 0,-1 26 0 0,-1-22 0 16,-1 22-2-16,-2-23 3 0,1 23 1 0,-3-18-6 15,-1 18 1-15,1-10-5 0,-2 10-1 0,-1 0 3 16,3 0 1-16,-2 0 7 0,3 0-1 0,-1 0 0 16,1 22-1-16,0-22-1 0,2 0-2 0,-1 22 3 15,2-22 3-15,-3 16-5 0,-1-16 3 0,1 13-16 16,-2-13-28-16,5 12-37 0,-4-12-44 0,5 10-28 15,-3-10-29-15,3 4-11 0,0-4 1 0,1 3-4 16,-2-1 28-16,0-2 37 0,-1 0-1 0,0 0 17 16,0 0 23-16,0 0-5 0,-2-24 49 0,-1 24 29 15,1-20 18-15,-2 20 37 0,1-24 41 16,-2 10 25-16,0 2 24 0,1-1 26 0,2 2-20 16,-1 1 1-16,2 2-13 0,-1 1-31 0,-1 1-13 15,4 3-9-15,0 0-12 0,2 1 10 0,0 2-1 16,3 0 1-16,-1 0-10 0,2 0-22 0,2 0-5 15,-1 0-20-15,1 0 1 0,-2 21 1 0,1-21 3 16,-1 0 6-16,3 24-5 0,-5-24 4 0,1 21-2 16,0-21 0-16,-1 23 3 0,-1-11 1 0,-1-2-8 15,-1 0-2-15,-2 2-2 0,-2-3-7 0,2 1 7 16,-4 0-3-16,-1-2-2 0,1 0 4 0,-2-2-5 16,0-2 0-16,0 1 2 0,0-2-5 15,0 1 5-15,-23-4 1 0,23 1 1 0,0-1 5 16,-20 0 2-16,20 0 7 0,0 0-1 0,-17 0-2 15,17 0-10-15,0-23-4 0,-10 23-3 0,10-18-6 16,0 18 0-16,0-25-2 0,0 10 0 0,0-1-1 16,36 1 3-16,-36-2-4 0,25 3 4 0,-25 1 4 15,35-1-4-15,-17 5 2 0,-1 3-1 0,0 1 1 16,1 1 1-16,-1 2 2 0,0 2 0 0,-3 0 1 16,1 0 1-16,-1 0 2 0,-2 0-4 0,-2 21 1 15,-1-21 0-15,-2 0-1 0,2 22 2 16,-4-22-1-16,-1 18 1 0,-2-18-3 0,1 21 3 0,-1-21-7 15,1 20-1-15,-2-9-5 0,-1 0-14 0,0-1-20 16,0 3-30-16,0-5-42 0,0 2-37 16,0 0-26-16,0-3-36 0,0 1-52 0,0-3-78 15,0 0-94-15,0-5-29 0,0 0 97 0</inkml:trace>
  <inkml:trace contextRef="#ctx0" brushRef="#br0" timeOffset="4625.07">8119 1610 2239 0,'-9'-4'21'0,"9"-1"4"0,-7 2 0 0,7 3 0 15,-3-4-29-15,3 1-1 0,0 0-31 0,0 3-30 16,0-4-48-16,0 4-68 0,0-1-70 0,0-1-97 16,0 2-97-16,27-2 49 0,-27-1 99 0</inkml:trace>
  <inkml:trace contextRef="#ctx0" brushRef="#br0" timeOffset="5232.88">8400 1248 2294 0,'2'-22'44'0,"-2"6"50"16,0 1 32-16,0 4 23 0,0 4-36 16,0 2-48-16,0 0-29 0,0 5-23 0,0 0-2 15,0 0 9-15,0 0-5 0,0 32 11 0,-20-32-2 16,20 36-7-16,0-11 2 0,0 3-7 0,0 5-1 15,-13 2-1-15,13 4-2 0,0 0-1 0,0 4-5 16,-8 1-2-16,8-1 1 0,0 1 1 0,0-3 5 16,0-2 3-16,0-1 1 0,0-4-3 0,0-3-3 15,22-4 4-15,-22-2 0 0,0-4-1 0,28-4 5 16,-28-2-6-16,18-5-1 0,-18-3-1 0,18-3-2 16,-18-2 13-16,15-2 4 0,-15 0-1 0,14 0-5 15,-5 0-13-15,0-31-6 0,0 31 4 0,0-25-5 16,1 25-2-16,1-28 2 0,-2 28-4 15,0-20 5-15,-3 20-1 0,0-15-3 0,-1 15 3 16,2 0-2-16,-1 0 2 0,-1 0 7 0,1 0-5 16,0 0 3-16,0 26-1 0,1-26-5 0,-1 17 4 15,-1-17 1-15,0 21 1 0,-1-21-1 0,0 20 0 16,1-20 1-16,0 17-3 0,-2-17-4 0,2 11 4 16,3-11-4-16,-3 5 6 0,4-5-3 0,-1 0-10 15,1 0-5-15,3 0-4 0,0 0 7 0,0-23 7 16,0 23 6-16,0 0 4 0,1-25-1 0,-2 25 2 15,-2-17 3-15,2 17-6 0,-4-12 2 0,1 12-2 16,1 0-5-16,-3 0 4 0,-1 0 3 0,1 0 4 16,1 0 2-16,-1 0 1 0,-1 0 0 15,-1 27-3-15,-1-27-2 0,1 27 1 0,-1-9-1 16,-1 0 5-16,0 3-2 0,0 1-2 0,-2 1 2 16,5 0-5-16,-4 4 5 0,0 0 4 0,-1-1-6 15,0 1 5-15,0 2-3 0,0-3 1 0,0 1-2 16,0 2-1-16,0-2-1 0,0 1-1 0,0-1 1 15,0-1-4-15,0-3 4 0,0 3-5 0,-17-7-4 16,17-1-2-16,0-3-18 0,0-4-21 0,0-2-21 16,0-4-23-16,0-2-36 0,0-3-26 0,0 0-37 15,0 0-34-15,0 0-48 0,0-33-45 0,0 33-78 16,0-30-66-16,0 7 98 0</inkml:trace>
  <inkml:trace contextRef="#ctx0" brushRef="#br0" timeOffset="5551.62">8578 1480 1923 0,'-3'-8'17'0,"1"3"9"15,1 1 17-15,1 1 9 0,0 1-19 0,0-2 1 16,24 2-5-16,-24-1 2 0,30 0 15 0,-10 2 6 15,5-2 1-15,-1 1 8 0,6-2 2 16,0-1-9-16,-3 1-3 0,2 1-11 0,0-2-17 16,-4 0 1-16,-3 1-2 0,-3 1 14 0,-4-1 31 15,-4 3 13-15,-1-1 7 0,-3 1-2 0,-6 1-17 16,-1 0-10-16,0 0-7 0,0 0-14 0,0 0-17 16,0 0-11-16,-29 0-10 0,29 0-4 0,0 0 1 15,-24 0 0-15,24 0-3 0,0 0-7 0,-17 0-27 16,17 0-44-16,0 0-71 0,0 0-77 0,0 0-87 15,0 0-124-15,0 0-132 0,0 0 7 0,0 0 115 16</inkml:trace>
  <inkml:trace contextRef="#ctx0" brushRef="#br0" timeOffset="6160.62">9859 1874 2530 0,'0'0'28'16,"-23"0"18"-16,23 0 15 0,0 0 18 0,0 0-17 15,0 0-9-15,0 0-12 0,0 0-12 0,0 0-6 16,0 0-4-16,0 0-8 0,0 0 1 0,0 0-2 16,0 0-4-16,34 0 4 0,-34 0-3 0,38 0-3 15,-14 0-2-15,5 0-2 0,3 0-1 0,0 0-4 16,7 0 1-16,-6 0 2 0,4 0 0 0,-1 0-1 15,1 0 2-15,0 0 1 0,-1 0-2 16,-2-18 6-16,-7 18 18 0,0 0 18 0,-5-18 6 16,-4 18 2-16,-6-12-5 0,-2 12-8 0,-5-20 25 15,-4 12-2-15,-1-1-6 0,0 0-9 0,0-1-28 16,0 2 4-16,-26-1-5 0,26 2-5 0,-20-1-1 16,20 3-8-16,-21-1-2 0,21 1 4 0,-22 2 0 15,22-2 0-15,-17 5 1 0,17-2-3 0,0 0-3 16,-9 1 1-16,9 1-2 0,0 0 2 0,0 0 0 15,0 0 2-15,0 0 4 0,0 0-2 16,0 0 2-16,0 0 3 0,25 0-5 0,-25 24 2 0,0-24-2 16,23 0-2-16,-23 24 3 0,20-24-3 15,-20 20 2-15,21-8-4 0,-8-2 2 0,2 2-3 16,-1 3-8-16,1-6-3 0,-2 6-20 0,1-1-30 16,-1 0-11-16,-1 1-14 0,-5-4-26 0,-2 4-16 15,-3-2-32-15,-2 1-37 0,0-4-22 0,0 3-40 16,-28-4-87-16,28 1-96 0,-32-2-71 0,32-2 87 15</inkml:trace>
  <inkml:trace contextRef="#ctx0" brushRef="#br0" timeOffset="6529.03">11709 1641 2602 0,'0'0'1'0,"0"0"-5"0,-24 0-2 0,24 0 3 15,0 0-4-15,0 0 16 0,-15 20 4 16,15-20 3-16,0 21 3 0,-16-21-2 0,16 27 5 16,-11-9-9-16,4 1-1 0,1 2-5 0,1 1-9 15,-4 0 4-15,5 0-4 0,-1-3 1 0,1 1-3 16,-1-3 1-16,1 0 2 0,1-3-10 0,1-2-22 16,2-3-29-16,0-3-36 0,0-1-35 0,0-3-54 15,0-2-94-15,0 0-80 0,0 0-95 0,0 0 4 16,0-30 119-16</inkml:trace>
  <inkml:trace contextRef="#ctx0" brushRef="#br0" timeOffset="13144.35">3745 2530 1811 0,'0'0'25'16,"0"0"17"-16,-1 0 17 0,1 0 11 0,0 0-18 15,0 0 3-15,0 0-2 0,0 0 5 0,0 0 6 16,0 0-11-16,0 0-9 0,0 0-11 0,0 0-12 15,0 0-8-15,0 0-2 0,0 0 1 16,0 0 32-16,0 0-1 0,0 0-1 0,19 0-1 16,-19 0-21-16,0 0 5 0,12 0 2 0,-12 0 4 15,0 17-9-15,8-17-2 0,-8 0-3 0,0 20-5 16,5-20-5-16,-5 15-2 0,3-7 1 0,-2 0-5 16,1 1 4-16,-1-2-7 0,0 4 1 0,0-4 0 15,2 1-2-15,-2 0 5 0,0-1 2 0,0 1 1 16,1-1 7-16,-1 1 3 0,0 0 2 0,3 0-2 15,-4-3 0-15,1 2-6 0,0 0-1 0,-1-1 2 16,0 0-3-16,0 0 1 0,0-2-5 16,2 1-1-16,-2-1-1 0,0-2 2 0,0 1 1 15,0-2 0-15,1-1 8 0,0 0 9 0,-1 0 10 16,1 0 9-16,1 0-6 0,0 0-13 0,2 0-11 16,2-22-7-16,-1 22-6 0,6-17 5 0,-2 17-1 15,3-22-1-15,0 22 4 0,3-24-4 0,0 10 2 16,0 4 1-16,3-1 3 0,-4 1-1 0,-1 0-3 15,0 5-1-15,-1-3-3 0,-4 3 2 0,-2 3-2 16,-1-1 3-16,0 1-3 0,-4 1-1 0,-1 1 5 16,0 0-1-16,0 0-1 0,0 0 2 0,0 0-1 15,0 0 1-15,0 0 1 0,0 0-4 0,0 0 1 16,0 0 1-16,0 0-1 0,0 0 2 0,0 0 0 16,0 0-4-16,0 0 3 0,0 0-2 15,0 0 3-15,0 0 0 0,0 0-1 0,0 0-2 16,0 0 1-16,0 0-2 0,0 0 0 0,0 0 4 15,0 0-4-15,0 0 3 0,0 0 2 0,0 0-3 16,0 0 2-16,0 0-2 0,0 0-2 0,0 0 4 16,0 0-2-16,0 0-2 0,0 0 3 0,0 0-4 15,0 0 2-15,0 0 3 0,0 0-3 0,0 0 2 16,0 0-1-16,0 0 0 0,0 0 3 0,0 0 0 16,0 0-1-16,0 0-1 0,0 0 3 0,0 0 0 15,0 0 0-15,0 0 2 0,0 0-3 0,0 0-5 16,0 0 2-16,0 0 0 0,0 0 0 15,0 0 4-15,0 0-3 0,0 0-1 0,0 0 0 16,0 0 2-16,0 0-2 0,0 0-2 0,0 0 0 16,0 0-2-16,0 0 4 0,0 0-1 0,0 0 2 15,0 0-3-15,0 0 2 0,0 0 0 0,0 0 1 16,0 0 0-16,0 0-1 0,0 0 0 0,0 0-1 16,0 0 7-16,0 0-6 0,0 0 2 0,0 0-2 15,0 0-2-15,0 0 5 0,0 0-2 0,0 0 1 16,0 0 0-16,0 0 2 0,0 0-2 0,0 0-2 15,0 0 0-15,0 0 1 0,0 0 3 0,0 0-1 16,0 0-1-16,0 0-2 0,0 0-1 0,0 0 7 16,0 0 6-16,0 0 0 0,0 0-1 15,0 0-1-15,0 0-2 0,0 0-2 0,0 0-2 16,0 0-6-16,0 0-7 0,0 0 0 0,0 0-14 16,0 0-26-16,0 0-50 0,0 0-77 0,0 0-91 15,0 0-123-15,0 0-133 0,0 0-119 0,0 0 105 16</inkml:trace>
  <inkml:trace contextRef="#ctx0" brushRef="#br0" timeOffset="15643.13">7765 2412 1813 0,'0'0'39'0,"0"0"20"0,0 0 9 0,0 0 20 16,0 0-20-16,0 0-4 0,0 0-2 0,0 0-13 16,0 0-7-16,0 0-14 0,0 0-10 0,0 0-5 15,0 0-13-15,0 0-5 0,0 0 2 16,0 0 2-16,0 0-5 0,0 0 1 0,0 0-5 16,0 0 1-16,0 0-2 0,0 0-49 0,0 0-81 15,0 0-153-15,0 0-194 0,0 0-48 0,0 0 88 16</inkml:trace>
  <inkml:trace contextRef="#ctx0" brushRef="#br0" timeOffset="16676.47">7514 2441 2279 0,'0'-3'40'16,"0"0"25"-16,0 3 23 0,0-2 24 0,0 2-19 15,0-2-5-15,0 2-12 0,0-1-16 0,0 1-15 16,0 0-18-16,0 0-11 0,0 0-10 15,0 0-3-15,0 0-4 0,0 0-2 0,0 0 3 0,0 0-4 16,0 0 1-16,0 15 1 0,0-15-1 16,0 0 4-16,0 0 1 0,0 16 3 0,17-16 7 15,-17 13-3-15,0-3 4 0,14-1 1 0,-14-1-7 16,12 3 2-16,-12-1-1 0,12 2-2 0,-6 0 0 16,-3-2-3-16,1 3 0 0,0-3-5 0,-1 2 4 15,2-2-2-15,1-1-1 0,-1 0 4 0,-2-1-4 16,2-3 4-16,1 0-2 0,-1-1-2 0,1-2 0 15,1 1-2-15,2-3 4 0,0 0 2 0,2 0 8 16,-1 0 3-16,3 0-2 0,0 0 17 0,-1 0 12 16,4-26 8-16,-1 26 1 0,2-19-12 15,1 19-17-15,-1-25-13 0,1 8-4 0,2 0-5 0,0-3 0 16,0 1 0-16,-1 0-2 0,1 1-3 16,-4 1-2-16,2 1 6 0,-2 4 0 0,-2 2-3 15,-4 3-2-15,0 2-12 0,-3 2-29 0,-2 2-32 16,-4 1-26-16,-1 0-19 0,0 0-30 0,0 0-51 15,0 23-95-15,0-23-195 0,-26 0-136 0,26 20 89 16</inkml:trace>
  <inkml:trace contextRef="#ctx0" brushRef="#br0" timeOffset="59606.14">3238 3363 1302 0,'0'-1'42'15,"0"1"29"-15,0-3 15 0,0 2 8 0,0-2-16 16,0 1-18-16,0-1 14 0,0 2 12 0,0-2-5 16,0 2 7-16,0 1-6 0,0 0-2 0,0 0-10 15,0 0-8-15,0 0-11 0,0 0-11 16,0 0 4-16,0 0-5 0,0 0-1 0,0 0 2 15,0 0-9-15,0 0 0 0,0 0-7 0,0 0-6 16,0 0-7-16,0 0 3 0,0 0-1 0,0 0 1 16,0 0 12-16,0 0 2 0,0 0 4 0,0-17 3 15,0 17 1-15,0 0 0 0,0 0 5 0,0-9 0 16,0 9-8-16,0 0-9 0,0 0-8 0,0 0-1 16,0-6-4-16,0 6 4 0,0 0-7 0,0 0 3 15,0-3-1-15,0 3-9 0,0-1 8 0,0 1-8 16,0 0 3-16,0 0 2 0,0 0-4 15,0-2 1-15,0 2-3 0,0 0 1 0,0 0 2 16,0 0 13-16,0 0 3 0,0 0 1 0,0 0 0 16,0 0-15-16,0 0 1 0,0 0 2 0,0 0-4 15,0 0 2-15,0 0 2 0,0 0-7 0,0 0 2 16,0 0 2-16,0 0-5 0,0 0 0 0,0 0 1 16,0 0 0-16,0 0-3 0,0 0 6 0,0 0-4 15,0 0-2-15,0 0 4 0,0 0-4 0,0 0 0 16,0 0 2-16,0 0-1 0,0 0-1 0,0 0 0 15,0 0 0-15,0 0 1 0,0 0 0 0,0 0 1 16,0 0 2-16,0 0-2 0,0 0-1 0,0 0 0 16,0 0-3-16,0 0-2 0,0 0 4 0,0 0 0 15,0 0-1-15,0 0-1 0,0 0 2 0,0 0 2 16,0 0 3-16,0 0 2 0,0 23-5 16,0-23 1-16,0 16-2 0,0-16 3 0,0 25 4 15,0-12-1-15,0 2 0 0,0 2-9 0,0-3-1 16,0 1 1-16,0-1 3 0,0 2 5 0,0 1-5 15,0-2 1-15,0 1-2 0,0-2-1 0,0 2 2 16,-17 1 5-16,17-2-5 0,0-3 1 0,0 0 4 16,-8 0-3-16,8 0-1 0,0 0 1 0,0-2-2 15,0 2-3-15,0-3 5 0,0-1 0 0,0 4-1 16,0-2-1-16,0-3-1 0,0 2 2 0,0-1 3 16,0-4 1-16,0 1 2 0,0 1-2 15,0-2-6-15,0 0 2 0,0-1-3 0,0 0 3 16,0-2-2-16,0 1 4 0,0 1 0 0,0-3-3 15,0 1 4-15,0-1-3 0,0 0 0 0,0 0-1 16,0 0 2-16,0 0-1 0,0 0-4 0,0 0-9 16,0 0-22-16,0 0-38 0,0 0-53 0,0 0-77 15,0-24-111-15,0 24-133 0,0 0-197 0,0-25 29 16,22 25 130-16</inkml:trace>
  <inkml:trace contextRef="#ctx0" brushRef="#br0" timeOffset="60337.01">3572 3402 1753 0,'0'-6'60'0,"3"1"37"16,-2-2 43-16,0 2 41 0,-1 0-24 0,0 2 0 15,0-1-10-15,0 4-14 0,0-1-13 0,0-1-21 16,0 2-18-16,0-1-3 0,0 0-12 0,0 1-5 15,0 0-6-15,-19 0-20 0,19-1-12 0,0 1-5 16,0 0-10-16,0 0 2 0,0 0-4 0,0 0-2 16,0 0 2-16,0 0-2 0,0 0 2 0,-7 0 0 15,7 0-4-15,0 0 0 0,0 0 6 0,0 0-4 16,0 20 2-16,0-20 0 0,-23 17-6 16,23-17 2-16,0 24 7 0,-17-11-11 0,17-13 4 15,0 21-4-15,0-7-6 0,-15-1 8 0,15 2-5 16,0-3 7-16,0 3 0 0,0 1-2 0,0 1 2 15,0 0-4-15,0-1 2 0,0-1 2 0,0 0 0 16,0-1 2-16,0 1-1 0,0 2-1 0,20-5 0 16,-20 0-5-16,0 0 3 0,27 1-2 0,-27-4-4 15,20 1 6-15,-7-3 2 0,1 1 0 0,0-2 4 16,0-2 1-16,5-1-7 0,-4-1 6 0,4-2-4 16,-3 0 3-16,3 0-1 0,0 0-2 0,-4 0 0 15,2 0-4-15,-3-20 5 0,1 20-1 0,-1 0 4 16,-2-24 3-16,0 24 0 0,-2-22-2 15,-2 10-7-15,1-4 0 0,-4 0 1 0,0-1-1 16,-1-3 8-16,-2-1 0 0,-2 1-10 0,0-2 14 16,0 1-3-16,0 3-3 0,0 0 4 0,0 2-7 15,-28 1-2-15,28 3-4 0,0 2 7 0,-24 0-4 16,24 2-1-16,-19 1 5 0,19 0 1 0,-15 2-7 16,15 0 0-16,-16 1 0 0,8 1-6 0,-3 1 3 15,2-1 5-15,0 1-3 0,-1 0 0 0,-1-1 1 16,2 3-5-16,0-3 1 0,1 3-5 0,0 0-24 15,2 0-24-15,-1 0-39 0,-1 0-35 0,2 0-21 16,0 0-41-16,-1 0-40 0,3 0-58 0,-4 0-81 16,3 0-65-16,2 23-117 0,1-23 79 0,1 0 129 15</inkml:trace>
  <inkml:trace contextRef="#ctx0" brushRef="#br0" timeOffset="60829.01">4285 3372 1925 0,'0'-6'48'0,"0"1"43"0,0-1 49 0,0 3 39 16,0-1-10-16,0-1-1 0,0 1-18 0,0 3-1 16,0-2-11-16,0 3-16 0,0-1-16 0,0 1-16 15,0 0-16-15,0 0-6 0,0 0-3 0,0 0-13 16,0 0-5-16,0 0-8 0,0 0-1 0,0 0-5 16,0 0-8-16,0 0-7 0,0 0-17 0,0 0 3 15,0 0-2-15,0 0-4 0,0 0 3 16,0 15 2-16,0-15 5 0,0 0 3 0,0 17-2 15,0-7-5-15,15 2 1 0,-15 0-1 0,0 4-10 16,0-2-4-16,0-2-2 0,9 3-1 0,-9 1 11 16,0-1 3-16,6 2 0 0,-3 1 2 0,-1-3 2 15,0 5-2-15,0-1-3 0,2 1-2 0,1-1 0 16,-4-2 2-16,1 0 1 0,1 0-3 0,1-3 1 16,-3 4 1-16,2-4-4 0,-1-2 8 0,-1 1-2 15,1 1-2-15,0-4 3 0,-1-1-1 0,2-1-2 16,-2 1-2-16,0-5-11 0,1 2-16 0,-1-2-29 15,-1-1-46-15,1-1-39 0,-1 1-56 0,1-2-41 16,1 0-42-16,-1-1-70 0,1 0-107 0,2 0-179 16,0 0 38-16,1 0 120 0</inkml:trace>
  <inkml:trace contextRef="#ctx0" brushRef="#br0" timeOffset="61253.68">4847 3313 2235 0,'0'-7'47'0,"0"0"38"0,0 0 32 0,0 3 34 15,0-1-8-15,0 0-7 0,0 5-8 16,0-1-25-16,0 1-30 0,0 0-28 0,0 0-23 15,0 0-6-15,0 0-10 0,0 0-2 0,0 0 2 16,0 0 3-16,0 0 10 0,0 0 18 0,0 0 13 16,0 0 3-16,0 17-4 0,0-17-9 0,0 15-16 15,0-15-3-15,0 21-5 0,0-8-7 0,0-1 4 16,0 4-3-16,0 2 5 0,0 0-10 0,0-3 4 16,0 2-11-16,0 1-6 0,0 1 6 0,0 3-5 15,0-2 8-15,0 0 3 0,0 1-1 16,0 2-2-16,0 1 1 0,0 0-4 0,0-4 4 15,0 1 0-15,0-3 0 0,0 0 0 0,0-3 0 16,0 0 1-16,0-3-4 0,0 1 3 0,20-4-3 16,-20 0 0-16,0-1 0 0,0 0-2 0,0-2 3 15,14-3-2-15,-14 0-2 0,0 0-9 0,0-3-40 16,0 1-63-16,0-1-82 0,0 0-100 0,0 0-116 16,0 0-175-16,0 0-131 0,0 0 109 0</inkml:trace>
  <inkml:trace contextRef="#ctx0" brushRef="#br0" timeOffset="65921.77">5969 3476 1740 0,'-5'0'50'0,"2"0"21"0,3 0 21 0,-1 0 17 0,1 0-35 15,0 0 1-15,0 0 7 0,0 0 3 0,0 0 4 16,0 0-5-16,0 0-20 0,0 0-7 16,0 0-17-16,0 0-11 0,0 0-2 0,0 0-5 15,0 0 6-15,0 0 5 0,0 0-1 0,0 0 9 16,0 0-6-16,0 0 0 0,0 0 1 0,0 0-3 16,0 0-3-16,0 0 4 0,0 0 5 0,0 0-8 15,0 0 10-15,0 0-4 0,0 0-8 0,0 0 5 16,0 0-7-16,0 0-2 0,0 0 0 0,0 0-7 15,0 0-2-15,0 0-9 0,0 0 3 0,0 0-1 16,17 0-7-16,-17 0 5 0,10 0-5 0,0 0-2 16,2-1 2-16,2 0-2 0,4-2 0 0,3 0 0 15,0 0-2-15,3-2 3 0,-3 1-6 16,2 0 1-16,-3-1 4 0,0 0-2 0,-1 2 0 16,-2 1-1-16,2-1 1 0,-3 3-7 0,3-4-18 15,-5 4-24-15,0-3-46 0,-3 1-35 0,-1 1-43 16,-5-1-53-16,-3 2-61 0,-1-1-90 0,-1-1-107 15,0 0-100-15,0 1 103 0</inkml:trace>
  <inkml:trace contextRef="#ctx0" brushRef="#br0" timeOffset="66337.51">6092 3331 2416 0,'-2'-1'21'0,"-3"-3"8"0,2 4 8 16,2-3 11-16,1 3-4 0,0 0 9 0,0-2 0 16,0 2-13-16,0 0-12 0,0 0-19 0,0 0-7 15,0 0 6-15,0 0-8 0,21 0 11 0,-21 0 17 16,0 0-2-16,0 0 13 0,14 0 3 0,-14 0-4 15,0 20 14-15,12-20-1 0,-12 12 1 16,7-12-8-16,-3 14-16 0,-4-2 0 0,3-2-11 16,-2 4-5-16,-1 0-2 0,0 0-10 0,0 4 1 15,0-1-2-15,0 2 0 0,0 1 3 0,0 2-3 16,0-3-1-16,0 3 2 0,0 2 3 0,0-3 0 16,0 3 0-16,0-3 0 0,0-2-2 0,0 2-2 15,0-6 0-15,0 2 3 0,19-5-4 0,-19 0 2 16,0-3-1-16,0-1-1 0,0 0 2 0,9-2 1 15,-9 1-3-15,0-4-3 0,0 0-2 0,0-3-32 16,0 0-48-16,0 0-69 0,0 0-108 0,0 0-140 16,0 0-190-16,0 0-64 0,0-28 109 15</inkml:trace>
  <inkml:trace contextRef="#ctx0" brushRef="#br0" timeOffset="86374.86">7596 3319 1561 0,'0'0'55'0,"0"0"18"0,0 0 11 15,0 0 17-15,0 0-35 0,0 0-2 0,0 0 2 16,0 0-4-16,0 0-19 0,0 0-7 0,0 0-11 16,0 0-6-16,0 0 8 0,0 0 6 0,0 0 13 15,0 0 9-15,0 0-2 0,0 0 2 0,0 0 1 16,0 0-2-16,0 0 12 0,0 0-7 0,0 0 2 15,0-15-8-15,0 15-17 0,0 0-5 16,0 0-14-16,0 0-5 0,0 0-3 0,0-10-9 0,0 10-3 16,0-8-1-16,0 3 1 0,0-1 5 15,26-1-1-15,-26 2-7 0,34-2 0 0,-14 1 3 16,2 2-2-16,0 0 6 0,-2 3-2 0,0 1 0 16,-3 0-1-16,-2 0-2 0,-3 0 5 0,-3 0 0 15,-1 22-5-15,-4-22 3 0,-3 19-2 0,-1-19 0 16,0 24 7-16,0-24-4 0,-30 25-2 0,30-11 2 15,-30-2-8-15,30 2 0 0,-32-1 9 0,13-2-3 16,4-2 8-16,-1 0 0 0,16-1-7 0,-20-4-1 16,20 1 1-16,-12-1-2 0,12-4 0 0,0 0 1 15,0 1-7-15,0-1 1 0,0 0 4 0,0 0-5 16,0 0 9-16,0 0 2 0,22 0-5 16,-22 0 6-16,22 0-3 0,-22 0-1 0,24 0-3 0,-8 0-5 15,-2 0 0-15,-2 19 0 0,-1-19 2 16,-1 0 0-16,-3 0-4 0,-1 17-11 0,-2-17 0 15,-1 13-2-15,-3-13 7 0,0 14 11 0,0-7 4 16,0 4 3-16,-28-2-5 0,28 0 3 0,-28 0-1 16,28-1-2-16,-31 0-13 0,31-4-11 0,-29 1-14 15,16 1-16-15,13-3-12 0,-20-3-27 0,20 0-31 16,-14 0-36-16,14 0-45 0,0 0-52 0,0 0-87 16,0 0-112-16,0 0 74 0</inkml:trace>
  <inkml:trace contextRef="#ctx0" brushRef="#br0" timeOffset="86930.42">7981 3280 2330 0,'0'-3'14'0,"0"1"10"0,0 2 1 0,0-1 1 16,0 1-13-16,0-1-22 0,0 1 1 0,0 0-2 15,0 0 0-15,0 0 11 0,0 0 2 0,0 22 1 16,0-22-1-16,0 21 1 0,23-21-6 0,-23 28 2 15,16-13 3-15,-16 3-1 0,15 0 5 0,-15 0 0 16,10-1-1-16,-10-2-7 0,0 2 0 0,0 0-5 16,0 0 3-16,0-3 8 0,0 0-1 15,-23-1-1-15,23-2-3 0,0-1-5 0,0-2 3 16,0-3 8-16,-16-1 13 0,16-2 18 0,0-2 4 16,0 0-4-16,0 0-13 0,0 0-21 0,0-27-1 15,28 27 3-15,-28-25 4 0,24 25 0 0,-7-25-6 16,1 25-9-16,-3-20-2 0,4 20 4 0,-2-10 0 15,-2 10-3-15,0 0-2 0,-2 0-2 0,-3 0 6 16,-1 0-1-16,-2 0 2 0,-1 0 6 0,-1 22-14 16,-2-22 9-16,-1 21-3 0,-1-21 0 0,-1 28 9 15,0-13-1-15,0 0 2 0,0-3-4 0,0 0 3 16,0-2-6-16,0-1 3 0,0-9 5 16,-23 12 0-16,23-12 3 0,0 5-2 0,0-5-4 15,0 0-5-15,-12 0-9 0,12 0-13 0,0 0-4 16,0 0-6-16,0-25 1 0,0 25-1 0,0-20-4 15,0 20-3-15,0-23-3 0,0 23 8 0,30-22-1 16,-30 22 10-16,29-17 14 0,-29 17-1 0,33-12 10 16,-13 12 2-16,-5-5-2 0,2 5 7 0,0 0-3 15,-1 0-4-15,-4 0-4 0,3 0 0 0,-5 0 1 16,-1 0 2-16,0 18 5 0,-4-18-4 0,-1 0-7 16,1 0 6-16,-4 18-7 0,0-18 4 0,0 0 1 15,-1 10-15-15,0-10 5 0,0 7-19 0,0-7-13 16,0 6-20-16,0-6-41 0,0 7-43 15,0-5-57-15,0 0-50 0,0-2-80 0,0 1 23 16,-17-1 75-16</inkml:trace>
  <inkml:trace contextRef="#ctx0" brushRef="#br0" timeOffset="87088.2">8383 3225 1867 0,'-4'-5'16'0,"3"2"0"15,0 0 1-15,1 2-9 0,0 0-40 0,0-1-37 16,0-1-39-16,0 3-34 0,0 0-20 0,0 0-20 16,0 0-46-16,29 0-88 0,-29 0 28 0,20 0 55 15</inkml:trace>
  <inkml:trace contextRef="#ctx0" brushRef="#br0" timeOffset="87255.8">8503 3207 1260 0,'0'0'37'0,"0"0"37"15,0 0 22-15,0 27 18 0,0-27-20 0,0 24-19 16,0-8-12-16,0 2-16 0,0 3 4 0,0 1-13 16,0 1-6-16,0 3 0 0,0-3-17 0,0-3-16 15,0 2 2-15,0-3-1 0,0 1-3 16,20-3-1-16,-20-1-46 0,18 0-48 0,-18-3-89 16,17 3-89-16,-17-7-87 0,13-1-46 0,-13-5 86 15</inkml:trace>
  <inkml:trace contextRef="#ctx0" brushRef="#br0" timeOffset="87604.13">8508 3476 1638 0,'0'0'23'0,"0"0"17"0,29 0 29 0,-29 0 18 16,25 0 4-16,-25 0-5 0,31 0-29 0,-13 0-18 16,2 0-20-16,0 0-13 0,2-22 0 0,-3 22 0 15,2 0-8-15,1-19-3 0,-2 19 5 16,-3-11 1-16,3 11 0 0,-5-12 6 0,0 12 8 15,-3-13 31-15,-5 13 30 0,-2-7 25 0,0 4 13 16,-5 1-9-16,0 2-20 0,0 0-21 0,0 0-28 16,0 0-22-16,0 0-12 0,-24 0-3 0,24 0 4 15,0 0 2-15,-27 0 7 0,27 19-8 0,-25-19-1 16,25 14-1-16,-20-14 0 0,20 18 7 0,-14-18-12 16,14 17 11-16,0-17-3 0,0 13-6 0,0-13 5 15,0 11-6-15,0-7-4 0,0 1 1 0,26 0 13 16,-26 2-7-16,25 2 2 0,-25-1-1 0,25 0-5 15,-25-1 1-15,27 1-2 0,-27 0-5 0,17-1-2 16,-17 1-18-16,8-1-13 0,-8 0-25 0,0 2-27 16,0 0-37-16,0-1-35 0,0-1-42 15,0 1-68-15,-27 2-73 0,27-4-115 0,-22-1 31 16,22 0 95-16</inkml:trace>
  <inkml:trace contextRef="#ctx0" brushRef="#br0" timeOffset="88180.6">10038 3431 1792 0,'2'0'31'0,"-1"0"25"0,0 0 14 0,2 0 12 0,-1 0-23 16,2 0-26-16,0 0 2 0,2 0-5 15,4 0-6-15,4 0-1 0,3 0-4 0,3 0 0 16,0 0 6-16,8 0 12 0,0 0-10 0,0-15-3 16,3 15-5-16,0 0-17 0,-1 0 3 0,-1-13-8 15,2 13 2-15,-4 0 3 0,-1-8-2 0,-4 8 7 16,-2-6-1-16,-6 4 33 0,-1-1 19 0,-6 0 19 16,-2-1 20-16,-3 1-25 0,-1 0-12 0,-1-2-21 15,0 0-20-15,0-1-12 0,0 1-6 0,-28 0-1 16,28 1-4-16,-20-2 6 0,20 2-1 0,-22 1-1 15,22-2 2-15,-21 3 1 0,21 0 3 0,-14 0 4 16,14 1 8-16,-9-1 6 0,9 2-1 0,0 0-1 16,0-1-7-16,0 1-9 0,0 0-7 15,0 0-2-15,0 0-6 0,0 0 8 0,0 0 0 16,0 0 0-16,23 0 1 0,-23 0-1 0,20 0-1 16,-20 0 3-16,24 18-2 0,-12-18-3 0,2 0-3 15,-3 19-2-15,-1-19-23 0,0 19-37 0,-4-9-29 16,0 0-50-16,-6 4-36 0,0-1-22 0,0 1-27 15,0-5-59-15,-27 5-68 0,27-2-112 0,-31-2 61 16</inkml:trace>
  <inkml:trace contextRef="#ctx0" brushRef="#br0" timeOffset="105543.06">8976 4038 1260 0,'0'21'23'0,"4"0"18"0,-4 2 6 16,0 0 8-16,0 1-15 0,0 1 4 0,0-3 13 15,0 2 7-15,0-1-8 0,0-3 7 0,0 0 2 16,0-1-8-16,0-1 2 0,0-2-23 16,0-4-3-16,0-1 6 0,0-4 12 0,0 0 26 15,0-3 19-15,0-2 28 0,0-1 29 0,0-1-2 16,0 0-22-16,0 0-43 0,0 0-41 0,0 0-23 15,0-27 14-15,0 27 10 0,0-24-5 0,0 5 7 16,0 1-22-16,0-3-1 0,0-1 0 0,0-2 8 16,0-5 0-16,0 2-6 0,0-4 12 0,0 2 1 15,0-1 14-15,0 0 11 0,0 2-7 0,0 1-4 16,0 3 0-16,0 2 5 0,0 4 13 0,-21 0-8 16,21 5-13-16,0 1-11 0,0 2-19 0,0 2 7 15,-12 1 3-15,12 0-7 0,0-1-3 0,0 1-16 16,0 0-9-16,0 0-2 0,0 0 4 15,0 0-3-15,29 1 2 0,-29 1-3 0,32 1 2 16,-12-1 0-16,1 4-3 0,4-2 5 0,-1 3-15 16,-1 0-1-16,-1 0-9 0,-2 0-11 0,-5 23 4 15,-2-23-8-15,-5 22-1 0,-2-22 8 0,-3 34-10 16,-3-18 0-16,0 4-2 0,0 0-6 0,-30 2 2 16,30-1 0-16,-36 2 3 0,14-1-1 0,0-4-10 15,-2 2-14-15,-1-2-30 0,4-1-45 0,1-2-50 16,2-1-67-16,4-4-84 0,1-2-139 0,13-1-125 15,-12-3 95-15</inkml:trace>
  <inkml:trace contextRef="#ctx0" brushRef="#br0" timeOffset="105771.48">9214 4345 2582 0,'0'0'17'0,"0"2"4"16,0-2 13-16,0 2 9 0,0-1-14 0,0 1 6 16,0 0 15-16,0 1 7 0,0 0 5 0,0 2-9 15,0 1-24-15,0 3-12 0,0 2-8 0,0-2-5 16,0 4-3-16,0 0-2 0,0 3-2 0,0-2-1 16,0 3-28-16,0-3-74 0,0 1-95 15,0 1-104-15,0 0-158 0,0-3-193 0,0-2 98 16</inkml:trace>
  <inkml:trace contextRef="#ctx0" brushRef="#br0" timeOffset="106362.89">8329 3989 2361 0,'0'-12'51'15,"0"2"29"-15,0-2 40 0,0 5 35 0,0 0-8 16,0-1-5-16,0 4-31 0,0 1-35 0,0 1-43 16,0 2-22-16,0 0-13 0,0 0-2 0,0 0-2 15,0 0-1-15,0 0 2 0,0 25 8 0,0-25-3 16,0 28 3-16,0-9 1 0,0 2-3 0,27 4 2 15,-27 1-2-15,0 2 1 0,16-1-5 0,-16 0 2 16,0 0-5-16,12-3 2 0,-12-1 1 16,0-1-3-16,14-1 0 0,-14-4 2 0,6-2-5 15,-6-1-18-15,4-5 1 0,-1-1 1 0,-2-3 9 16,-1-3 28-16,1-1 2 0,-1-1-7 0,0 0-4 16,0 0-5-16,0-25-1 0,0 25 3 0,0-27-2 15,0 8-2-15,0-3-1 0,0-5 4 0,0 1 2 16,-19-6-4-16,19 2 5 0,0-5-3 0,-18 2 3 15,18-2 12-15,-12 3 10 0,12 4 19 0,-11 2 15 16,11 3 3-16,-9 6-10 0,9 3-16 0,-3 2-20 16,3 3-9-16,0 1-6 0,0 1-4 0,0 2 4 15,0 0-5-15,0 1 8 0,0-2-1 16,31 2-7-16,-31 0 1 0,27 1-5 0,-27 0 3 16,33 2 1-16,-16-1 1 0,2 2-3 0,-2 0 1 15,-1 0 2-15,-1 0-5 0,-2 0-4 0,-4 27-3 16,0-27-5-16,-3 22 3 0,-2-22 10 0,-4 29 3 15,0-12 3-15,0 0 2 0,0 2 2 0,-30 3 1 16,30-5 1-16,-30 3-1 0,30-2-4 0,-34-1-1 16,17 0 0-16,-1-3-16 0,2 0-39 0,-1-3-39 15,0-1-57-15,3-1-56 0,0-3-51 0,5 0-85 16,-1-2-115-16,5-2-145 0,5-2 89 0</inkml:trace>
  <inkml:trace contextRef="#ctx0" brushRef="#br0" timeOffset="106711.46">8567 4299 2863 0,'4'3'40'16,"-2"-1"33"-16,0-2 23 0,1 1 17 0,1-1-16 16,0 0-23-16,0 0-20 0,-2 0-9 0,3 0-21 15,3-23-8-15,3 23-1 0,-4 0-7 0,3-19-5 16,3 19-1-16,1 0-4 0,-2-13-3 0,-1 13 5 15,0 0-2-15,1 0 0 0,-5 0 2 0,-2 0-2 16,-2 0 4-16,-2 0 0 0,-1 25 0 0,0-25 1 16,0 25-6-16,0-25 3 0,-32 32 0 0,32-15 0 15,-28 1 5-15,28 0-5 0,-35 2 0 16,16-4 2-16,1 2-6 0,-1-1 4 0,1 0 0 16,1-2-5-16,2-2 7 0,2 0-4 0,4-3 0 15,3-2-3-15,2-2-4 0,4-2 2 0,0 1 2 16,0-2 0-16,0-3 2 0,0 3 1 0,29-3-8 15,-29 0-27-15,29 0-40 0,-29 0-53 0,36 0-48 16,-36 0-34-16,33-19-21 0,-19 19-39 0,-1 0-60 16,-13 0-75-16,20-13-108 0,-20 13 49 0,10 0 113 15</inkml:trace>
  <inkml:trace contextRef="#ctx0" brushRef="#br0" timeOffset="107327.25">7514 4025 2105 0,'0'-9'51'0,"0"2"31"0,0 2 24 16,0 1 24-16,0 2-29 0,0-3-22 0,0 2-17 15,0 2-22-15,0 1-24 0,0 0-11 0,0 0-12 16,0 0-2-16,0 0 1 0,0 0 1 0,0 0 12 16,0 27-5-16,0-27 5 0,0 29-2 0,0-12-3 15,0 2 0-15,0 5-2 0,0-1 6 16,0 2-4-16,0 0 5 0,0 1-3 0,0-1-7 0,0-1 4 15,17 0-1-15,-17-2 4 0,0-3 3 0,0 0-4 16,11-4-1-16,-11-2-3 0,0-4 2 0,14-2 3 16,-14 0 11-16,5-7 2 0,-5 0 1 15,6 0-2-15,-3 0-5 0,2 0-2 0,-4-29-2 16,1 29 1-16,1-31-5 0,-2 11 6 0,1-4-3 16,-2 0 5-16,0-1 1 0,0-5-4 0,0-2-4 15,-23-2-2-15,23 2-5 0,0-1 11 0,-21 1 8 16,21 3 4-16,0 5 12 0,0 2-5 0,-13 5-4 15,13 2-5-15,0 1-7 0,0 6-12 0,0-2-2 16,0 2-1-16,0 1-1 0,0 1 3 0,0 1 2 16,33-2-2-16,-33 3 3 0,32-2 3 0,-9 4-5 15,1 0 3-15,-2 1-1 0,1 1-3 0,0 0 1 16,0 0 4-16,-4 0-6 0,-2 22 3 16,-3-22 1-16,-3 20 0 0,-2-20 2 0,-5 32 0 15,-4-13-2-15,0 0-4 0,0 1 4 0,0 2-7 16,-34-1-3-16,34 2-8 0,-34-2-10 0,13-2-19 15,2 0-23-15,-1-2-28 0,0-3-42 0,5-1-34 16,1 0-43-16,3-4-62 0,11-1-70 0,-15-2-141 16,15-3 47-16,0-1 101 0</inkml:trace>
  <inkml:trace contextRef="#ctx0" brushRef="#br0" timeOffset="107768.26">7815 4421 2830 0,'0'3'52'0,"0"-2"48"0,0-1 38 16,0 0 23-16,0 0-34 0,0 0-34 0,0 0-33 16,0 0-21-16,0-20-13 0,0 20-20 0,25 0-1 15,-25-25-5-15,19 25-3 0,-5-18 2 0,1 18-1 16,2-14 2-16,2 14-2 0,-2-13-1 0,2 13 1 15,-3 0 2-15,-2-10-2 0,0 10 2 0,-4 0-2 16,-2 0-1-16,-3 0 3 0,-1 0 0 0,-4 23 5 16,0-23-4-16,0 0 1 0,0 27-2 15,0-27-7-15,0 23 3 0,-30-9-3 0,30-2 1 16,-21 0 4-16,21-2 2 0,-17 2-2 0,17-2 2 16,0 0 0-16,-17-4-2 0,17 2-3 0,0-3 0 15,0 0-2-15,0-2 0 0,0 1 4 0,0-2-4 16,0 1 7-16,0 0-5 0,24-2 6 0,-24 2 1 15,22 2-4-15,-22 0 5 0,26-2-3 0,-26 2 3 16,26 0-3-16,-13 0 0 0,-2-1 0 0,-2 0-3 16,-1 1 3-16,1 0 5 0,-9 0-7 15,8 0-1-15,-8 2-4 0,2-1-15 0,-2 3-2 16,0-3-13-16,0 2-18 0,0 1-20 0,-36 1-30 0,36 0-35 16,-41 1-44-16,15-3-64 0,-5 2-86 15,-6 0-184-15,-2 2-124 0,-2-2 92 0</inkml:trace>
  <inkml:trace contextRef="#ctx0" brushRef="#br0" timeOffset="110647.95">3944 4442 1932 0,'0'1'23'15,"0"-1"1"-15,0 0 2 0,0 0 11 0,-14 0 0 16,14 0 22-16,0 0 12 0,0 0 10 0,0 0-13 16,0 0-10-16,0 0-11 0,0 0-12 0,0 0-11 15,0 0-9-15,0 0-3 0,0 0-5 0,0 0-3 16,0 0-1-16,0 0-1 0,0 0-3 0,0 0 2 16,0 0-5-16,0 0 5 0,0 0 0 0,0 0 0 15,0 0 5-15,0 0-1 0,0 0 3 0,0 0-3 16,0 0-8-16,0 0 5 0,0 0-5 0,0 0-1 15,0 0 6-15,0 0-5 0,0 0-2 16,0 0 13-16,0 0-8 0,0 0-5 0,0 0 9 16,0 0-13-16,0 0 5 0,0 0 0 0,0 0-5 15,0 0 2-15,0 0 7 0,0 0-2 0,0 0 3 16,0 0 5-16,0 0 0 0,0 0 1 0,0 0-12 16,0 18 2-16,0-18-4 0,0 12 1 0,0-12 7 15,0 10-3-15,-18-10 4 0,18 9-1 0,0-9 0 16,0 4-1-16,0-4-2 0,-9 3 2 0,9-3 6 15,0 0-1-15,0 0-1 0,0 0 3 0,0 0-4 16,0 0 1-16,0 0-2 0,0 0 2 0,0 0 0 16,-6 0 0-16,6-21-2 0,0 21-1 15,-2 0-5-15,-1-17 0 0,2 17 3 0,-4 0-1 16,3-11 4-16,-1 11-4 0,1-9-1 0,-1 9 0 16,0-9 2-16,1 9 0 0,-2-7 1 0,2 5 4 15,-1-1-6-15,2 0 3 0,0 2 0 0,0-1-6 16,1 1 8-16,0 0-6 0,0 1 1 0,0 0-3 15,0 0 1-15,0 0 1 0,0 0 1 0,0 0 1 16,0 0-5-16,0 0 2 0,0 0-3 0,0 0 3 16,0 0 4-16,0 0-5 0,0 0 9 0,0 0-4 15,0 0-4-15,0 0 6 0,0 0-6 0,0 0 4 16,0 0 1-16,0 0-5 0,0 0 4 16,0 0 0-16,0 0-1 0,0 0 5 0,0 0-3 15,0 0-1-15,0 0 4 0,0 0-4 0,0 0-4 16,0 0 4-16,0 0-4 0,0 0 0 0,0 0-1 15,0 0 0-15,0 0 1 0,0 0 2 0,0 0 4 16,0 0-5-16,0 0-2 0,0 0 1 0,0-14-2 16,0 14 3-16,0 0 5 0,-13 0-6 0,13 0 4 15,0-10-2-15,0 10 0 0,0 0 4 0,0 0 0 16,0-5-2-16,0 5-3 0,0-3 5 0,-9 2-4 16,9 0 7-16,0-1-1 0,0 1-5 0,-3 0 0 15,3 1-4-15,0 0 5 0,0 0-1 0,-2 0 3 16,2 0 1-16,0 0-3 0,0 0 0 15,0-3-3-15,0 3 3 0,0 0-8 0,0 0 7 16,0 0 1-16,0 0 0 0,0 0 6 0,0 0-6 16,0 0-2-16,0 0-2 0,0 0 0 0,0 0 0 15,0 0 2-15,0 0-4 0,0 0 1 0,0 0 1 16,0 0-1-16,0 0 6 0,0 0 2 0,0 0-5 16,0 0 2-16,0 0-2 0,0 0 1 0,0 0 1 15,0 0 2-15,0 0-2 0,0 0-2 0,0 0 5 16,0 0-5-16,0 0 3 0,0 0-1 0,0 0-3 15,0 0 4-15,0 0 1 0,0 0 1 0,0 0-1 16,0 0-1-16,0 0-3 0,0 0-1 0,0 0 1 16,0 0 0-16,0 0-1 0,0 0 5 15,0 0-2-15,0 0 1 0,0 0 0 0,0 0-1 16,0 0-2-16,0 0 2 0,0 0-2 0,0 0-1 16,0 0-9-16,0 0-26 0,0 0-43 0,0 0-57 15,0 0-96-15,0 0-131 0,0 0-162 0,0 0 55 16</inkml:trace>
  <inkml:trace contextRef="#ctx0" brushRef="#br0" timeOffset="111479.23">4858 4295 1682 0,'-18'-3'49'0,"18"3"21"0,0 0 21 0,0 0 20 15,0 0-32-15,0-1-5 0,0 0-3 0,0 1-22 16,0 0-8-16,0 0-19 0,0 0-26 0,0 0 4 16,0 0-10-16,0 0 4 0,0 0 9 0,0 0-1 15,0 21 3-15,0-21-2 0,0 19 5 0,0-19-3 16,0 23-3-16,22-8 6 0,-22 2-6 15,0 1 8-15,0 0 1 0,0 3-5 0,0-2 5 0,0 2-8 16,0-1-5-16,0-1-8 0,0 1-35 16,0-4-45-16,-19-1-46 0,19-2-49 0,0-2-44 15,0-4-26-15,0-1-35 0,0-5-102 0,0-1 64 16,30 0 73-16</inkml:trace>
  <inkml:trace contextRef="#ctx0" brushRef="#br0" timeOffset="111755.46">4831 4371 1800 0,'0'-4'39'0,"0"0"28"0,0 0 10 15,0 1 10-15,0-4-34 0,0 0-25 0,0 0-6 16,0 2-11-16,0-2-1 0,0 1 6 0,0 0-5 16,26-1 5-16,-26 2-3 0,24 2-9 0,-24 0 1 15,27 2-5-15,-13 1-2 0,0 0 4 0,0 0-3 16,0 0 4-16,-1 21 2 0,-3-21 1 0,4 24 0 15,-4-24-2-15,-1 30-1 0,1-12-4 0,-3 0 6 16,-2 3 2-16,-1-2 1 0,-1 4 2 0,-3-1-4 16,0 1-5-16,0-2 1 0,0 0-2 0,0 0-2 15,-33 0 2-15,33 0-12 0,-27-5-17 0,27-1-32 16,-32-3-39-16,15 0-52 0,-2-3-70 0,1-1-84 16,2-3-122-16,2-3 9 0,3-2 91 15</inkml:trace>
  <inkml:trace contextRef="#ctx0" brushRef="#br0" timeOffset="111980.92">5219 4617 2094 0,'0'0'38'0,"0"-1"16"0,0 1 5 0,0-3-1 15,0 3-37-15,0 0-20 0,0 0-7 0,0-2-3 16,0 2-2-16,0 0 5 0,0 0-1 15,0 0 7-15,0 0 2 0,0 27-2 0,0-27 6 16,0 17-5-16,0-17 3 0,0 23 3 0,0-23-10 16,0 25-6-16,0-11-26 0,0-1-38 0,0 0-38 15,0 5-79-15,0-4-81 0,0 3-112 0,0-2-79 16,-28-3 87-16</inkml:trace>
  <inkml:trace contextRef="#ctx0" brushRef="#br0" timeOffset="112396.05">4298 4342 1690 0,'-2'-3'45'0,"2"1"37"16,0 0 26-16,0 0 27 0,0 1-31 0,0-1-20 15,0 2-24-15,0 0-29 0,0 0-19 0,0 0-18 16,0 0-3-16,0 0 2 0,0 0 8 0,0 0 2 16,0 20-3-16,0-20-1 0,18 21-2 0,-18-21-4 15,0 27 12-15,0-11-3 0,20 2-1 0,-20-1 1 16,0-3-6-16,11 3-12 0,-11-2-42 0,7-1-40 16,-7-5-61-16,6 4-48 0,-4-3-57 0,0-4-57 15,0 0-76-15,-1-4 37 0,2-2 98 0</inkml:trace>
  <inkml:trace contextRef="#ctx0" brushRef="#br0" timeOffset="112647.37">4280 4322 1986 0,'0'-5'43'16,"0"1"30"-16,0 2 26 0,0-1 23 0,0 0-30 16,0 0-32-16,0 0-25 0,0-1-23 0,0 1-18 15,0-2 5-15,28 2-2 0,-28-2-5 0,26 0 11 16,-10 2-7-16,2-1 3 0,3 1 5 0,-2 3-8 15,2 0 4-15,-1 0-7 0,-1 0-11 16,-2 0-2-16,-1 27-7 0,0-27-8 0,-4 25 10 16,-1-25-1-16,-5 33 12 0,-3-14 14 0,0 4-1 15,-3-1 4-15,0 2 2 0,0 0-4 0,-34 1 2 16,34-2 1-16,-34 2-2 0,34-4 3 0,-38 1-6 16,21-3-20-16,0-2-33 0,17 0-60 0,-23-6-80 15,23-2-96-15,-14-2-114 0,14-3-72 0,0-2 84 16</inkml:trace>
  <inkml:trace contextRef="#ctx0" brushRef="#br0" timeOffset="112985.73">4631 4703 2089 0,'0'0'40'0,"0"5"23"0,0-5 34 15,0 5 33-15,0-5-9 0,0 0 3 0,0 0-9 16,0 0-17-16,0 0-18 0,0 0-22 0,0 0-22 15,0 0-19-15,0 0-15 0,0 0-6 0,0 0-3 16,0 0-1-16,0 0 0 0,0 0-8 0,0 0-4 16,16 0-9-16,-16 0-13 0,12 0 5 0,-12 0-5 15,14 0 9-15,-14 21 10 0,8-21 0 0,-3 19 8 16,-5-19 0-16,0 22 5 0,0-22-1 0,0 25 2 16,0-11 4-16,0 4 5 0,-29-1-2 0,29-1 1 15,-29 1-6-15,29 1-2 0,-28-1 4 0,28 1 3 16,-30-3 2-16,30-2 2 0,-24 0-3 15,24-1-11-15,-15-1-9 0,15-3-21 0,0-2-9 16,0-2 9-16,0-1 8 0,0-2 11 0,0-1 6 16,28 0-19-16,-28 0-31 0,32 0-37 0,-11-22-55 15,0 22-41-15,0-21-38 0,2 21-38 0,-2-24-95 16,-4 24-10-16,-3-29 69 0</inkml:trace>
  <inkml:trace contextRef="#ctx0" brushRef="#br0" timeOffset="113332.13">3561 4348 1897 0,'0'-1'31'0,"0"-1"24"0,0-1 16 0,0 0 13 15,0 2-22-15,0 0-26 0,0-1-23 0,0 2-15 16,0 0-7-16,0 0 5 0,21 0 9 0,-21 0 9 16,0 26-1-16,21-26-1 0,-21 27-2 15,18-12-10-15,-7 5 2 0,-1 0-5 0,-1 3 3 16,-3-2 4-16,4 1-7 0,-5 0 10 0,-2-3-5 15,0 3-4-15,1-4-13 0,-1-3-36 0,-1 0-53 16,2-2-41-16,-2-1-46 0,1-5-41 0,1-2-12 16,-1-3-54-16,3-2-67 0,-3 0 71 0</inkml:trace>
  <inkml:trace contextRef="#ctx0" brushRef="#br0" timeOffset="113632.36">3593 4289 1773 0,'0'-5'33'0,"0"3"30"0,0 0 15 0,0-1 14 0,0 1-21 16,0-1-29-16,0 2-17 0,0-3-10 15,19 4-16-15,-19-3 0 0,14 2 3 0,-14 0-6 16,22-1 5-16,-5 1 0 0,1 0-5 0,2 1 4 16,4 0-2-16,-1 0-3 0,1 0 7 0,-2 0-5 15,2 28 3-15,-2-28-3 0,-2 27 4 0,-1-10 2 16,-3 1-10-16,-3 2 11 0,-4 4-3 0,-6 0-1 15,-3 1 12-15,0 2-3 0,0-3-3 0,-31 2 5 16,31 2-5-16,-39-2-6 0,16 0 4 16,1-6-5-16,0 0 6 0,3-4 0 0,0-3-4 15,5-2 0-15,14-3-2 0,-18-6-2 0,18-2-5 16,0 0-16-16,0 0-58 0,0 0-74 0,0 0-74 16,0 0-65-16,0 0-65 0,32 0-39 0,-32 0 79 15</inkml:trace>
  <inkml:trace contextRef="#ctx0" brushRef="#br0" timeOffset="114058.92">3995 4703 2377 0,'0'0'17'0,"-21"0"14"0,21 0 32 0,0 0 32 15,0 0 13-15,0 0 20 0,-15 0-3 0,15-17-21 0,0 17-28 16,0 0-38-16,0 0-30 0,0 0-12 15,0 0-3-15,26 0 5 0,-26 0 1 0,22-11 0 16,-22 11-1-16,30 0-1 0,-13-8 2 0,-1 8-3 16,-2-2 1-16,-3 2-4 0,-1 0-3 0,-10 0-1 15,14 0-5-15,-14 0 9 0,5 0-4 0,-5 21 5 16,0-21 7-16,0 0-4 0,0 25 4 0,-24-25-2 16,24 23-4-16,-20-11 0 0,20 3 2 15,-21-1-2-15,21-2-8 0,-18-2-17 0,18 0-8 0,0-3-5 16,-11 0 1-16,11-2 12 0,0-2-1 15,0 0 4-15,0-1 7 0,0 0 9 0,27-2 7 16,-27 2 0-16,22-2 5 0,-22 0-3 0,25 0 0 16,-25 0 1-16,24 0-7 0,-24 0 2 0,17 0-1 15,-17 0 5-15,12 0 2 0,-12 0-3 0,0 0 3 16,6 0 1-16,-6 21-2 0,0-21 5 0,0 21-4 16,0-21-1-16,0 23 5 0,-29-10-7 0,29-1-1 15,-23 1-10-15,23 0-19 0,-33-1-28 0,14-2-44 16,-4 2-42-16,-2-2-39 0,-4-3-26 0,-3 1-3 15,-3-1-26-15,-1-3-66 0,-6-3-95 0,0-1 43 16,-2 0 78-16</inkml:trace>
  <inkml:trace contextRef="#ctx0" brushRef="#br0" timeOffset="114383.84">2957 4391 1928 0,'-11'-12'55'16,"4"4"23"-16,-1 0 34 0,2 2 29 0,2-1-27 16,0 2 8-16,1-1-17 0,3 5-26 0,0 0-23 15,0-1-37-15,0 2-17 0,0 0-10 0,0 0-3 16,0 0 10-16,0 0 0 0,0 0 7 0,0 28-3 15,0-28 0-15,0 30 0 0,18-11 2 0,-18 3-3 16,0 0 3-16,0 2-5 0,0 0-5 0,0 1 8 16,0-1-8-16,0 0 3 0,0-3-1 0,0-2-25 15,0-1-36-15,0-4-40 0,0-2-43 0,0-3-32 16,0-4-6-16,0-2 21 0,0-3-36 0,0 0-34 16,0 0-41-16,0 0-102 0,0-31 26 0,0 31 87 15</inkml:trace>
  <inkml:trace contextRef="#ctx0" brushRef="#br0" timeOffset="114652.46">2884 4333 1779 0,'0'-3'39'16,"0"-2"19"-16,0 2 16 0,0-1 14 0,0 2-32 15,19-3-12-15,-19 2-16 0,0-1-12 0,18 2-8 16,-18-1-7-16,17 2 2 0,-17-1 0 0,19 1 0 16,-6-1-2-16,0 2 2 0,0 0-5 0,2 0 3 15,2 0 2-15,-2 0-2 0,1 25-4 0,-3-25 2 16,2 24 4-16,-2-9-3 0,-3 3 11 0,2 2-3 15,-5 2-5-15,2 2-3 0,-2 1-3 0,1 1-2 16,-3-1 6-16,-1 0 6 0,-1 0-6 0,1-1 2 16,0-2 0-16,-2-3-2 0,0-3 7 15,-2-2 0-15,0-1 0 0,0 0-3 0,0-1-5 16,-31-2-12-16,31-3-14 0,-30 0-8 0,12 0-12 16,-2-2-8-16,2-2-21 0,-3 1-16 0,6-1-50 15,-3-3-56-15,5 0-53 0,1 3-84 0,5-3-43 16,7 1 73-16</inkml:trace>
  <inkml:trace contextRef="#ctx0" brushRef="#br0" timeOffset="115027.69">3343 4753 2306 0,'1'0'42'0,"1"0"24"0,-2 0 23 0,0 0 36 0,0 0-20 15,0 0-2-15,0 0-16 0,0-22-31 0,0 22-24 16,0 0-25-16,0 0-11 0,0 0-5 0,0 0-2 16,0 0 2-16,0 0 10 0,0 0 1 0,0 0 0 15,0 28 4-15,0-28-7 0,0 33-3 0,19-13 1 16,-19 0-4-16,0 3 3 0,17-4-14 0,-17-1-10 16,15-1-11-16,-15-4-9 0,16-2 1 0,-6-2-3 15,-1-3 5-15,1-6 8 0,4 0 13 0,-6 0 12 16,0 0 9-16,2 0 3 0,0-27-3 15,-4 27 11-15,3-26 2 0,-4 26-2 0,0-30 11 0,1 30-6 16,1-27 7-16,-3 27 3 0,1-19-2 16,-2 19-8-16,-1-12-14 0,0 12-3 0,-1 0 2 15,-1 0 2-15,1 0 14 0,0 0-5 0,1 26-2 16,0-26 0-16,1 32-3 0,-3-10-1 0,1 2-4 16,-1 5-7-16,0-1-50 0,0 4-65 0,0 2-95 15,-23-2-93-15,23 1-117 0,0-1-145 0,-20-3 95 16,20-2 100-16</inkml:trace>
  <inkml:trace contextRef="#ctx0" brushRef="#br0" timeOffset="189997.63">7507 4899 2261 0,'-5'0'36'0,"2"0"21"0,-3-8 26 0,3 8 28 15,1-5 1-15,1 3 3 0,1 2 0 0,0-2-10 16,0-1-23-16,0 3-14 0,0-2-16 0,0 0-10 16,0 1-5-16,0-1-4 0,0 2-9 0,19 0-6 15,-19 0-9-15,0 0-7 0,0 0 0 16,0 0-4-16,0 0 4 0,0 0 10 0,14 0 0 16,-14 0 1-16,0 24-1 0,0-24-7 0,5 21-1 15,-5-21 3-15,3 28 0 0,-3-14-4 0,3 2-1 16,0-3 1-16,2 2-3 0,-2-1 3 0,5-2 1 15,-1-2-2-15,-1 0 1 0,2-2 3 0,2-4 1 16,0 1 6-16,4-5 0 0,-2 0-5 0,2 0-1 16,4 0-5-16,0 0 2 0,2-32 8 0,-1 32 13 15,-2-27 3-15,1 27-2 0,0-26-5 0,-2 26-11 16,-1-21-12-16,-4 21-3 0,-1-15 0 16,3 15-5-16,-6-8 11 0,1 8 1 0,-2 0 0 15,2 0 0-15,-1 0 0 0,2 0 3 0,1 0-8 16,0 28 3-16,1-28 0 0,5 19-2 0,-1-19 4 15,0 19-2-15,2-19-3 0,0 17 3 0,1-17-5 16,-1 14 3-16,1-14 4 0,-2 10-7 0,-1-10 5 16,0 5 3-16,2-5-3 0,-4 2 4 0,1-2 3 15,-2 0-3-15,-2 0-1 0,0 0 2 0,-1 0-5 16,-2 0 0-16,0 0 3 0,0 0-6 0,-2-22 4 16,2 22-1-16,-1 0-3 0,3 0 5 0,1-16-4 15,0 16 1-15,3 0-4 0,1 0 1 0,5-10 1 16,-1 10 0-16,4 0 3 0,-1 0-2 0,4 0 0 15,-2 0 2-15,3 0 0 0,0 0-1 16,-1 0 3-16,0 23 0 0,-1-23-6 0,0 0 2 16,-3 23 1-16,-1-23-6 0,-3 19 11 0,0-19-4 15,-2 16-3-15,0-16 6 0,-5 15-5 0,1-7 4 16,-1-8 0-16,-1 7 0 0,0-7 3 0,1 5-2 16,-1-5 1-16,-2 0 1 0,4 0-1 0,2 0 1 15,3 0-2-15,1-27-1 0,2 27-1 0,-2-19-1 16,2 19 3-16,-1-24-5 0,2 24-1 0,1-23 4 15,-1 23-3-15,1-18 2 0,-3 18 0 0,1-12-5 16,2 12 0-16,-2 0 3 0,-1 0 0 0,-2 0 4 16,0 0 0-16,-1 0-2 0,-1 0 0 15,2 21-2-15,-2-21-1 0,1 0 3 0,0 24 4 16,0-24-4-16,-1 16 2 0,2-16 1 0,-2 0-6 16,2 14 3-16,0-14 0 0,2 0 0 0,-2 0-2 15,4 0 9-15,-1 0-7 0,0 0 0 0,1 0 3 16,0-27-8-16,-3 27 8 0,2-19-2 0,-1 19 4 15,-1-20 24-15,-1 20 9 0,-1-21 15 0,-2 21 4 16,0-18-15-16,-2 9-6 0,-4 2-9 0,2 0-7 16,-4 1-8-16,-1 1-6 0,-2 1-2 0,1 1-5 15,-2 0-2-15,-1 2-5 0,1-2-40 0,-1 2-88 16,0 0-121-16,0 1-152 0,0 0-228 16,0 0-218-16,-23 0 124 0</inkml:trace>
  <inkml:trace contextRef="#ctx0" brushRef="#br0" timeOffset="195196.17">9165 4686 1937 0,'0'0'40'0,"0"0"25"0,0 0 23 0,0 0 12 0,0 0-25 16,0 0-7-16,0 0-10 0,0 0-1 0,0 0-6 15,0 0-14-15,0 0-9 0,0 0-11 0,0 0-5 16,0 0-3-16,0 0 3 0,0 0 2 0,0 0-2 16,0 0 1-16,0 0 8 0,0 0 5 0,0 0 2 15,0 0-5-15,0 0-10 0,0 0-5 16,0 0-5-16,0 0 2 0,0 0-5 0,0 0 4 16,0 0 1-16,0 0-4 0,0 0 4 0,0 0-5 15,0 0 3-15,0 0 0 0,0 0-5 0,0 0 2 16,0 0-3-16,0 0 3 0,0 0 2 0,0 0-2 15,0 0 2-15,0 0-2 0,0 0 0 0,0 0 0 16,0 0 3-16,0 0 1 0,0 0 2 0,0 0 2 16,0 0 3-16,0 0 1 0,0 0 2 0,0 0 0 15,0 0 0-15,0 0-3 0,0 0 1 0,0 0 1 16,0 0-3-16,0 0-2 0,0 0-1 16,0 0-3-16,0 0-1 0,0 0 5 0,0 0-8 15,0 0-1-15,0 0-1 0,0 0 1 0,0 0 4 16,0 0-2-16,0 0 0 0,0 0 1 0,0 0 5 15,0 0 10-15,0 0 2 0,0 0 0 0,0 0-1 16,0 0-7-16,0 0 0 0,0 0-3 0,0 0-1 16,0 0-1-16,0 0-4 0,0 0 0 0,0 0-5 15,0 0 2-15,0 0 1 0,0 0 3 0,0 0-2 16,0 0 1-16,0 0-2 0,0 0-5 0,0 0 7 16,0 0-2-16,0 0 2 0,0 0-1 0,0 0 4 15,0 0-3-15,0 0 22 0,0 0 8 0,0 0 0 16,0 0 3-16,0 0-12 0,0 0-2 0,0 0-5 15,0 0 3-15,0 0-9 0,0 0 0 16,0 0-3-16,0 0-4 0,0 0 6 0,0 0-4 16,0 0 2-16,0 0-2 0,0 0-7 0,0 0-1 15,0 0 1-15,0 0 2 0,0 0-1 0,0 0 4 16,0 0-3-16,0 0 0 0,0 0 1 0,0 0-4 16,0 0 3-16,0 0 3 0,0 0-4 0,0 0 6 15,25 0-7-15,-25 0 1 0,0 0 1 0,0 0-5 16,0 0 5-16,0 0-4 0,18 0-1 0,-18 0 0 15,0 0 6-15,0 0-1 0,12 0 0 0,-12 0 3 16,0 0-1-16,9 21 3 0,-9-21 3 16,7 0-3-16,-4 0-2 0,0 16-3 0,0-16 0 15,0 0 2-15,-1 11 1 0,1-11-3 0,-1 8 0 16,1-8 1-16,-2 8-3 0,0-5-1 0,1 0 6 16,0 2 1-16,-1-2 1 0,1 1 2 0,0-1-4 15,-1 1-6-15,2 3-1 0,2-1 1 0,-3 1 6 16,1 0-2-16,-1 0 6 0,1 5-4 0,-1-1-3 15,1-2 5-15,1 2 0 0,-2 0 2 0,1 1-5 16,-2-1 0-16,1 2-4 0,1-4 5 0,-3 0 1 16,1-1-1-16,-1 2 1 0,0 0-4 15,0-3 3-15,0-2-5 0,0-1 2 0,0 1 0 16,0 0-5-16,1-1 5 0,-1-1-4 0,2-1-1 0,-2 1 5 16,1 2 0-16,1-2 5 0,0 1-3 0,-1 0-2 15,1-3 2-15,2 5 0 0,-1-2 3 16,-1-2-3-16,1 2 1 0,0-3-6 0,0 2 12 15,-2-2 5-15,0 1 1 0,0-1 10 0,1-1-4 16,-1 1 7-16,2-1 9 0,-2 0 10 0,0 0 9 16,3 0-11-16,0 0-10 0,2 0-17 0,5 0-15 15,0-25 3-15,4 25-8 0,3-17 3 0,2 17 2 16,4-22-5-16,-2 22 6 0,2-21-5 0,0 11 1 16,1 1 0-16,-3 1 3 0,1 0-3 0,-2 2-7 15,2-2 8-15,-6 3-12 0,3-1 8 0,-5 1 1 16,-1 1-10-16,-3 0 3 0,-2 2-22 15,-5-1-62-15,-1 0-68 0,-3 2-93 0,0 1-90 16,0-1-87-16,0 1-131 0,-31 0-126 0,31-2 109 16</inkml:trace>
  <inkml:trace contextRef="#ctx0" brushRef="#br0" timeOffset="209701.98">8555 4681 1614 0,'16'0'28'15,"-16"0"20"-15,10 0 12 0,-10 0 14 0,7 0-5 16,-7 0 0-16,4 0 5 0,-4 0 8 0,3-13 1 16,-2 13-2-16,-1 0-1 0,0 0-8 0,0 0-19 15,0 0-6-15,0 0-10 0,0 0-6 0,0 0-2 16,0 0-2-16,0 0-7 0,0 0-3 0,0 0-2 15,0 0-6-15,0 0-2 0,0 0-2 0,0 0-3 16,0 0 12-16,0 0 9 0,0 0 4 0,0 0 7 16,0 0-6-16,0 0-7 0,0 0 11 0,0 0-5 15,0 0-2-15,0 0 7 0,0 0-8 0,0 0 4 16,0 0 3-16,0 0-7 0,0 0-2 0,0 0-5 16,0 0-6-16,0 0-1 0,0 0-3 0,0 0 5 15,0 0 1-15,0 0 0 0,15 0 0 16,-15 0-5-16,0 0-6 0,0 0 0 0,0 0-3 15,0 0 2-15,0 0-1 0,0 0-2 0,0 0 4 16,0 0 1-16,0 0 6 0,0 0 0 0,0 0 4 16,0 0 4-16,0 0-11 0,0 0 4 0,0 0-4 15,0 16-10-15,0-16 6 0,0 0 0 0,0 0-2 16,0 0 2-16,0 0 2 0,0 0-2 0,0 0-2 16,0 0 3-16,0 0-2 0,0 0-1 0,0 0 5 15,0 0-8-15,0 0 3 0,0 0 2 0,0 0 0 16,0 0 6-16,0 0 9 0,0 0-2 0,0 0 1 15,0 0 1-15,20 11-11 0,-20-11 4 0,0 11-3 16,0-4 6-16,0 0-5 0,0 1-1 16,12 0 1-16,-12-1-11 0,0 4 8 0,0-2-7 15,7 1 0-15,-7-1 2 0,2 1 0 0,1 0 3 16,-1 2-3-16,2 0 5 0,-2 0-5 0,3 0 3 16,0 3-1-16,-2-1-4 0,2 2 0 0,-1-2-2 15,1 2 6-15,0-1-2 0,0-1 0 0,1 0 3 16,-2 1-8-16,-1-2 6 0,1 2 1 0,0-2-2 15,0 1-2-15,1 1 0 0,-3 0-3 0,1-1 3 16,-1-1 2-16,2 1 0 0,-1-2 3 0,-2-1-3 16,2-1 0-16,0 2 4 0,-3-1-4 15,1-1 2-15,0 1 3 0,2-1-8 0,-2 1 8 16,2-1-5-16,-1 1 0 0,-1-2 0 0,2-1-4 16,-1 1 6-16,1-2-2 0,-2-1-2 0,2 0 4 15,-1 0-2-15,0 1 2 0,0-5-1 0,1 3-1 16,-2 0-5-16,3-3 5 0,-3 2 2 0,1 0-4 15,1 0 4-15,-2 0-2 0,0 0 0 0,-1-1 5 16,1 0-3-16,1 2-2 0,-2-2 0 0,1 1 0 16,-1 0 0-16,1 0 0 0,-1 1 2 0,0-2-4 15,1 1-1-15,1-1 3 0,-1 0 0 16,-1-1 0-16,1 0 3 0,-1-1-6 0,3 0 3 16,-3 0-2-16,0-1 2 0,0 0-2 0,0 0-2 15,1 0 2-15,-1 2-2 0,0-2 6 0,0 0 2 16,0 0 3-16,0 0-3 0,0 0-2 0,0 1-2 15,0-1 0-15,0 0-2 0,0 0 2 0,0 1 2 16,0-1 0-16,0 0 2 0,0 0-4 0,0 0-2 16,0 0 0-16,0 0 0 0,0 0 6 0,0 0-4 15,0 0 5-15,0 0-3 0,0 0-4 0,0 0 6 16,0 0-6-16,0 0 4 0,0 0-2 0,0 0 2 16,0 0 1-16,0 0-3 0,0 0 4 0,0 0-6 15,0 0 4-15,0 0 0 0,0 0-4 0,0 0 4 16,0 0-2-16,0 0 0 0,0 0 5 0,0 0-3 15,0 0-2-15,0 0-37 0,0 0-70 0,0 0-85 16,0 0-95-16,0-14-105 0,0 14-167 16,0 0-127-16,0 0 98 0</inkml:trace>
  <inkml:trace contextRef="#ctx0" brushRef="#br0" timeOffset="-210604.56">7965 4686 1972 0,'-4'0'48'0,"4"0"35"16,-1 0 18-16,1 0 11 0,0 0-34 0,0 0-18 16,0 0 2-16,0 0 15 0,0 0 3 0,0 0 1 15,0 0-8-15,0 0-15 0,0 0-8 0,0 0-9 16,0 0-11-16,0 0-11 0,0 0-5 0,0 0-7 16,0 0 0-16,0 0-3 0,0 0-4 0,0 0 3 15,0 0-3-15,0 0 1 0,0 0-1 0,0 0-2 16,0 0 4-16,0 0 3 0,0 0 0 15,27 0 3-15,-27 0-5 0,0 21 3 0,0-21-3 0,21 21-2 16,-21-21 4-16,0 26-4 0,16-10 7 16,-16 0-7-16,11 2 3 0,-11-1 0 0,9 4-5 15,-9 0 3-15,5 1-4 0,-1 0 4 0,-2 1 1 16,0 0 0-16,2 0 4 0,-1 1-9 0,-1-1 4 16,1 0-1-16,0 0-3 0,-1 0 5 0,-1-1-3 15,2 2 3-15,-2-2-2 0,0 0 3 0,3 0 0 16,-3-1 0-16,-1-1-2 0,2 0-2 0,-1-1-1 15,-1 0 2-15,1-2 0 0,-1-3-1 0,2 1 0 16,-2-1-1-16,2-2-1 0,-2 0 4 0,1-3-2 16,0 2 2-16,-1-3-2 0,1 0-3 15,-1-3 1-15,0 0-4 0,0-2 6 0,0-1-2 16,0-2-25-16,0 0-40 0,0 0-53 0,0 0-56 16,0 0-54-16,0 0-54 0,0 0-73 0,0 0-120 15,0-18-52-15,0 18 98 0</inkml:trace>
  <inkml:trace contextRef="#ctx0" brushRef="#br0" timeOffset="-210379.9">7855 5382 2359 0,'-5'0'36'0,"1"0"8"16,3 0 6-16,1 0 6 0,0 0-27 0,0 0-8 15,0 0-3-15,0 0-6 0,0 0-9 0,0 0 0 16,23 0 0-16,-23 0-1 0,0 0-2 0,23 14 0 15,-23-14-8-15,20 0 4 0,-20 0 4 0,19 8 1 16,-19-8 7-16,20 7-3 0,-10-7-4 0,1 8 1 16,1-6-1-16,-2 1-6 0,3 0-26 0,-1-1-40 15,0 0-50-15,2-2-68 0,-3 0-59 0,2 0-60 16,-1 0-92-16,2 0-44 0,-3 0 64 0,1 0 98 16</inkml:trace>
  <inkml:trace contextRef="#ctx0" brushRef="#br0" timeOffset="-210051.72">8214 5337 2156 0,'4'-3'33'16,"-2"-3"25"-16,1-1 14 0,-1 3 29 0,1-1-12 15,-1 0 5-15,0 1 11 0,-1 1-6 0,0 1-2 16,-1 0-19-16,2 1-19 0,-2 1-22 0,1 0-22 16,-1 0-9-16,0 0-6 0,0 0-1 0,0 0 2 15,0 0 2-15,0 0 1 0,0 0 0 0,0 0 7 16,0 21-5-16,0-21 2 0,0 0-3 0,-28 22 0 15,28-22 1-15,-17 23-5 0,17-11 6 0,-25 1-5 16,12 0-2-16,1 0 3 0,-1 2-6 0,-2-1 0 16,3-1 7-16,-2 3-3 0,0-4 4 0,1 1-4 15,1 0-2-15,0-1 3 0,-1 0-1 16,3-1 1-16,0-1-1 0,0-1-7 0,3 0 4 16,0-2-3-16,3-1 1 0,1-2 7 0,0-1-4 15,2-3 4-15,1 2 2 0,0-2 1 0,0 0 5 16,0 0-5-16,0 0-9 0,0 0-16 0,0 0-28 15,0-22-31-15,0 22-45 0,0 0-61 0,0-14-78 16,18 14-118-16,-18 0-179 0,0-15-36 0,0 15 102 16</inkml:trace>
  <inkml:trace contextRef="#ctx0" brushRef="#br0" timeOffset="-209338.5">7889 5666 2032 0,'0'-3'8'0,"-3"0"2"15,3-1-2-15,0-1 2 0,0 3-15 0,0-1 1 16,0-1-3-16,0 1 4 0,0 1-1 0,0-1-7 16,0 3 1-16,18-2-19 0,-18 2 0 0,0-1-9 15,0 1 0-15,0 0 14 0,0 0 8 0,0 0 12 16,0 0 8-16,0 0-8 0,0 0 1 0,0 0-13 16,0 0-21-16,0 0-18 0,0 18-32 15,0-18-22-15,0 0-22 0,0 0-38 0,0 0-68 16,0 9-63-16,0-9 5 0,0 0 60 0</inkml:trace>
  <inkml:trace contextRef="#ctx0" brushRef="#br0" timeOffset="-148257.93">17252 2605 1452 0,'20'0'27'0,"-20"0"17"0,0 0 3 0,0 0 12 15,0 0-14-15,0 0-11 0,0 0-1 16,0 0-8-16,10 0-18 0,-10 0 1 0,0 0-8 16,0 0-3-16,0 0 3 0,0 0-10 0,5 0-5 15,-5 0-22-15,5 0-31 0,-3 0-51 0,2 0-82 16,4 0-91-16,-2 0-83 0,4 0 57 0</inkml:trace>
  <inkml:trace contextRef="#ctx0" brushRef="#br0" timeOffset="-134729.15">3372 6728 2364 0,'0'-4'17'16,"0"1"14"-16,0 2 10 0,0 0 15 0,0 0-4 15,0-1-2-15,0 2 4 0,0-1-2 0,0 1-8 16,0 0-14-16,0 0-11 0,0 0-15 0,0 0-6 15,0 0 2-15,0 0-4 0,0 0 3 0,0 0-3 16,0 0 1-16,0 0 3 0,0 0 0 0,0 0 4 16,0 21 7-16,0-21 2 0,0 18 0 0,0-18 1 15,0 27-5-15,0-13 0 0,0 4 1 16,0-2 3-16,0 4 3 0,-19 3-6 0,19-2 0 16,0 3 2-16,0 3-10 0,0 2 5 0,0 0 3 15,0 0-8-15,0-1 4 0,0 3-1 0,0 4-4 16,0-1 2-16,0-1 0 0,0 2 2 0,0 2-4 15,0-1 3-15,0 0-5 0,0-1-2 0,0-3 4 16,0-3 2-16,0 0-3 0,0-4 5 0,0-1-4 16,0-4-3-16,0 0 8 0,0-5-10 0,0-1 6 15,0-2-3-15,0-1-3 0,0-5 4 0,0 0-11 16,0-2-15-16,0-2-33 0,0 1-46 16,0-3-47-16,0 0-58 0,0 0-81 0,0 0-125 15,0 0-166-15,0 0 70 0,-15-24 113 0</inkml:trace>
  <inkml:trace contextRef="#ctx0" brushRef="#br0" timeOffset="-132127.69">3292 6699 1962 0,'0'-6'21'0,"0"2"22"16,0-1 24-16,0 0 35 0,0 0 0 0,0 1-1 16,0-1-8-16,0 2-24 0,0-1-14 0,0 1-17 15,0 1-19-15,0-1-6 0,0 1-9 0,0 1-7 16,0 0 2-16,0-3-4 0,0 3 2 0,0 0 1 15,0 1 1-15,23-1 2 0,-23 1-1 16,0-1 1-16,20 1-2 0,-20 0 3 0,23 0-4 16,-9 0 0-16,3 0 4 0,2 0-9 0,2 0 7 0,6 0 2 15,0 0-7-15,8 0 10 0,3 0-1 16,5 0-4-16,5 0 8 0,3-21-4 0,9 21-6 16,2 0 4-16,4-20 1 0,2 20-4 0,4-16 9 15,0 16 0-15,1-16-5 0,5 16 2 0,-3-20-3 16,4 12-3-16,1 0 6 0,-1-1-2 0,-1 1-2 15,0-1 7-15,4 1-7 0,-1-1 3 0,0-1 0 16,2 3-5-16,-1-3 5 0,1 1-3 0,0-1-1 16,-1 0 0-16,-1 0-2 0,-3 1 5 0,1-1 2 15,-5 4-1-15,1-2 0 0,-2 0 1 0,-1 2-4 16,-3 0 5-16,0-1-5 0,1 2 3 16,2-2 0-16,-2 2-1 0,4-2 3 0,-3 1-4 0,3 1 0 15,4-1 7-15,-2-1-3 0,-1 2-1 16,-2 0 1-16,2-2-6 0,-3 3 0 0,1-2 0 15,-2 1-1-15,-1 0 1 0,3 1-1 0,-4-1-1 16,1 2 1-16,-1-1 1 0,1 1-3 0,0-1 0 16,0 1 0-16,2 0-5 0,-1 3 6 0,0-4 2 15,1 1-2-15,-3 1 4 0,0 1-4 0,-1-1 4 16,-5 2-2-16,-1-2 0 0,-2 2 2 0,-3 0-4 16,-3 0 2-16,0 0-3 0,-3 0 3 0,1 0 2 15,-4 0-2-15,1 0 2 0,-4-3-5 16,-2 3-4-16,-1-2 4 0,2-1 3 0,1 0-2 0,-1 2 4 15,2-3-2-15,1 1-2 0,1 1 2 16,4-1-2-16,-1 2 2 0,-1 0-1 0,2-1 2 16,-1 2 2-16,-3 0-6 0,0 0 7 0,-2 0-4 15,0 0-1-15,0-1 4 0,-2 1-6 0,-1-1 3 16,1-1-3-16,0 1 2 0,0-2 4 0,1 1-2 16,-2-1-1-16,4 3 0 0,0-3-4 0,1 1 0 15,-3 0 4-15,1 1 1 0,1-1 0 0,1 2 1 16,2 0-1-16,-5-2-2 0,1 2-1 0,0 0 2 15,0-1-2-15,-2 1 3 0,-3 0-1 16,-1 0-2-16,-5 0 5 0,-1 0-7 0,-2 0 4 0,-4 0 4 16,-1 0-8-16,0 0 11 0,-5 0-5 15,0 0-6-15,-4 0 12 0,-1 0 2 0,1 0 6 16,-3 0 10-16,-1 0-9 0,-3-17-6 0,-1 17-3 16,-2 0-5-16,0 0 0 0,1-10-4 0,-4 10-1 15,2 0-2-15,-1-8 1 0,0 8 5 0,2-6-4 16,-1 4 5-16,2-2-5 0,-1 1-3 0,1 0 1 15,0 1 0-15,0 2 4 0,3-3 0 0,-3 1 1 16,2 2-1-16,0 0-1 0,0-2-1 0,-2 2 2 16,-1 0-2-16,0 0 2 0,-2 0-3 0,0 0-1 15,0 0 1-15,-3 0 6 0,-2 0-2 0,-1 0 4 16,1 0 0-16,-1 0-7 0,0 0 5 16,0 0-1-16,0 0-2 0,0 0 4 0,0 0-1 15,0 0-4-15,0 0 2 0,0 0-2 0,0 0 1 16,0 0 0-16,0 0-1 0,0 0-1 0,0 0 2 15,0 0 0-15,0 0 0 0,0 0 3 0,0 0 3 16,0 0 17-16,0 0 2 0,0 0 5 0,0 0-3 16,0 0-11-16,0 24-3 0,0-24 4 0,0 17-1 15,0-17-2-15,0 19 5 0,-18-7-10 0,18 0-3 16,0 1-3-16,0 0 0 0,-12 0-2 0,12 4 2 16,0-2 4-16,0 2-5 0,0-1 5 0,0 4 2 15,0-3-2-15,0 2 1 0,0 0-1 0,0 1-4 16,0-1-4-16,0 1 3 0,0-1 0 0,0 0 0 15,19 1 4-15,-19-1-2 0,0 0-1 16,0 1 3-16,0-1-1 0,0-2-4 0,0 2 0 16,0-3-1-16,0 1 2 0,0 1 3 0,0-3-1 15,0 1 3-15,0 1-6 0,0-1 1 0,0-2 1 16,0 1-4-16,0 1 0 0,0-2-3 0,0 1 7 16,0-2-2-16,0 0 2 0,0 0 3 0,0 2-8 15,0-4 1-15,0 3 2 0,0-1 3 0,0-1-2 16,0 0 3-16,0-1 0 0,0-1-7 0,0 1 5 15,0-1-4-15,0-1-1 0,0 0 0 0,0-1 4 16,0-2-1-16,0 2-3 0,0-2 5 0,0-4-6 16,0 3 3-16,-16-3 1 0,16 0-1 15,0-2-3-15,0 2 1 0,0 0 2 0,0-1 0 16,0-1 4-16,0 2 1 0,0-1 0 0,-9-1-2 16,9 2 0-16,-3-1-1 0,0 0 0 0,-1 2-3 15,-1-3 1-15,-2 0-1 0,-1 3-3 0,0-2 6 16,-1 0-2-16,-1 1 2 0,-4-2 0 0,1 0-1 15,0 0 2-15,-2 0-5 0,-2 0 4 0,2 0-3 16,-3 0-1-16,-1 0 2 0,0 0 2 0,-2 0 1 16,-3 0-1-16,3 0 0 0,-5 0-5 0,-1 0-3 15,-2 0 9-15,1 0-6 0,-1 0 2 16,-2 0 6-16,-2 0-9 0,0 0 1 0,-2 0 7 16,-2 0-7-16,0-15 3 0,-1 15 4 0,0 0-6 15,3 0 2-15,1 0 0 0,0 0 0 0,0-7 1 16,2 7-1-16,1 0 2 0,1 0-2 0,4-3 1 15,-3 3-3-15,-2 0 0 0,2 0 5 0,-1 0-6 16,2 0 6-16,1 0-4 0,-3 0 0 0,-1 0 2 16,0 0-1-16,0-4-3 0,0 4 3 0,-3 0 0 15,2 0 3-15,-2 0 5 0,0 0-9 0,2 0 5 16,-1 0-6-16,-1 0 0 0,2 0 4 0,-1 0-1 16,1 0 2-16,-2 0-2 0,-1 0 0 0,0 0-2 15,1 0 3-15,-2 0-3 0,-1 0 1 0,0 0 0 16,0 0-2-16,-1 0 4 0,1 0 1 15,0 0-3-15,0 0 7 0,0 0-7 0,2 0-3 16,4 0 5-16,-2 0-8 0,1 0 6 0,1 0 5 16,2 15-4-16,-3-15 0 0,1 0-3 0,0 0-3 15,-2 10-2-15,0-10 4 0,0 7 1 0,-1-7 0 16,-2 7 4-16,1-3-1 0,-1 1-6 0,-1-2 7 16,-1 2 0-16,3 0 0 0,-3-3 2 0,0 0-4 15,-1 1-1-15,1 0 4 0,-1-2 0 0,0 2-1 16,1-2 1-16,0 0-5 0,0 2 4 0,0-3-1 15,0 4 1-15,2-1 0 0,2 0-3 0,0-1 5 16,2 0-4-16,-2-2-2 0,3 3 5 16,-2-2-8-16,1-1 4 0,-1 2 1 0,4-2-1 15,-1 0 6-15,-1 2-3 0,1 1 1 0,-5-1 0 16,4 2-4-16,-3 1-1 0,1 0 0 0,-4 0-1 16,-2 0 4-16,0 2-1 0,3-2 0 0,1 0 5 15,2 0-10-15,1 2 6 0,-1-3 2 0,4 3-7 16,1-3 9-16,0 3-2 0,2-3 0 0,-1 2-1 15,4-1-2-15,-3 2 1 0,1-3-1 0,0 2 3 16,-2-2-1-16,2 1-5 0,-3 1-1 0,-1-1-1 16,-1 2 3-16,-3-4 3 0,-2 3-5 0,-1 0 5 15,1 0-1-15,-5 1 1 0,-2 0 2 0,2-2-2 16,0 1-1-16,-1 1 3 0,1-1-3 16,2-1 0-16,2-1 0 0,4 1-1 0,-2-1 3 15,1 1 0-15,1-1-2 0,2 0-4 0,0-1 2 16,-1 2-2-16,-1-2-1 0,0 0 5 0,-1 2 0 15,1-3 1-15,1 1 1 0,-1 0 1 0,0 0-5 16,0 1-2-16,0-1 0 0,-2 0 3 0,0 1-1 16,2-3 3-16,-1 3 2 0,-1 0-5 0,2-2 3 15,0 1-1-15,0 1-1 0,1-3 0 0,-1 2 1 16,2-3-2-16,-1 3 2 0,-1-2 0 0,1 1 3 16,-2 0-1-16,-1 1-4 0,-1-3 0 0,2 3-5 15,-2 0 4-15,0-2-1 0,-2 1 1 16,-1-1 4-16,-2 0 0 0,6 1 0 0,-2 0-1 15,-2 0-4-15,5-1-1 0,-3 2 5 0,4-2-1 16,0 0 2-16,1 3 2 0,-1-2-5 0,1 0 5 16,1-1-3-16,2 2-2 0,1-3 3 0,2 1-1 15,3 1 4-15,0-1-2 0,4-1-2 0,0 0 0 16,-1 0-4-16,4 0 1 0,-2 0-2 0,0 0 1 16,1 0 0-16,-2 0 1 0,1 0 4 0,-3 0 1 15,2 0 1-15,-2 0 1 0,-1 0-2 0,2 0-7 16,-3 0 4-16,0 0-3 0,1 0 2 0,-2 0 1 15,-1 0-1-15,0 0 0 0,0 0 3 0,-1 0 0 16,1 0-3-16,-1 0-2 0,3 0 1 16,-1 0 1-16,2 0 3 0,-2 0 2 0,6 0-5 15,-4 0 4-15,2 0-2 0,1 0-1 0,-2 0 4 16,4 0-7-16,-3 0-1 0,2 0 3 0,0 0 0 16,0 0 0-16,2 0 1 0,-2 0-1 0,4 0-6 15,-1 0 6-15,3 0 2 0,0 15 0 0,3-15 4 16,2 0 0-16,2 0-2 0,2 0-2 0,0 0-1 15,1 0 0-15,1 0-3 0,-1 0 6 0,-1 0-2 16,0 0 1-16,-3 0-1 0,-1 0-2 0,1 0 2 16,-4 0-2-16,-2 0 0 0,-3 0-1 0,-3 0-1 15,3 0 4-15,0 0 1 0,-4 0 1 0,2 0 1 16,0 0-4-16,1 0 0 0,1 0 0 0,3 0 1 16,-3 0 3-16,3 0-3 0,1 0 2 15,2 0-1-15,3 0-2 0,2 0 6 0,1 0-4 16,1 0-3-16,1 0 2 0,0 0-2 0,0 0 0 15,0 0-3-15,0 0 3 0,0 0 0 0,0 0-2 16,0 0 4-16,0 0-4 0,0 0-8 0,0 0-6 16,0 0-12-16,0 0-12 0,0 0-2 0,0 0-14 15,0 0-20-15,0 0-35 0,0 0-44 0,0 0-56 16,0 0-143-16,0 0-130 0,0 0-97 0,0-19 78 16</inkml:trace>
  <inkml:trace contextRef="#ctx0" brushRef="#br0" timeOffset="-131517.3">4552 6496 1940 0,'0'-2'58'0,"0"1"41"0,0-1 33 16,15 2 29-16,-15 0-48 0,0 0-28 15,0 0-25-15,0 0-22 0,0 0-9 0,0 0-13 16,0 0-7-16,0 0-6 0,8 0 7 0,-8 0 18 15,4 0 20-15,-1 0 11 0,-1 20 3 0,1-20-3 16,1 15-11-16,2-15-9 0,0 23-7 0,-1-7-10 16,0-1-1-16,0 2-3 0,0 2 3 0,0 1-5 15,0 4-5-15,-1-2 6 0,-1 2-11 0,1 3 5 16,-3-1-3-16,2 1-6 0,-3 1 8 0,0 2-10 16,0-2 4-16,0 3 0 0,0-1-3 0,0 2 6 15,0-1 1-15,0-2 0 0,0-1-6 0,-21 0 0 16,21-1-2-16,0-1-1 0,0-1 2 15,0-3 4-15,0-4-7 0,0 3 5 0,0-6-4 16,0 0-6-16,0-4 4 0,0-2-10 0,0-4 5 16,0-1-13-16,0 0-54 0,0-1-52 0,0 0-79 15,0-2-81-15,0 0-65 0,0-1-111 0,0 0-152 16,0 0 95-16</inkml:trace>
  <inkml:trace contextRef="#ctx0" brushRef="#br0" timeOffset="-131012.8">5426 6416 1842 0,'4'-3'47'0,"0"-1"23"0,-4 3 22 15,1-1 36-15,-1-1-18 0,0 0 8 16,0 2-15-16,0 1-34 0,0-3-30 0,0 3-28 16,0 0-14-16,0 0 2 0,0 0 0 0,0 0-2 15,0 0 4-15,0 24-1 0,0-24 3 0,0 21 1 16,0-21 3-16,0 28 1 0,20-14-1 0,-20 1-2 15,0 2 1-15,20 0-5 0,-20 0 2 0,18 3 0 16,-18 0-2-16,12 1 4 0,-12 1 1 0,13 1 1 16,-13 0-1-16,7 1 0 0,-7 1-4 0,3 1 9 15,-2-1 5-15,-1 3 4 0,0-2 5 0,0 3-10 16,0 0-3-16,0 0-8 0,0 0 1 0,0-2 0 16,0 2 1-16,0-2 4 0,0-4-5 0,0 1-1 15,19 1-3-15,-19-1 1 0,0 1 1 0,14-2 3 16,-14-1-4-16,0 2 2 0,17-2-1 15,-17-1-6-15,10-3 8 0,-10 0-8 0,9-4 1 16,-4-1 5-16,-1-2-6 0,0-2 3 0,-1-2 0 16,-1-1-4-16,1-1-5 0,-2-3 8 0,-1 0-25 15,2-2-45-15,-2 0-81 0,0 0-130 0,0 0-131 16,0 0-226-16,0-26 83 0</inkml:trace>
  <inkml:trace contextRef="#ctx0" brushRef="#br0" timeOffset="-130532.34">6510 6399 1886 0,'20'-13'36'0,"-20"1"25"15,0 3 34-15,16 1 37 0,-16 1-3 0,0 3 5 16,9 0-16-16,-9 3-16 0,0 1-27 16,0 0-27-16,0 0-16 0,0 0-22 0,0 0-10 15,0 0-3-15,0 0-1 0,0 0 3 0,0 16 5 16,0-16 0-16,0 17 5 0,0-17 3 0,0 25 1 15,0-8 5-15,0 2-5 0,0 0 4 0,0 1-10 16,0 2 2-16,21 2-2 0,-21 0-7 0,0-1 7 16,20 2-6-16,-20 2 3 0,15 0 1 0,-15-3-1 15,17 3-1-15,-17 0-2 0,16 0 1 0,-9 1 3 16,1 0-2-16,1 0 2 0,-2 0-4 0,-1-1 0 16,-1 2 2-16,1-3-3 0,0 1 6 0,-3 0-4 15,1-3 2-15,0-2 3 0,-1 1-3 0,3-5-2 16,-3 2-6-16,4-1-1 0,-4-2 2 15,4 0 3-15,-1-3 4 0,0 1 0 0,4-1-9 16,-2-4 3-16,-1 2-5 0,1-3-43 0,0-3-55 16,-1 1-80-16,1-4-120 0,-2-2-167 0,2-1-174 15,1 0 76-15</inkml:trace>
  <inkml:trace contextRef="#ctx0" brushRef="#br0" timeOffset="-130120.43">7676 6288 2316 0,'3'0'35'0,"-2"0"12"0,2 0 9 16,-1 0 7-16,0 0-36 0,1 0-11 0,-3 0-12 16,0 0-4-16,1 0-4 0,0 0 16 0,3 16 19 15,-2-16 2-15,2 0 5 0,1 15-9 0,-1-15-3 16,1 15-3-16,0-6 12 0,3 3 4 0,-3 3-8 16,-2-3 6-16,0 2-13 0,1 3-6 0,-1 2-6 15,-1 0-5-15,-1 1 0 0,0 2-2 16,-1 0 8-16,2 0 9 0,-1 2 2 0,0 0 0 15,-1 1-9-15,2 0-8 0,1 1-3 0,-2 0-1 16,4 0 1-16,-1 1-4 0,1-1 1 0,1 1 1 16,2-3-4-16,-2 3 4 0,2-2 3 0,0-1-3 15,2-1-1-15,-1-1-3 0,0-1-5 0,2-5-47 16,-2 0-84-16,3-3-89 0,1 0-148 0,-1-5-210 16,6-2-50-16,-1-2 93 0</inkml:trace>
  <inkml:trace contextRef="#ctx0" brushRef="#br0" timeOffset="-129585.36">9502 6195 2103 0,'0'-4'19'0,"0"1"0"15,0 3 12-15,-29 0 4 0,29 0-6 0,0 0 2 16,-24 0-10-16,24 0 5 0,0 0-5 0,-17 25 1 16,17-25 4-16,0 16-1 0,0-16-6 0,0 17 0 15,0-17 7-15,0 13 13 0,0-13 11 16,0 16 4-16,0-8-6 0,0 1-5 0,22 1-7 0,-22 2 4 16,0-1-4-16,19 2-10 0,-19 2 7 15,0 2-3-15,0-2 2 0,0 3-5 0,0 3-9 16,0 0-3-16,0 3-7 0,0 0 3 0,0 0-7 15,0 4-2-15,0 1 0 0,-21-1-1 0,21 2 0 16,0-1 7-16,0 2-4 0,0 1 3 0,0 0 1 16,0-2-8-16,0-2 4 0,0 2-1 0,0-2 1 15,22-3-2-15,-22 2 3 0,19-3-4 0,-19 0 1 16,19 0 0-16,-19-5-3 0,17-2 4 0,-17 0-5 16,15-5 3-16,-15-2 0 0,11 1-4 0,-11-4-1 15,7-2-26-15,-7-1-70 0,0-2-85 0,0 1-102 16,0-3-186-16,0 0-197 0,0 0 86 0</inkml:trace>
  <inkml:trace contextRef="#ctx0" brushRef="#br0" timeOffset="-126397.38">10247 6194 1681 0,'0'-1'57'0,"0"-1"35"0,0 2 25 16,0 0 20-16,0-3-27 0,0 3-8 0,0 0 1 15,0 0 1-15,0-2-11 0,0 2-10 0,0 0-5 16,0 0-6-16,0 0 2 0,0 0-5 0,0-2-3 16,0 2 0-16,0 0-7 0,0 0 2 0,0 0-7 15,0 0-12-15,0 0-6 0,0 0-16 0,0 0-7 16,0 0-8-16,0 0-5 0,0 0 0 0,0 0-2 15,0 0 1-15,0 0-1 0,0 0 0 16,0 0 0-16,0 20 5 0,0-20-1 0,0 17 1 16,0-17 4-16,0 23 0 0,0-11 0 0,0 1-1 15,0 0-3-15,0 2-1 0,0-1 0 0,0 2-2 16,0 0 0-16,0 1 0 0,0 2 1 0,0 1 1 16,0-1 3-16,0 1-3 0,0 1-2 0,0 3 0 15,0 0 0-15,0-2 0 0,0 3 4 0,0 1 1 16,0-2-1-16,0 4 2 0,0-2-4 0,0 2-1 15,0-1-1-15,0 2-5 0,0-1 7 0,0 0-5 16,0-2-4-16,0-1-32 0,0 0-47 16,0-4-41-16,0 1-64 0,0-4-45 0,0 0-42 15,0-1-83-15,18-8-158 0,-18 3-68 0,0-4 85 16</inkml:trace>
  <inkml:trace contextRef="#ctx0" brushRef="#br0" timeOffset="-124261.09">4130 6856 1193 0,'0'-3'31'0,"0"2"52"16,0-2 21-16,0-1 43 0,0 2 3 0,-8-2-31 15,8 2 4-15,0-1-19 0,0-2-10 16,0 4 9-16,0-2-4 0,0 0-3 0,0 2-10 16,0-3-15-16,0 2 2 0,0 1-2 0,0 1 1 15,0-1 12-15,0-1-8 0,0 0 1 0,0 1 0 16,0 0-10-16,0 0-1 0,0 1-13 0,0 0-6 16,0 0-15-16,0 0-10 0,0 0-6 0,0 0-6 15,0 0-3-15,0 0-7 0,0 0-2 0,0 0-2 16,0 0 0-16,0 0 1 0,0 0-1 0,0 0 0 15,0 0 5-15,0 22 5 0,0-22-2 0,0 21 1 16,0-7-3-16,0 5 0 0,0 2 2 16,0 0-5-16,0 0 2 0,0 4-1 0,0-3-1 0,-19 1 7 15,19 0-4-15,0-2 1 0,-14-1 1 16,14 1-3-16,0 4-1 0,-13-5-2 0,13 1 0 16,-7-3 2-16,7 1 2 0,-8-1 3 0,8 0-2 15,-4-7-5-15,2-1-1 0,2-5 1 0,-1 1 0 16,1 0 6-16,0-5-1 0,0 0 1 0,0-1 2 15,0 0-3-15,0 0 1 0,0 0-6 0,0 0-3 16,0 0 3-16,0 0 2 0,0 0 2 0,0 0 2 16,0 0-4-16,0 0-15 0,0 0-48 0,0-17-57 15,0 17-77-15,0 0-92 0,0-14-115 0,0 14-152 16,0-10-117-16,0 10 104 0</inkml:trace>
  <inkml:trace contextRef="#ctx0" brushRef="#br0" timeOffset="-122164.98">10525 6500 1979 0,'-2'0'36'0,"0"-2"30"0,1-1 31 0,0 1 32 16,-3-2-2-16,1 1 6 0,0 1-1 0,1-1-4 15,0 3-10-15,1-2-7 0,0 1-5 0,1 1-14 16,0 0-8-16,0 0-29 0,0-2-17 0,0 2-15 15,0 0-19-15,0 0 0 0,0 0-8 0,0 0 0 16,0 0 4-16,0 0-4 0,0 0 0 0,0 0 2 16,0 0-2-16,0 0 4 0,0 0 4 0,0 0-2 15,0 24 0-15,0-24 2 0,0 20-4 0,0-6 2 16,0 1 0-16,0-1 0 0,-18 1 2 0,18-1-4 16,0 3 2-16,-14-2 1 0,14-1-3 15,0-2 6-15,-10 1-3 0,10 1-4 0,0-2 6 16,0-1-6-16,0 2 1 0,0-3 3 0,0-1-10 15,0 1-4-15,0-2-38 0,0-1-51 0,0-1-64 16,0 0-75-16,0-4-56 0,17 1-46 0,-17 0-81 16,0-3-107-16,0 0 5 0,0 0 94 0</inkml:trace>
  <inkml:trace contextRef="#ctx0" brushRef="#br0" timeOffset="-121788.02">10498 6471 1480 0,'0'-2'38'16,"0"-1"28"-16,0-1 16 0,0 1 29 0,0 1-17 15,0-4-1-15,0 4 5 0,0-2-9 0,0 0 3 16,0 0-7-16,0 0-4 0,0 2-8 0,0-1-8 15,0 0-11-15,0 2-9 0,0 0-9 0,0-1-19 16,0 1-11-16,0-1-3 0,19 0-7 0,-19 2 4 16,14-3 0-16,-14 1-3 0,23 2 4 0,-9-2-1 15,-1 2 0-15,3-1 0 0,0 1 1 16,0 0 3-16,3 0-7 0,-4 0 2 0,0 0-2 16,-1 0-1-16,-2 0 9 0,-3 24-1 0,-3-24 0 15,-1 0 1-15,-2 25-1 0,-3-25 0 0,0 21 0 16,0-10-8-16,0 3 0 0,-29-2-2 0,29 0-2 15,-31 0 2-15,31 1-21 0,-37-2-31 0,20-1-41 16,-3-1-45-16,2-1-38 0,3-1-64 0,2-1-83 16,4-2-138-16,0 0 0 0,3-3 93 0</inkml:trace>
  <inkml:trace contextRef="#ctx0" brushRef="#br0" timeOffset="-121358.1">10697 6711 2408 0,'0'0'41'0,"0"0"38"0,0 0 25 16,0 0 30-16,0 0-24 0,0 0-19 0,0 0-12 15,0 0-29-15,0 0-10 0,0 0-18 0,0 0-14 16,13 0 17-16,-13 0 1 0,0 0 6 0,0 0 0 16,11 16-14-16,-11-16-3 0,6 13 1 0,-1-5 1 15,-3 0-2-15,1 2-2 0,-2 1-10 16,-1-2 1-16,0 5-5 0,0 0-15 0,0 0-73 16,0-1-103-16,0 0-137 0,-24 2-173 0,24-2-210 15,0 0 58-15,0-1 139 0</inkml:trace>
  <inkml:trace contextRef="#ctx0" brushRef="#br0" timeOffset="-120645.58">9773 6512 1998 0,'0'-4'49'0,"0"0"35"16,-23 0 35-16,23 4 30 0,0-5-18 0,0 1 0 15,0 1-14-15,-14 1-14 0,14 2-27 0,0-2-35 16,0 2-23-16,0 0-19 0,0 0-7 16,0 0 5-16,0 0 2 0,0 0 6 0,0 20-1 15,0-20 0-15,16 21 4 0,-16-21-4 0,0 28 5 16,0-11-2-16,0-2-3 0,14 3 6 0,-14 0-5 15,0-1-2-15,0-1 0 0,0 0-5 0,0-2 4 16,0 1-1-16,0-3-7 0,0 0-18 0,0-3-46 16,-20-1-53-16,20-1-63 0,0-3-63 0,0 1-45 15,0-4-49-15,0-1-60 0,0 0-91 0,-10 0 88 16</inkml:trace>
  <inkml:trace contextRef="#ctx0" brushRef="#br0" timeOffset="-120393.79">9686 6464 2233 0,'0'-5'18'0,"0"3"6"0,0-4 24 0,0 0 23 15,0-1-3-15,25 1 7 0,-25-1-22 0,0 0-18 16,26 0-18-16,-26 0-13 0,19 2-4 0,-19 1-7 16,24 0 4-16,-12-1-4 0,-1 4 0 0,2 0 2 15,-1 1-2-15,1 0 3 0,-1 0-1 0,0 0-2 16,-4 0-2-16,2 25-5 0,-2-25-3 0,1 22-3 15,-6-22-1-15,1 26 4 0,-3-9 0 0,-1-2 6 16,0 3-3-16,0-2-8 0,0 0-10 0,-25 3-18 16,25-4-19-16,-21 0-30 0,21-1-40 0,-24 0-63 15,24-5-95-15,-23 1-137 0,23-2-10 16,-19-3 83-16</inkml:trace>
  <inkml:trace contextRef="#ctx0" brushRef="#br0" timeOffset="-119960.43">9930 6721 2369 0,'2'0'28'0,"1"0"12"0,-1 0 13 15,4 0 10-15,-2 0-21 0,-1 0-7 0,0 0-18 16,1 0-7-16,0 0-11 0,0 0-6 0,1 0 8 15,0 0-5-15,-2 0 5 0,4 0 0 0,-4 0-5 16,1 0 6-16,0 0-1 0,0 0-2 0,-1 0 4 16,1 0-1-16,-1 0 0 0,-2 19 0 0,0-19 1 15,1 16-1-15,-2-16-1 0,0 15 3 0,0-15-1 16,0 15 1-16,0-3 0 0,-23-3 1 0,23 1-6 16,0 0 0-16,-27-1 4 0,27 0-4 0,-21 0 4 15,21 0-1-15,-23 0-5 0,23-2 1 0,-20-1 5 16,11 1-6-16,3-2 5 0,6-1-10 15,-8-2-4-15,6 2 1 0,2-2 1 0,0-1 11 16,0 0 3-16,0-1 3 0,27 0 2 0,-27 0-3 16,32 0-5-16,-9 0 2 0,2 0-4 0,3 0 0 15,2 0 1-15,-3 0 0 0,2-16-1 0,-3 16-1 16,-3 0-1-16,-3 0 1 0,-5 0 6 0,-4 0 3 16,-3 0 3-16,-4 0-3 0,-1 0-11 0,-3 0-29 15,0 0-51-15,0-10-75 0,-26 10-97 0,26 0-129 16,-32 0-164-16,12 0 35 0,-3 0 102 0</inkml:trace>
  <inkml:trace contextRef="#ctx0" brushRef="#br0" timeOffset="-119065.25">6740 6757 2160 0,'0'-4'43'0,"0"1"24"15,0 0 37-15,0-2 37 0,0 3-3 0,0-1 10 16,0 2-4-16,0 0-13 0,0-1-27 0,0 1-27 15,0 1-36-15,0 0-26 0,0 0-16 0,0 0-8 16,0 0 9-16,0 0-1 0,0 0 2 0,0 0 1 16,0 0 0-16,0 19-1 0,13-19 5 0,-13 19 2 15,0-19 1-15,13 25-1 0,-13-12 0 16,0 3 0-16,5 1-7 0,-5-1 5 0,0 1-2 16,0-1-5-16,0 0 2 0,0-3 1 0,0 1-6 15,0-2-1-15,0-1-4 0,0-4-10 0,0 0-28 16,0-2-19-16,0-2-25 0,0-2-8 0,0-1 6 15,0 0-5-15,0 0 4 0,0 0 16 0,0-26 15 16,0 26 22-16,0-24 0 0,0 24-6 0,0-32-17 16,0 12-5-16,0 0 0 0,-24-2-2 0,24-2 12 15,0-1 18-15,0 3 41 0,-18 0 22 0,18 4 42 16,0 2 21-16,-16 1 7 0,16 4 13 0,0 3-19 16,-9-1-11-16,9 6-10 0,0-2 9 15,-8 2 9-15,8-1 14 0,-2 2 7 0,2-3-18 16,0 2-23-16,0-1-33 0,0 0-24 0,0-1-17 15,24-1 5-15,-24-1 5 0,25 0-1 0,-25 0 3 16,35-1-3-16,-16 4 2 0,0-2 0 0,0 2-1 16,1 1 1-16,-3 3-4 0,-1 0 1 0,-1 0-4 15,-3 0 4-15,-2 0-3 0,-1 0-6 0,0 29 8 16,-7-29-5-16,0 25 1 0,-2-25 5 0,0 31-2 16,0-14 1-16,0-1 3 0,-29 2-1 15,29-1-1-15,-21-3-5 0,21 0-17 0,-24-1-30 0,24-1-39 16,-19-3-42-16,19 0-31 0,-20-3-30 15,20 0-45-15,-16-2-67 0,16-2-171 0,-13-2-51 16,13 0 82-16</inkml:trace>
  <inkml:trace contextRef="#ctx0" brushRef="#br0" timeOffset="-118333.32">7123 6822 2250 0,'0'0'40'0,"6"-5"23"0,-3 5 27 0,-1-3 18 0,2 3-19 16,-1 0-15-16,-2-1-20 0,0 1-11 0,-1 0-24 15,2 0-3-15,-2 0-5 0,0 0-8 16,0 0 7-16,0 0 1 0,0 0 0 0,0 19 1 16,0-19-3-16,0 17-4 0,-23-17 0 0,23 18 2 15,0-18 0-15,-21 21 4 0,21-12-1 0,-19 3-5 16,19-2-2-16,-18 0-5 0,8-1 0 0,3-1 3 16,-1-1-3-16,3 2 1 0,0-1 0 0,0-3 1 15,2-1 2-15,0 1-4 0,1-1 3 0,0-1-2 16,2-1-4-16,0 1 3 0,0-3-4 0,0 0 2 15,0 0 2-15,0 0-2 0,0 0-4 0,0 0 3 16,0 0 1-16,0 0 4 0,0 0 1 16,0 0 2-16,25 0 1 0,-25 0-6 0,20 0 7 15,-20 0-2-15,25 0-2 0,-8 0 1 0,1 0-3 16,-3-14-4-16,4 14 0 0,-1 0-24 0,2 0-17 16,-3-17-21-16,1 17-26 0,-2 0-11 0,-1-8-15 15,-4 8-19-15,1-7-15 0,-5 3-35 0,-1 2-32 16,1-1-54-16,-3 0-133 0,-1-2-6 0,-1 1 64 15</inkml:trace>
  <inkml:trace contextRef="#ctx0" brushRef="#br0" timeOffset="-117865.42">7201 6815 2100 0,'0'-1'35'0,"0"1"21"0,0 0 23 0,0 0 21 16,0 0-10-16,7 0-13 0,-7 0-6 0,0 0-12 16,0 0-21-16,5 0-7 0,-5 0-17 0,4 0-10 15,-3 0-3-15,-1 0-1 0,1 0 3 0,-1 0 2 16,0 15 9-16,0-15 4 0,0 0-1 15,0 10-3-15,2-10-7 0,-1 13-4 0,0-7-3 16,0 1-1-16,2 2 3 0,0-3-1 0,-1 4 1 16,-1 1 5-16,2-2-5 0,-2 2-3 0,4 1 3 15,-3-1-2-15,2 1-3 0,-1 2 6 0,-2-2 4 16,1 2-4-16,0-1-1 0,-2 2 5 0,0 1-5 16,0-3 4-16,0 1 5 0,0-3-13 0,0 0 3 15,0-1-3-15,0-1-1 0,0-2 5 0,0-2-1 16,0 2-2-16,0-5-1 0,0 3 1 0,0 1-2 15,0-2 0-15,0-3 3 0,0-1 0 0,0 0 0 16,0 0 6-16,0 0-6 0,0 2 1 16,0-2 8-16,0 0-5 0,0 0 2 0,0 0 0 15,0 0-9-15,0 0 5 0,0 0 5 0,0 0 2 16,0 0-9-16,0 0-26 0,0 0-73 0,0 0-85 16,0 0-172-16,0-18-268 0,0 18-10 0,0 0 81 15</inkml:trace>
  <inkml:trace contextRef="#ctx0" brushRef="#br0" timeOffset="-115921.23">5290 6806 1315 0,'-24'0'46'0,"24"0"42"15,-21 0 29-15,21 0 27 0,-15 0-22 16,15 0-17-16,-6 0-3 0,6 0 0 0,0 0 0 15,0 0 1-15,0 0-1 0,0 0-12 0,0 0-8 16,0 0-22-16,0 0-24 0,0 0-12 0,0 0-15 16,0 0-4-16,0 0 3 0,0 0 7 0,0 0 5 15,0 0 17-15,0 0 5 0,0 23-3 0,0-23-3 16,0 20-18-16,-25-20-10 0,25 28 4 0,-18-12 4 16,18 1 4-16,-19 2 0 0,19 0-8 0,-14 3-11 15,14-5 0-15,-9 5-1 0,9-3-1 0,0 2 4 16,-5-6 1-16,5 3 3 0,0-2 1 15,0-1-2-15,0 1 2 0,0-3-3 0,30-1 2 16,-30 0-4-16,25 0-4 0,-25-2 5 0,31-3-5 16,-12-4 6-16,1-3-3 0,1 0-4 0,3 0 0 15,-3-21-2-15,3 21 7 0,-3-25-2 0,-1 25 3 16,-4-30-3-16,-2 14-5 0,-4 0-1 0,-1 0-5 16,-4-4 5-16,-4 4-1 0,-1-5 2 0,0 0-2 15,0-2-2-15,-24 2 0 0,24-2-1 0,-27 4 2 16,27 2 2-16,-35 3-3 0,15 1-20 0,1 3-28 15,1 3-39-15,0 3-47 0,4 2-35 0,1 0-42 16,3 0-40-16,10 2-25 0,-10 0-127 16,10 0-73-16,0 0 79 0</inkml:trace>
  <inkml:trace contextRef="#ctx0" brushRef="#br0" timeOffset="-115453.25">6102 6861 1626 0,'0'-3'61'15,"17"-1"25"-15,-17 2 17 0,0-1 29 0,0-1-25 16,0-2 17-16,0 3 19 0,0-1 0 0,0 1-19 16,0 1-13-16,0-3-9 0,0 4-3 0,0 1 8 15,0-1-7-15,0-2-7 0,-17 3-11 0,17 0-18 16,0 0-14-16,0 0-13 0,0 0-10 15,0-2-4-15,0 2-5 0,0 0-7 0,0 0-1 16,0 0-6-16,0 0-2 0,0 0-4 0,0 0 2 16,0 0-2-16,0 0 6 0,0 0 10 0,0 0 5 15,0 0 6-15,0 21-3 0,20-21-5 0,-20 18-2 16,0-18-4-16,0 28-5 0,0-13 2 0,0 3-6 16,0 1 2-16,0 0 0 0,0 1-3 0,0 0 2 15,0 0-3-15,0 2-3 0,0-3-30 0,0 1-98 16,0-1-131-16,0 0-175 0,0 1-279 0,0-3-91 15,19 0 133-15</inkml:trace>
  <inkml:trace contextRef="#ctx0" brushRef="#br0" timeOffset="-114818.36">8651 6580 2274 0,'-3'-7'39'0,"0"0"26"0,-1 2 32 0,1 2 37 16,-2-4-4-16,2 3 4 0,-1-1 2 16,1 2-4-16,1 1-14 0,-1 1-10 0,2-1-25 0,0 2-25 15,-2 0-18-15,3 0-18 0,0 0 2 16,0 0 15-16,0 0 8 0,0 0 16 0,0 32-5 16,0-32-21-16,0 29-7 0,0-12-16 0,0 4-6 15,0 1-1-15,0 1-4 0,0 1 0 0,0 2 2 16,0 2-3-16,0 1-35 0,0 0-117 0,0 2-150 15,0 3-188-15,0-1-301 0,0 0-39 0,0 1 147 16</inkml:trace>
  <inkml:trace contextRef="#ctx0" brushRef="#br0" timeOffset="93455.61">7304 7450 2321 0,'0'0'11'0,"0"0"10"0,0 0 21 0,0 0 13 15,0 0 5-15,0 0 5 0,0 0-14 0,-19-15-9 16,19 15-12-16,0 0-17 0,0 0-7 0,0 0-7 15,0 0-5-15,0 0 2 0,0-11-3 0,0 11-11 16,0 0-75-16,23 0-119 0,-23 0-203 0,17 0-243 16,-17 0 75-16</inkml:trace>
  <inkml:trace contextRef="#ctx0" brushRef="#br0" timeOffset="93991.15">10455 7452 1463 0,'-1'0'39'0,"0"-2"22"0,1 1 12 16,-4 1 20-16,3 0-20 0,1 0-3 0,0 0 0 15,0 0-1-15,0 0-2 0,0 0-3 0,0 0 5 16,0 0-10-16,0 0-10 0,0 0-17 0,0 0-16 16,0 0-12-16,0 0-7 0,0 0-3 0,-16 0-4 15,16 0-47-15,0 0-96 0,0 15-151 0,-15-15-185 16,15 0-45-16,-8 0 96 0</inkml:trace>
  <inkml:trace contextRef="#ctx0" brushRef="#br0" timeOffset="-94950.19">12611 894 1468 0,'0'-2'27'0,"0"0"23"16,0-2 26-16,0 3 9 0,0 0-9 0,0-1-17 16,0 1-26-16,0 1-1 0,0 0-19 0,0 0-15 15,0 0 5-15,0 0-4 0,0 0-7 0,0 0 7 16,0 0 1-16,0 0-10 0,0 0 10 0,0 0 0 16,0 0-7-16,0 0 11 0,0 0-23 0,0 16-22 15,0-16-46-15,0 0-51 0,0 11-33 0,0-11-34 16,-18 0-27-16,18 12-36 0,0-12-17 0,0 0 58 15</inkml:trace>
  <inkml:trace contextRef="#ctx0" brushRef="#br0" timeOffset="-94260.19">12621 942 1064 0,'0'0'42'0,"0"0"31"0,0 0 28 0,0 0 34 15,0 0-25-15,0 0-7 0,0 0-25 0,0 0-21 16,0 0-17-16,0 0-24 0,4 0-11 0,-4 0-13 15,0 0-4-15,0 0 0 0,0 0 8 0,0 0-3 16,2 0 3-16,0 20 3 0,-2-20 4 0,1 24 40 16,3-9 19-16,-2 8 19 0,-2 4 13 0,4 4-19 15,-4 6 0-15,2 3-8 0,2 5 0 0,0 3-4 16,-2 6-2-16,2 4 0 0,1-3-10 16,1 3 0-16,-1-2-6 0,0 2-9 0,0 0-4 15,-1-2-11-15,0 2 1 0,0 0-5 0,-2-1-6 16,1 1 1-16,-3-2-10 0,0 3 13 0,0-5-5 15,0 3 1-15,0 1 0 0,0 2-10 0,0 1 3 16,0 1-1-16,0-1 3 0,0 1 0 0,0 2 2 16,0 1 10-16,0-7-3 0,0 1 5 0,0-3-4 15,0-2-4-15,0-1 12 0,25-1 2 0,-25-1 10 16,0 0-2-16,25-2-17 0,-25 0 0 0,18 1-7 16,-18 1 19-16,17-1 15 0,-10 1-6 0,0 5 2 15,-7-1-25-15,5 0-8 0,-3 0-2 0,0 3 24 16,-2 4 18-16,0-4-1 0,0 0-1 15,0-3-19-15,0-1-20 0,0 1-1 0,0-2 9 16,0-2 3-16,0-5 2 0,0 3 3 0,0-3-9 16,0-1-4-16,0 2 3 0,0-2-5 0,0 1 3 15,0 3-1-15,0-3 2 0,0 3-2 0,0 1 2 16,0 1-4-16,0 0-3 0,0 3 1 0,0-1-1 16,0 0-1-16,0 0-2 0,0 0 6 0,-18-4-4 15,18-1 4-15,0-1 0 0,0-2-5 0,0-4 5 16,0 0-4-16,-13-2-1 0,13-3 4 0,0 0-8 15,-7-2 6-15,7 0 0 0,0 1-2 0,-8 0 12 16,7-1-4-16,0 0 6 0,-3 0-1 16,2 2-13-16,0 1 1 0,-3 1 19 0,1-1 10 15,2-3-6-15,-5-1 4 0,4 1-26 0,-1 3-10 16,-2 1 12-16,1-1-5 0,1-1 8 0,2-1-4 16,-1 2-1-16,-2 0 2 0,0-1-7 0,1 2 0 15,2-6-3-15,-2-3 0 0,2 0 4 0,-1 1 4 16,-1-4 0-16,-1 1-5 0,3-2 1 0,1 0-6 15,0 0 1-15,-2-4 3 0,3 3-9 0,-2-4 3 16,2 2-8-16,0 0-27 0,0-3-28 0,-2-2-47 16,2 0-57-16,0-1-57 0,0-3-30 0,0 0-26 15,0-2-60-15,0-6-71 0,0-1-216 16,0-4 63-16,0 0 123 0</inkml:trace>
  <inkml:trace contextRef="#ctx0" brushRef="#br0" timeOffset="-93510.19">14056 1585 2781 0,'-6'25'-1'0,"-1"-25"-2"16,2 0 2-16,3 0-3 0,2 0 5 0,0 0-5 15,0 0-3-15,0 0 7 0,0 0-9 0,0 0 3 16,0 0 2-16,0 0-1 0,0 0 7 0,0 26 2 16,0-26 0-16,0 32-3 0,0-12 0 0,0 6 2 15,0 5 1-15,0 1 1 0,0-1 1 0,0 1-2 16,-15 0-2-16,15 2 1 0,0-3 1 0,0 0 0 15,-11-3 5-15,11 0-5 0,-12-4-1 0,8 0-5 16,-1-5-2-16,1-3 3 0,1-2 1 0,-2-4 3 16,3-1-1-16,2-4 2 0,-2 0 19 15,2-3 25-15,0-2 6 0,0 0 2 0,0 0-26 0,0 0-25 16,0-32-7-16,0 32-3 0,0-33 0 16,0 10 7-16,0-1-4 0,0-4 1 0,0-2 0 15,0-5-6-15,0-2 2 0,0-3-5 0,0 0 7 16,0-1-1-16,0 0-2 0,0 2 3 0,0 1 1 15,0 4 0-15,0 5 4 0,0 4 2 0,0 4-3 16,-22 4 1-16,22 2-3 0,0 5 5 0,0-1 0 16,0 5-5-16,0-1 3 0,0 2-7 0,0-1-1 15,0-2 7-15,0 1-6 0,24-1 0 0,-24-1 3 16,27 1-3-16,-8-1 0 0,1 0 1 0,4 4 6 16,1 0-4-16,4 2 4 0,-2 3-1 0,-2 0-10 15,0 0 5-15,-3 22-3 0,-4-22 3 16,1 31 3-16,-6-11 1 0,-7 2 1 0,-2 4 2 15,-4 2-4-15,0 2-2 0,0 0-2 0,0-1-9 16,-31 2 5-16,31-2-2 0,-33-1-6 0,13-1-5 16,0-5-21-16,-4 0-32 0,0-3-39 0,2-1-62 15,-1-4-74-15,2-2-63 0,2-2-78 0,3-5-125 16,1 0 88-16,1-3 99 0</inkml:trace>
  <inkml:trace contextRef="#ctx0" brushRef="#br0" timeOffset="-93270.19">14389 2120 2621 0,'0'0'20'0,"0"-20"10"16,0 20 2-16,0 0 3 0,0 0-21 0,0 0-15 15,0 0-3-15,0 0-1 0,0 0-1 0,0 0 6 16,0 0 8-16,0 0 0 0,0 26-2 0,0-26 0 15,0 22-4-15,0-8-1 0,-18 3 3 0,18 0 5 16,0-1-5-16,0-2-1 0,-15 2-2 0,15-2-11 16,-7-1-20-16,7 0-57 0,-7-2-93 0,0 1-139 15,7-3-137-15,-2-1-153 0,2-1 92 16</inkml:trace>
  <inkml:trace contextRef="#ctx0" brushRef="#br0" timeOffset="-93010.19">14946 1737 1954 0,'0'-10'28'0,"0"2"29"0,0 1 39 15,0 0 30-15,0 1-3 0,0 1-7 0,0-1-32 16,0 3-23-16,0 1-27 0,0 1-26 15,0 0-5-15,0-1-9 0,0 1 5 0,0 0 6 16,0-2-5-16,27 2 5 0,-7-2-7 0,1 1-2 16,3-2 0-16,3 1-5 0,1 1-27 0,0-1-70 15,-3 3-88-15,-2 0-99 0,-3 0-58 0,-4 0-39 16,-3 0-83-16,-3 0 101 0</inkml:trace>
  <inkml:trace contextRef="#ctx0" brushRef="#br0" timeOffset="-92840.19">14985 1939 2226 0,'-10'5'28'0,"2"0"28"0,1-2 45 0,5-1 32 15,1 0-1-15,1-2-15 0,0 0-34 0,0 0-27 16,0 0-22-16,0 0-13 0,0 0-12 0,30 0-6 16,-30 0-7-16,33-19-10 0,-11 19-31 0,3 0-121 15,1-22-149-15,2 22-201 0,-2-17-189 0,-1 17 123 16</inkml:trace>
  <inkml:trace contextRef="#ctx0" brushRef="#br0" timeOffset="-80000.2">15822 1434 1042 0,'0'0'51'0,"0"0"44"0,0-1 40 15,0-1 28-15,0 2-12 0,0-2-19 0,0 2-10 16,0-2 3-16,0 2-14 0,0 0 3 0,0-1-6 15,0-1-8-15,0 0 5 0,0 2-7 16,0-3 18-16,0 3-3 0,0 0-18 0,0-5-8 16,0 5-30-16,0-4-12 0,0 3 0 0,0-3 3 15,0 2 8-15,0 1 7 0,0-2-3 0,0 1-9 16,0 0-14-16,0 1-8 0,0 1-8 0,0-2-3 16,0 2-7-16,0-1-4 0,0 1 4 0,0 0 0 15,0 0 2-15,0 0 2 0,0 0-2 0,0 0 1 16,0 0-4-16,0 0-3 0,0 0-4 0,0 0-5 15,0 0-3-15,0 0-2 0,0 0 1 0,0 0-3 16,0 0 0-16,0 0 2 0,0 0 5 0,0 0 1 16,0 21 5-16,0-21-3 0,0 25 0 15,0-5 3-15,0 0-3 0,0 6 1 0,0 1 0 16,0 0-4-16,0 0 2 0,0 2 2 0,0-1-4 16,0-1 6-16,0-1-4 0,0-3 2 0,0 0 6 15,17-3-5-15,-17 0 3 0,0-4-2 0,0-1-3 16,11-3 1-16,-11-2-2 0,0-3-2 0,0 1 2 15,0-4 2-15,0-1-2 0,0-1 3 0,7-1 1 16,-7-1-2-16,0 1 6 0,0-1-2 0,0 0-1 16,0 0 1-16,0 0-4 0,0 0-1 0,0 0-21 15,0 0-63-15,0 0-98 0,0 0-129 0,0 0-162 16,0 0-203-16,0-14-81 0,0 14 134 16</inkml:trace>
  <inkml:trace contextRef="#ctx0" brushRef="#br0" timeOffset="-79740.19">16467 1885 2587 0,'0'0'3'0,"0"0"10"0,0 0 9 0,0 0 7 15,0 0 6-15,0 0-6 0,0 0-11 0,0 0-8 16,0 0-6-16,0 0 6 0,0 0 1 15,0 0-1-15,0 21-2 0,0-21-7 0,0 18 6 16,-15-18 0-16,15 22 3 0,0-22-1 0,-16 25-5 16,16-13 2-16,-15 0-6 0,7 0 0 0,-2-2 4 15,3 2-4-15,0-1 1 0,0-3-5 0,1-1-30 16,1 1-69-16,1-3-86 0,2 0-120 0,0-1-133 16,1-4-101-16,1 0 24 0,0 0 123 0</inkml:trace>
  <inkml:trace contextRef="#ctx0" brushRef="#br0" timeOffset="-79240.19">16657 1502 2277 0,'0'-10'52'16,"-21"2"39"-16,21 1 38 0,0-2 36 0,0 3-23 15,0-2-13-15,0 0-27 0,0 2-33 0,0-3-30 16,0 0-22-16,0 1-7 0,0-3-5 0,24 0-3 16,-24 2 0-16,15-1-3 0,-15 0-1 15,21-1 6-15,-8 5-4 0,-2 1-2 0,0 1 5 0,1 3-5 16,0 1 2-16,-1 0 4 0,1 0-2 16,-1 0 5-16,-1 25-4 0,0-25-1 0,-3 24 0 15,1-24-1-15,-3 32 5 0,1-16 0 0,-5 3-2 16,0-1 0-16,-1 3 0 0,0-3-2 0,0 3 1 15,0-3 0-15,0 1-1 0,-23-2 2 0,23-3-1 16,0 2 1-16,-21-4-4 0,21 0 3 0,-15-4-1 16,15 2-2-16,-13-5-1 0,13 0 1 0,0-1-4 15,-9-3 0-15,9 1-1 0,0-1-4 0,0-1 3 16,0 0-1-16,0 0 3 0,0 0 8 0,0 0 2 16,24 0 2-16,-24 0-2 0,20 0-4 15,-20 2-4-15,25-2 2 0,-9 1-2 0,-2 1 2 16,-1 1 0-16,-1 0 0 0,0 2 2 0,-4 2-2 15,-8 1 1-15,10 1-1 0,-10 3-1 0,0-1 3 16,0 3 0-16,0-1-1 0,0 0 5 0,0 4-2 16,-25-5-3-16,25 2 6 0,-25-1-7 0,25-1-6 15,-26-1-2-15,8 0-20 0,3-2-36 0,0-1-50 16,0-1-58-16,3 0-49 0,0-2-43 0,1-2-38 16,3-3-116-16,2 2-117 0,3-2 37 15,-1 0 93-15</inkml:trace>
  <inkml:trace contextRef="#ctx0" brushRef="#br0" timeOffset="-79020.2">17244 1843 2444 0,'12'0'31'0,"-2"0"20"0,-2 12 33 0,-3-12 33 16,-1 0-5-16,-3 0-2 0,1 0-27 0,-2 0-33 15,0 0-24-15,0 0-17 0,0 0-2 0,0 0 0 16,0 0-1-16,0 0 4 0,0 23-5 0,0-23 3 15,-22 20 1-15,22-20-2 0,0 23 1 0,-24-23-7 16,24 25-2-16,-21-10-8 0,21-2-24 0,-20 0-45 16,9-1-67-16,0-2-80 0,1 0-104 0,1 0-97 15,3-4-105-15,1-3-33 0,2-1 128 0</inkml:trace>
  <inkml:trace contextRef="#ctx0" brushRef="#br0" timeOffset="-78660.2">17647 1500 2827 0,'8'-11'44'15,"-5"-1"64"-15,0 2 59 0,-2 0 61 0,1-1-5 16,-1 1-30-16,-1 1-33 0,0 1-45 0,0 3-33 16,0 3-34-16,0-1-27 0,0 1-15 0,0 0-6 15,0 2-3-15,0 0 5 0,0 0-1 16,0 0 2-16,-19 29-4 0,19-29-1 0,0 28 2 15,-17-10-1-15,17 1 1 0,-13 2 1 0,13-2-3 16,-8 2-3-16,8 0 7 0,0-4-7 0,0 2 1 16,0-3 4-16,0 0-4 0,0-1 5 0,28-3 5 15,-28-3-8-15,25 0 4 0,-25-1 4 0,32-1-6 16,-16-2 3-16,0 0-2 0,-2-5-9 0,-1 3 3 16,0 2 2-16,-3-1-9 0,-10-2-9 0,11 2-27 15,-11 3-7-15,0-3-10 0,0 3-18 0,0 1-4 16,0 1-21-16,0 1-15 0,-34 2-2 0,34-2-6 15,-30-1-24-15,30 1-15 0,-35 2-25 0,15-4-46 16,2-1-24-16,0-1-6 0,1-3-66 16,3-1-16-16,0-2-65 0,1 0 6 0,3 0 123 15</inkml:trace>
  <inkml:trace contextRef="#ctx0" brushRef="#br0" timeOffset="-78490.19">17621 1458 2289 0,'11'-6'40'0,"-11"0"14"16,8 1 16-16,-3-3-2 0,-1-1-38 0,0-1-15 16,1-1-17-16,3 2 1 0,1-1-5 0,1 0 3 15,1 2-19-15,3 1-68 0,4 2-81 0,0 2-111 16,1 3-91-16,0 0-37 0,2 0-56 16,-4 0 110-16</inkml:trace>
  <inkml:trace contextRef="#ctx0" brushRef="#br0" timeOffset="-78280.19">18036 1843 1619 0,'13'9'30'15,"-4"-2"27"-15,-2 1 44 0,2-3 44 0,-4 1 5 16,-3 0 13-16,-1-2-22 0,-1 2-24 0,0 1-18 16,0 4-34-16,0-2-6 0,0 2-14 0,-24-1-7 15,24 4-4-15,-20 0-16 0,20 0-8 16,-25 1-4-16,25-2-3 0,-22-1 4 0,22 1-2 15,-20-2-7-15,20 1 0 0,-12-4-9 0,12 1-6 16,-8-4-22-16,8 2-65 0,0-2-88 0,0-4-91 16,0 2-129-16,0-3-99 0,0 0-16 0,0 0 98 15</inkml:trace>
  <inkml:trace contextRef="#ctx0" brushRef="#br0" timeOffset="-77940.19">18368 1472 2436 0,'-21'-17'43'16,"21"3"42"-16,0 2 46 0,0 2 57 0,0-2 5 16,0 1-9-16,0 2-21 0,0 0-50 0,0 2-42 15,0 0-31-15,0-1-23 0,24 3-3 0,-24-2-3 16,22 1 3-16,-22 1 0 0,32 2-1 0,-14 1-5 15,1 1-1-15,3 1-3 0,0 0 1 0,0 0-3 16,-1 0-1-16,1 0-2 0,-2 29 5 0,0-29 2 16,-3 23-3-16,-3-23 6 0,2 30-9 0,-4-12 1 15,-4 3 3-15,2-1-1 0,-6 4 3 16,-3 1-5-16,-1 1 1 0,0 1-2 0,0 1-2 16,0 2-3-16,-34-2-8 0,34 1-11 0,-30-2-12 15,30-1-18-15,-31-1-33 0,31-3-35 0,-29-2-49 16,16-2-44-16,-1-1-51 0,3-2-62 0,1-3-58 15,2-3-62-15,1-1-48 0,-1-1 20 0,8-5 121 16</inkml:trace>
  <inkml:trace contextRef="#ctx0" brushRef="#br0" timeOffset="-77460.2">18413 1785 2719 0,'-4'0'39'0,"2"0"37"0,2 0 23 0,0 0 8 15,0 0-30-15,0 0-37 0,0 0-19 0,32-25-8 16,-32 25-8-16,38-19 4 0,-17 19-6 0,7-22 1 16,2 22 0-16,-3-17-6 0,4 17 3 0,-5-15-2 15,-2 15 0-15,-5-9 1 0,-1 9-3 0,-8 0 3 16,-2 0-1-16,-1 0 4 0,-3 0 2 0,-1 0-3 16,-3 0 10-16,0 0-10 0,0 0 2 0,0 0 8 15,0 0-9-15,0 0 8 0,0 0-1 0,0 0-3 16,0 0-1-16,0 0-1 0,0 0 2 0,0 0-1 15,0 0 1-15,0 0-3 0,0 0-2 0,0 0-2 16,0 0 2-16,0 0-2 0,0 0 6 0,0 0-2 16,0 0 0-16,0 0 2 0,0 0-9 15,0 0 5-15,0 0-6 0,0 0 2 0,0 0 2 16,0 0-1-16,0 0 3 0,0 0-4 0,0 0 0 16,0 0 0-16,0 0 0 0,0 0 2 0,0 0 0 15,0 0 2-15,0 0-2 0,0 0 0 0,0 0 0 16,0 0-2-16,0 0 6 0,0 0-4 0,0 0-2 15,0 0 3-15,0 0-6 0,0 0 3 0,0 0 4 16,0 0-4-16,0 0 1 0,0 0 3 0,0 0-4 16,0 0 2-16,0 0 0 0,0 0-2 0,0 0 0 15,0 0 1-15,0 0-1 0,0 0-3 16,0 0 5-16,0 0 0 0,0 0-3 0,0 0-3 16,0 0-16-16,0 0-43 0,0 0-45 0,0 0-64 15,0 0-75-15,0 0-68 0,0 0-92 0,0 0-79 16,0 0-69-16,0 0 111 0</inkml:trace>
  <inkml:trace contextRef="#ctx0" brushRef="#br0" timeOffset="-77010.19">19108 2063 1634 0,'0'0'76'0,"0"0"52"16,0 0 33-16,0 0 35 0,0 0-52 0,0 0-36 16,0 0-24-16,0 0-33 0,0 0-20 0,0 0-10 15,0 0-5-15,0 0 0 0,0 0 2 0,0 0-4 16,0 0 10-16,0 0 9 0,0 0 9 0,0 14 4 15,0-14-10-15,0 0-10 0,0 10-17 0,0-5 1 16,0 1-3-16,-18-1-4 0,18 1 3 16,-15 3-8-16,15-1-2 0,-16-3-1 0,7 2-35 0,-2 1-54 15,2-1-88-15,0 1-135 0,-1-2-163 0,2-2-149 16,1-3 79-16,2-1 139 0</inkml:trace>
  <inkml:trace contextRef="#ctx0" brushRef="#br0" timeOffset="-71620.19">15043 2968 1388 0,'0'7'38'0,"0"-7"37"16,0 8 19-16,0-8 29 0,0 3-14 0,0-3-2 16,0 0 11-16,0 0 4 0,0 1 3 0,0-1-1 15,0 0-9-15,0 0-16 0,0 0-11 0,0 0-13 16,0 0-12-16,0 0 1 0,0 1-7 0,0-1-9 16,0 0 1-16,0 0-11 0,0 0-6 0,0 0-2 15,0 0-8-15,0 0 2 0,0 0 5 0,0 0-3 16,0 0 4-16,0 0 0 0,0 0-2 0,0 0 6 15,0 1-3-15,0-1-7 0,0 0-2 0,0 0-6 16,0 0-5-16,0 2 3 0,0-2-6 0,0 0-2 16,0 0 3-16,0 0-7 0,0 1 4 0,0-1-1 15,0 0-5-15,0 0 2 0,0 0 2 0,0 0-2 16,0 0 0-16,0 0 4 0,0 0-6 16,0 0 0-16,0 0 2 0,0 0-2 0,0 0 2 15,0 0 4-15,0 0-2 0,0 0 1 0,0 0 1 16,0 0 5-16,0 0 6 0,0 0 4 0,0 0-2 15,0 0-2-15,0 0-5 0,0 0-1 0,0 0 1 16,0 0 1-16,0 0 5 0,0 0 2 0,0 0 2 16,0 0-1-16,0 0-7 0,0 0-3 0,0 0-4 15,0 0-4-15,0 0 3 0,0 0-5 16,0 0 4-16,0 0-1 0,0 0-7 0,0 0 6 16,0 0-4-16,0 0 2 0,0 0 1 0,0 0-2 15,0 0 5-15,0 0 1 0,0 0 1 0,0 0 2 16,0 0-2-16,0 0-3 0,0 0 1 0,0 0-2 15,0 0-6-15,0 0 1 0,0 0-2 0,0 0 3 16,0 0 3-16,0 0-3 0,0 0 6 0,0 0-8 16,0 0 0-16,0 0 6 0,0 0-3 0,0 0 3 15,0 0 1-15,0 0-7 0,0 0 0 0,0 0 3 16,0 0 8-16,0 0 2 0,0 0 0 0,0 0-2 16,0 0-6-16,0 0 4 0,0 0 0 0,0 0 0 15,0 0 2-15,0 0-3 0,0 0-1 0,0 0 1 16,0 0-1-16,0 0 1 0,0 0 2 15,0 0-1-15,0 0 1 0,0 0-1 0,0 0-4 16,0 0 3-16,0 0-4 0,0 0 2 0,0 0 1 16,0 0-7-16,0 0 3 0,0 0-2 0,0 0 1 15,0 0 1-15,0 0 4 0,0 0 0 0,0 0-2 16,0 0 4-16,22 0-6 0,-22 0 2 0,0 0-2 16,18 0-1-16,-18 0-1 0,24 0-4 0,-9 0 3 15,1-19 3-15,3 19 2 0,-1 0-2 0,-2 0-1 16,3-15 1-16,-2 15-1 0,-1 0-3 0,0-10 0 15,-3 10-6-15,-4 0-1 0,2-6 2 0,-4 6-13 16,-5-2-13-16,-1 2-17 0,-1-2-20 16,0 2-6-16,0 0-7 0,0 0-9 0,-26 0-25 15,26 0-34-15,-19 0-46 0,19 0-51 0,-25 22-72 16,25-22-72-16,-22 0-78 0,22 17-122 0,-19-17 111 16,19 0 127-16</inkml:trace>
  <inkml:trace contextRef="#ctx0" brushRef="#br0" timeOffset="-71290.2">15042 3268 2070 0,'-4'5'16'0,"2"-3"20"0,1 1 18 0,1 0 29 16,0-2 23-16,0-1 18 0,0 0 23 0,0 0 0 15,0 1-17-15,0-1-20 0,0 2-27 0,0-1-17 16,0-1-13-16,20 0-8 0,-20 0-4 0,0 0-7 16,22 0-5-16,-9 0-10 0,3 0-9 0,4 0-5 15,0-23-4-15,1 23-1 0,2 0 0 0,0-17 1 16,-1 17-3-16,-1-12 4 0,-5 12-2 0,2 0-2 16,-6-10 2-16,-2 10 0 0,0-7 0 0,-3 7 2 15,-1-3 1-15,-2 2-5 0,-1 1 4 0,-3-1 0 16,2 1 0-16,-2-2 2 0,0 2-2 0,0 0-2 15,0 0-18-15,0 0-54 0,0-1-65 16,0-1-84-16,0 2-91 0,0-2-120 0,0 2-137 16,0-3-66-16,0 3 111 0</inkml:trace>
  <inkml:trace contextRef="#ctx0" brushRef="#br0" timeOffset="-70390.19">15705 2869 2273 0,'-3'-5'45'0,"0"0"59"16,0 2 55-16,2-1 62 0,-1-1 12 0,0 2-12 16,1 1-12-16,0-1-17 0,1 1-28 0,0 0-27 15,0 2-29-15,0-1-41 0,0 1-26 0,0 0-20 16,0 0-15-16,0 0-5 0,0 0-6 15,0 0-2-15,0 0 1 0,0 0 2 0,15 0 5 16,-15 0-1-16,0 0 3 0,0 25-1 0,0-25 4 16,11 23-1-16,-11-8 1 0,0 2-1 0,0 3-5 15,0-1 2-15,0 1-1 0,0 3 0 0,0-1 2 16,0 0-2-16,0 0 1 0,0 0-1 0,0 1-1 16,0-2 1-16,0 0 0 0,0-1-3 0,0-4 1 15,0 1 0-15,0-2 0 0,0-3 5 0,0-3-2 16,0-1-8-16,0-3 6 0,0-1-6 0,0 0 9 15,0-3 7-15,0-1-1 0,0 0 3 0,0 0-6 16,0 0-3-16,0 0 0 0,0 0 2 16,0 0 1-16,0-23-3 0,0 23-8 0,0-20-2 15,0 20-2-15,0-29 3 0,0 12 2 0,0-2 3 16,0-1-5-16,-21-2 2 0,21 0-3 0,0-3-3 16,0 2 0-16,-16-1 1 0,16 0 6 0,0 2-4 15,0 2 6-15,0 1-3 0,0 2 1 0,0 1 7 16,0 2 0-16,0 1-2 0,0 1 0 0,0 0-4 15,0 4 2-15,0-3 2 0,0 2-3 0,18 0 1 16,-18 2 0-16,0 0 0 0,0 0-3 0,12 2 0 16,-12-3-4-16,8 3-4 0,-8 0 5 0,12 1-1 15,-7 0-1-15,1 1 6 0,4 0 2 16,1 1-2-16,3 2 3 0,0 0-1 0,1 0-6 16,5 0-4-16,-1 0-4 0,-1 22-5 0,1-22-5 15,1 22 2-15,-4-22-11 0,-1 27-9 0,-3-13-7 16,-5 2-9-16,-1-1 11 0,-4-1 12 0,-2 3 10 15,0-2 14-15,0 0-2 0,-38 0-10 0,38-2-4 16,-35 2-21-16,16-3-19 0,-2 0-22 0,2-2-43 16,3-2-46-16,16-2-54 0,-24-3-73 0,24 2-79 15,-16-5-94-15,16 0-99 0,0 0 57 0,0 0 131 16</inkml:trace>
  <inkml:trace contextRef="#ctx0" brushRef="#br0" timeOffset="-68970.2">16092 2890 1455 0,'0'0'62'0,"0"0"35"0,0 0 24 0,0 0 42 15,0 0-28-15,0 0 5 0,0 0 7 0,0 0-12 16,0 0-12-16,0 0-14 0,0 0-9 16,0 0-13-16,0 0-4 0,0 0-5 0,0 0-2 15,0 0 8-15,0-12 8 0,14 12 7 0,-14 0 7 16,0 0 0-16,0 0-10 0,0-7-1 0,0 7-9 16,0 0-12-16,0 0-7 0,0 0-18 0,0 0-16 15,0 0-10-15,0 0-7 0,0 0-9 0,0 0-6 16,0 0-8-16,0 0-3 0,0 0 0 0,0 0 2 15,0 0 8-15,0 0 0 0,0 21 1 0,0-21 3 16,0 22-4-16,0-8 4 0,0 1-5 0,23 2 2 16,-23 3 3-16,0-1-5 0,18 1 6 0,-18 2-4 15,0-2 1-15,14 0 0 0,-14 1-4 16,0-2-6-16,11-1-22 0,-11 0-34 0,0-1-49 16,0-3-56-16,0 0-52 0,0 0-50 0,0-5-63 15,0 0-82-15,0 0-96 0,0-4-117 0,0-2 46 16,0 1 143-16</inkml:trace>
  <inkml:trace contextRef="#ctx0" brushRef="#br0" timeOffset="-68740.19">16488 3313 2695 0,'0'0'38'0,"0"0"20"0,0 0 19 16,0 0 29-16,0 0-17 0,0 0-5 0,0 0-14 15,0 0-28-15,0-15-27 0,0 15-13 0,0 0-10 16,0 0 2-16,0 0 4 0,0 0 6 0,0 0 3 16,0 18-1-16,0-18 2 0,0 0-4 0,0 21 4 15,0-21 0-15,0 20 1 0,0-20-10 0,0 20-26 16,0-8-56-16,-28-2-83 0,28-1-107 0,-19 0-146 16,19-2-134-16,-21-1-112 0,21-5 113 0</inkml:trace>
  <inkml:trace contextRef="#ctx0" brushRef="#br0" timeOffset="-68390.19">16789 2874 2621 0,'0'-8'28'0,"0"-1"34"15,0 1 44-15,-24 3 48 0,24-2 17 0,0 0 1 16,0 2-21-16,0 2-32 0,0 2-39 0,0-1-29 16,0 0-23-16,0 2-16 0,0-1-6 0,0 1-11 15,0 0-3-15,0 0 1 0,0 0-3 0,0 0 8 16,0 0 4-16,0 19-2 0,0-19 6 0,14 21 0 16,-14-21 0-16,0 31 1 0,10-13-3 0,-10 2 0 15,0 1 0-15,5 1-1 0,-5-1 1 16,0-1 0-16,0 2 0 0,0-3 1 0,0 0-4 15,0 0-1-15,0-4-13 0,0-1-28 0,0-1-40 16,0-4-45-16,0-1-34 0,0-1-24 0,0-4-15 16,0 0-20-16,0-1-16 0,0-2-26 0,16 0-56 15,-16 0-62-15,0 0-57 0,13 0-28 0,-13-24 117 16</inkml:trace>
  <inkml:trace contextRef="#ctx0" brushRef="#br0" timeOffset="-68040.19">16745 2794 2432 0,'0'-5'35'0,"0"0"36"0,0 1 48 15,0 0 33-15,0-2-16 0,0 0 1 0,0 1-34 16,0 1-20-16,0-1-5 0,0 0-32 0,15 0-12 16,-15 0-13-16,0 1-13 0,11 3-6 0,-11-4-4 15,18 3 2-15,-8 0 0 0,1 2 0 0,3 0 4 16,5 0-4-16,-2 0 6 0,2 0-2 0,-3 28-2 15,2-28 6-15,0 27-10 0,-2-27 6 0,2 33 0 16,-5-14 0-16,0 4 3 0,0-3 1 0,2 2-3 16,-6 2-1-16,-2-3-6 0,-3 4 0 0,-3-3 0 15,-1-1-2-15,0-1 8 0,0 2-2 16,-30-3 0-16,30-2 2 0,-25 1-4 0,25-3 0 16,-29-2 3-16,29 1-3 0,-26-2 2 0,26-2 0 15,-25-1-2-15,25 1 2 0,-22-3-2 0,9-1 0 16,2-2-2-16,3 3-8 0,1-4-19 0,2-2-41 15,1 0-42-15,-1-1-38 0,4 0-39 0,1 0-31 16,0 0-52-16,0 0-93 0,0 0-72 0,0 0-101 16,30-22 42-16,-30 22 140 0</inkml:trace>
  <inkml:trace contextRef="#ctx0" brushRef="#br0" timeOffset="-67380.19">17148 3040 2303 0,'0'0'35'0,"0"0"36"0,0 0 43 0,0 0 33 16,0-9-17-16,0 9-19 0,0-6-42 0,0 6-31 15,0-9-15-15,0 5-11 0,0-3 6 0,0 1 0 16,0-1-1-16,14 2-5 0,-14-2-8 0,16 0-2 16,-16 1-4-16,21-1 0 0,-9 2 2 0,-1 0 0 15,4 1 0-15,-4-1-2 0,2 2-1 0,-2 2 0 16,0 1 4-16,2 0 2 0,-2 0-3 0,1 0 4 15,-2 0-7-15,0 0 0 0,0 0 6 0,-2 22-1 16,1-22 3-16,-4 0 1 0,0 23-4 0,-3-23-2 16,2 18 0-16,-4-18 1 0,0 18 2 15,0-8-2-15,0 0 1 0,0-2-6 0,0 1 1 16,-30-1 6-16,30 0-4 0,-20 0 7 0,20 0-2 16,-21-1-3-16,21-2 5 0,-18 2-7 0,18-3 3 15,-15 2 2-15,15-3-4 0,-12-1 2 0,12-1-5 16,-5 1 1-16,5-1 6 0,0-1-1 0,0 0 5 15,0 0-1-15,0 0-6 0,0 0 2 0,0 0-2 16,26 0-3-16,-26 0 4 0,21 0-2 0,-21 0-2 16,29 0 3-16,-14 0-3 0,0-15 4 15,0 15-1-15,-2 0-1 0,-3 0 0 0,2 0 0 0,-5 0-2 16,1 0 1-16,-2 0 0 0,2 20-2 0,-3-20 3 16,-3 0-6-16,-1 24-1 0,-1-24 2 15,0 21 2-15,0-21-2 0,0 23-2 0,0-11-3 16,-30 0 3-16,30-2 3 0,0 0 6 0,-27-1 4 15,27-1-2-15,-19 0 0 0,19-1-3 0,-21-3-1 16,10 1 1-16,-1-1 1 0,1-2 3 0,-1 0-4 16,2-1-13-16,-1-1-21 0,2 0-45 0,-1 0-49 15,2 0-61-15,1 0-62 0,0 0-79 0,4 0-107 16,0 0-111-16,2 0 46 0,1-19 118 0</inkml:trace>
  <inkml:trace contextRef="#ctx0" brushRef="#br0" timeOffset="-67160.2">17798 3238 2631 0,'3'0'33'16,"2"0"31"-16,-4 0 27 0,0 0 18 0,1 0-30 16,-1 0-31-16,-1 0-30 0,0 0-18 0,0 0-7 15,0 0 3-15,0 0 0 0,0 0 5 0,0 0 2 16,0 0-4-16,0 0 4 0,0 25-2 0,0-25-2 15,0 18-1-15,0-18-5 0,-22 20-23 0,22-20-57 16,0 18-62-16,-18-18-94 0,18 15-103 0,-14-8-77 16,14-7-92-16,-10 8-2 0,10-8 125 15</inkml:trace>
  <inkml:trace contextRef="#ctx0" brushRef="#br0" timeOffset="-66840.19">17812 2781 2338 0,'0'-7'60'16,"0"0"56"-16,0 1 58 0,0 0 50 0,0 0-11 16,0 0-13-16,0 1-23 0,0 2-35 0,0-1-42 15,0 4-36-15,0-1-30 0,0 1-19 0,0 0-14 16,0 0-5-16,0 0-8 0,0 0 5 0,0 0 7 15,0 0 1-15,0 0 6 0,0 26-4 0,0-26 3 16,0 28 0-16,24-11-1 0,-24 2 2 0,0 0-3 16,0 4-1-16,16 0 0 0,-16-1-1 0,0 1 4 15,14 0-5-15,-14-3 0 0,8 1 0 0,-8-2-1 16,7 1 1-16,-3-4-14 0,-1-2-33 0,-1-1-58 16,2-5-66-16,-1 2-59 0,-1-6-49 0,-1 1-28 15,-1-2-17-15,1-3-9 0,-1 0-43 16,0 0-56-16,0 0-50 0,0 0 82 0</inkml:trace>
  <inkml:trace contextRef="#ctx0" brushRef="#br0" timeOffset="-66510.2">17789 2744 2401 0,'-7'-4'55'16,"5"-1"36"-16,-1 1 44 0,3 1 40 0,0-2-19 15,0 0-17-15,0 0-29 0,0 1-37 0,0-1-32 16,0-1-19-16,0 2-12 0,0-2-5 0,24 3-5 15,-24-2 0-15,23 0 0 0,-23 3 2 0,31 2-4 16,-12 0 2-16,-2 0-4 0,6 0 5 0,2 0 1 16,-3 30 0-16,2-30 1 0,-1 32-1 15,-2-12 5-15,-1 4-4 0,0 1 3 0,-3 1-2 16,-3 3-4-16,1-1-4 0,-6-1-2 0,-3 2-5 16,-2-2 1-16,-4-2 7 0,0-1-1 0,0 0 3 15,0-3 4-15,-32-1-3 0,32-1 3 0,-28 0 0 16,28-2-5-16,-33-1-2 0,16-1 4 0,17-2-5 15,-29-3-2-15,15-1-3 0,1 1-4 0,2-3 3 16,11-2 3-16,-15-1-3 0,15-3-13 0,-7 0-15 16,7-1-31-16,0 0-25 0,0 0-69 0,0 0-68 15,0 0-65-15,0 0-118 0,0-21-70 16,29 21-81-16,-29-20 98 0</inkml:trace>
  <inkml:trace contextRef="#ctx0" brushRef="#br0" timeOffset="-66130.19">18345 3034 2940 0,'9'-6'26'0,"-3"-1"27"16,1 0 50-16,-1 2 56 0,2 0 24 0,-5-3 18 15,-2 4-21-15,-1 0-46 0,2 3-51 0,-2 0-39 16,1 1-30-16,-1 0-8 0,0 0 0 15,0 0-16-15,0 0 9 0,0 0-7 0,0 0 1 16,0 0 11-16,0 20-9 0,0-20 7 0,0 19-3 16,-21-19 4-16,21 21-4 0,0-21 4 0,0 25-4 15,0-15-3-15,0 3 2 0,0-4 1 0,0 0 1 16,0-1 2-16,0 0 1 0,21-1-7 0,-21 0 3 16,18 2-5-16,-18-4 3 0,22 1 3 0,-22 1 1 15,24-2 2-15,-12 1-2 0,2-2-4 0,-4 1-5 16,0 1-1-16,0-1 2 0,-3-3-11 0,0 3-23 15,-3 0-30-15,-3-1-20 0,-1 2-15 0,0-1-7 16,0-1 4-16,0 2-15 0,0 0-9 16,0 1-15-16,-31-1-37 0,31-2-30 0,-23 4-44 15,23-4-33-15,-29-1-44 0,29 0-56 0,-25 0-58 16,13-2 27-16,2-1 107 0</inkml:trace>
  <inkml:trace contextRef="#ctx0" brushRef="#br0" timeOffset="-65950.19">18363 2958 2350 0,'0'-3'48'0,"0"-1"58"0,0 2 39 0,0-1 2 16,0-1-48-16,0-1-62 0,0-2-37 0,27 1-7 16,-27-1 1-16,23 0 2 0,-23 2-3 0,35-5-11 0,-16 3-67 15,1 1-82-15,2-1-91 0,2 3-109 16,-1 0-46-16,-1 2-77 0,0-1 23 0,-2 0 124 15</inkml:trace>
  <inkml:trace contextRef="#ctx0" brushRef="#br0" timeOffset="-65730.2">18920 3157 2350 0,'0'3'12'0,"1"1"4"0,0-2 10 0,1 1 8 15,-1-2-3-15,0-1 4 0,-1 0-11 16,0 0-6-16,0 0-8 0,0 0-8 0,0 0 2 16,0 0 1-16,0 23-2 0,0-23 2 0,0 17-1 15,0-17-1-15,0 21 2 0,-21-21-1 0,21 22 1 16,0-12-1-16,-14 0-4 0,14-1-5 0,-10 1-25 16,10-2-60-16,-12 1-85 0,12-2-108 0,-12-2-145 15,9 0-133-15,-1-1 88 0</inkml:trace>
  <inkml:trace contextRef="#ctx0" brushRef="#br0" timeOffset="-65310.19">19228 2651 2034 0,'0'-3'73'0,"0"1"48"0,12-1 49 0,-12 1 49 15,0-1-24-15,0 0 1 0,0-1-12 0,0 2-31 16,0 1-38-16,0 0-42 0,0 1-32 0,0 0-22 16,0 0-15-16,0 0-6 0,0 0-7 0,0 0 4 15,0 0 7-15,0 22-2 0,0-22 2 0,0 26 0 16,0-7-2-16,20 3 6 0,-20 3 0 16,0 1 2-16,0 1-2 0,18 3-2 0,-18-2 0 0,0 2-4 15,8-3-4-15,-8-1-6 0,0-2-13 16,7-1-40-16,-7-2-53 0,0-3-60 0,0-1-75 15,0-2-69-15,0-2-68 0,0-3-93 0,0-2-99 16,0-3 58-16,0 0 126 0</inkml:trace>
  <inkml:trace contextRef="#ctx0" brushRef="#br0" timeOffset="-64980.2">19237 2675 2008 0,'0'-7'50'0,"-6"2"58"16,6-2 65-16,0 2 30 0,0-1-16 0,0-3-47 16,0 2-37-16,0 1-24 0,0 0-20 0,0 1-3 15,0 0-27-15,0 3-8 0,0-2-10 16,19 1-9-16,-19 2 0 0,16 1-1 0,-16 0 2 16,22 0 3-16,-9 0-2 0,4 0 6 0,1 33-4 15,1-33-2-15,-1 37 5 0,1-16-3 0,-2 5-1 16,-1 3 1-16,1-1-3 0,-4 3-3 0,-3-1 2 15,2 0-4-15,-3-4 3 0,-2 0-1 0,-1-2 1 16,-2-2 1-16,-1 1-2 0,-3-2 0 0,0-4-3 16,0 2 1-16,0-1-4 0,0 0-4 0,-26-3-7 15,26 0-8-15,-22-1-17 0,22-2-24 0,-30 0-35 16,30-1-40-16,-32-1-32 0,15-2-44 16,3-2-46-16,-1 0-73 0,3-2-80 0,3-1-97 15,-1-3 70-15,10 0 122 0</inkml:trace>
  <inkml:trace contextRef="#ctx0" brushRef="#br0" timeOffset="-64570.2">19632 2983 2234 0,'0'-2'57'0,"0"-1"52"0,0 0 44 0,0 1 14 16,0-1-57-16,0 0-45 0,0-4-46 15,0 5-10-15,0-1 17 0,25-1 0 0,-25 2 8 16,26-1-1-16,-26 2-17 0,34 1-7 0,-19-2-6 16,3 2-3-16,-2 0 0 0,-1 0 0 0,0 0 1 15,0 0-1-15,-4 0-1 0,0 0 2 0,2 0 0 16,-5 17-2-16,0-17 4 0,-1 0-3 0,0 0 0 16,-2 0 1-16,0 10 1 0,-3-10 4 0,1 0 12 15,-2 0 4-15,0 0 1 0,-1 0 0 0,0 0-9 16,0 0 0-16,0 0-4 0,0 5 1 0,0-5 0 15,0 3-3-15,0 1 2 0,0 0-3 0,0 2-1 16,0 1-1-16,-19 3 1 0,19 0-1 0,0 2-1 16,0 1 1-16,-15 2-2 0,15 2-2 15,-8 1 3-15,8 0-3 0,-8 0 2 0,2 1 1 16,1 2-4-16,-1-3 1 0,3 1 3 0,-2 1-3 16,3-2 3-16,-3 0 1 0,2-1-5 0,-1-1-3 15,2-2-2-15,1-1-14 0,-3 1-43 0,3-5-55 16,-1-2-76-16,2-1-93 0,-1-1-84 0,1-2-110 15,0-1-104-15,0-2 58 0,0 0 129 0</inkml:trace>
  <inkml:trace contextRef="#ctx0" brushRef="#br0" timeOffset="-64360.19">19689 3256 2515 0,'-1'-1'58'0,"1"1"23"15,0-2 42-15,0-1 42 0,0 1-16 0,0-3 16 16,29 3-10-16,-29-2-24 0,30 1-22 0,-10-2-34 16,4-1-27-16,1 0-16 0,3 3-24 0,-1-1-6 15,-2-1-5-15,0 2-6 0,-3-1-7 0,-2 3-55 16,-6-3-70-16,-3 3-80 0,-3-3-94 0,-3 4-75 16,-4-1-82-16,-1-1-88 0,0 1-61 0,0 1 130 15</inkml:trace>
  <inkml:trace contextRef="#ctx0" brushRef="#br0" timeOffset="-61420.2">16054 3425 1171 0,'-20'0'22'0,"20"0"14"0,0 0 5 0,0 0 14 0,0 0-23 15,0 0-8-15,0 0 9 0,0 0-1 0,0 0 14 16,0 0-1-16,0 0 7 0,0 0-4 16,0 0-9-16,0 0 3 0,0 0-12 0,0 0-2 0,0 0 4 15,0 0 5-15,0 0-4 0,0 0 9 16,0 0-11-16,0 0-15 0,0 0 6 0,0 0-24 15,0 0 3-15,-19 0 3 0,19 0-22 0,0 0-46 16,0 0-76-16,-12 0-128 0,12 0-140 0,0 0-24 16,0 0 75-16</inkml:trace>
  <inkml:trace contextRef="#ctx0" brushRef="#br0" timeOffset="-61100.2">15953 3487 447 0,'0'0'22'0,"0"0"14"16,0 0-4-16,0 0-17 0,0 0-56 0,0 0-48 16,0 0-20-16,0-13 4 0,0 13 23 0,0 0 25 15,0 0 21-15,0 0 16 0</inkml:trace>
  <inkml:trace contextRef="#ctx0" brushRef="#br0" timeOffset="-57290.2">15065 4168 2304 0,'0'2'32'16,"0"1"31"-16,0-2 44 0,0 0 42 0,0 1 5 16,0-2 14-16,0 1 2 0,0-1-7 0,0 0-13 15,0 0-20-15,0 2-29 0,0-2-19 0,0 0-14 16,0 0-19-16,0 0-12 0,16 1-13 0,-16-1-3 16,0 0-12-16,0 0 6 0,7 0-1 0,-7 0-8 15,12 0 2-15,0 0-6 0,1 0-7 0,4 0-1 16,6 0-21-16,-1 0-43 0,4-21-71 0,1 21-86 15,-1 0-91-15,-2-14-95 0,-6 14-81 16,0 0-115-16,-4-12-50 0,-3 12 135 0</inkml:trace>
  <inkml:trace contextRef="#ctx0" brushRef="#br0" timeOffset="-57120.2">15065 4403 2609 0,'0'2'33'0,"0"0"32"15,0 1 38-15,0-3 38 0,0 0 2 0,0 0 5 16,0 0-15-16,0 0-22 0,0 0-29 0,0 0-33 16,0 0-22-16,18 0-16 0,-18 0-7 0,0 0-1 15,21 0-9-15,-8 0-12 0,5 0-65 16,-2-18-126-16,6 18-159 0,1 0-243 0,1-18-221 16,1 18 125-16</inkml:trace>
  <inkml:trace contextRef="#ctx0" brushRef="#br0" timeOffset="-56690.2">15899 4171 2213 0,'0'-2'35'16,"0"-1"40"-16,0 3 43 0,0-3 47 0,0 0 13 16,0 2 2-16,0 0 6 0,0-1-11 0,0 2-8 15,0 0-15-15,0 0-35 0,0 0-26 16,0 0-34-16,0 0-23 0,0 0-15 0,0 0-9 0,0 0-4 15,0 0-4-15,0 0 2 0,0 0-3 16,0 22 0-16,0-22-1 0,0 19 0 0,0-19 6 16,-19 29-2-16,19-13 3 0,0 1-4 0,0 1-7 15,-10 1-1-15,10 1 3 0,0-1 3 0,0-1 7 16,0 0 5-16,0-1-8 0,0 2-3 0,0-2-7 16,0-2-2-16,0-1-6 0,0-1-25 0,0-1-38 15,0-4-41-15,0-2-38 0,0-2-42 0,0-3-29 16,0-1-63-16,0 0-59 0,0 0-78 0,0 0-123 15,0 0-46-15,0 0 106 0</inkml:trace>
  <inkml:trace contextRef="#ctx0" brushRef="#br0" timeOffset="-56430.19">15810 4083 2270 0,'0'-9'35'0,"0"1"34"0,0-1 25 0,0 1 23 16,0-2-9-16,0 1-5 0,0 1-9 0,0-1-23 15,0 0-21-15,0 0-27 0,24-2-19 0,-24 4-1 16,0-3-3-16,24 1-4 0,-24 1 0 0,28 0 2 16,-12 1-2-16,1 3 0 0,3 1 0 0,1 1 4 15,-2 2-3-15,4 0 2 0,-3 0 2 0,-1 0-1 16,-2 29 3-16,-3-29-1 0,2 26-2 16,-5-8-2-16,-1-1 3 0,-3 2-1 0,-3 0-1 15,-3 1-1-15,-1-1-2 0,0 2 4 0,0-1-3 16,-29 0-9-16,29-1-27 0,-35-1-18 0,10 0-41 15,1-3-53-15,-1-1-66 0,-1-2-104 0,-1 1-116 16,5-4-153-16,1-1 92 0</inkml:trace>
  <inkml:trace contextRef="#ctx0" brushRef="#br0" timeOffset="-56120.19">16184 4442 3051 0,'0'0'41'0,"0"0"36"0,0 0 28 15,0 0 31-15,0 0-14 0,0 0-12 0,0 0-6 16,0 0-23-16,0 0-24 0,0 0-27 0,0 0-11 16,0 0-19-16,0 0-5 0,0 0 4 0,0 0-9 15,0 0 8-15,0 0 9 0,0 0-2 0,0 0 5 16,0 0 0-16,0 16-6 0,0-16-1 0,0 22 5 15,0-7-7-15,0-1 3 0,0 3 3 0,0-1-8 16,0 2 8-16,0 2-5 0,0 0 3 16,0 0-4-16,0-3 3 0,0-1-1 0,0-1-6 15,0 0-1-15,0-3-26 0,0 1-61 0,0-1-80 16,0-3-112-16,-10-1-118 0,10-2-109 0,0 2-206 16,0-6 7-16,0-1 139 0</inkml:trace>
  <inkml:trace contextRef="#ctx0" brushRef="#br0" timeOffset="-55190.2">16266 4250 840 0,'0'0'42'0,"0"0"37"0,0 0 19 16,0 0 9-16,0 0-21 0,0 0 1 0,0 0 7 15,0 0 17-15,0 0 6 0,0 0-23 0,0 0 11 16,0 0 1-16,0 0 6 0,0-15 15 0,0 15-14 16,0 0 3-16,0 0-9 0,0 0-4 0,0 0 1 15,0 0-7-15,0 0 0 0,0-7-2 0,0 7-2 16,0 0-11-16,0 0-9 0,0-4-11 0,0 4-16 16,0 0-6-16,0 0-12 0,0 0-15 0,0 0-7 15,0 0-6-15,0 0-3 0,0 0-2 0,0 0-3 16,0 0-2-16,0 0 4 0,0 0-2 15,0 0 4-15,0 0 2 0,0 0-1 0,0 0 3 0,0 17 1 16,0-17 1-16,10 0-2 0,-10 19 4 16,0-19-2-16,0 19 0 0,6-9 4 0,-6 0-4 15,0 2 2-15,0-1 0 0,0 2 0 0,0-1 1 16,0 1-5-16,0 2 2 0,0 2-2 0,-25-2 0 16,25 2 3-16,0 0-1 0,-20 3 0 0,20-3-5 15,0 1-3-15,-15-2-27 0,15 0-50 0,0 0-60 16,0-1-84-16,0 1-86 0,0-2-111 0,0-1-201 15,0-2-11-15,24 1 113 0</inkml:trace>
  <inkml:trace contextRef="#ctx0" brushRef="#br0" timeOffset="-54710.2">16724 4559 2496 0,'1'0'42'0,"2"0"26"16,-3-1 32-16,0 0 32 0,0-1-13 15,0 2 0-15,0 0-8 0,0 0-21 0,0 0-26 16,0 0-26-16,0 0-23 0,0 0-16 0,0 0-5 16,0 0 1-16,0 0-3 0,0 0 5 0,0 20 5 15,0-20-5-15,0 0 6 0,0 24-4 0,-22-24-4 16,22 19 6-16,0-7-1 0,0 0 7 0,-20-1-7 16,20-1-2-16,-14 2-14 0,14-1-70 0,-13 1-79 15,2-2-112-15,3-1-127 0,0 0-121 0,3-1-149 16,1 1 111-16,0-3 139 0</inkml:trace>
  <inkml:trace contextRef="#ctx0" brushRef="#br0" timeOffset="-51540.19">10620 5707 2078 0,'-7'-7'46'0,"7"2"31"0,0 2 36 16,0-5 25-16,0 4-18 0,0-1-1 0,0 1-5 16,0 0 1-16,0 1 6 0,0 0-8 0,0 2-12 15,0-2-22-15,17 2-31 0,-17-1-23 0,0 1-20 16,0 1-3-16,0 0-7 0,0 0 2 0,0 0-4 16,0 0 1-16,0 0 4 0,0 0 3 0,0 0 10 15,0 25-3-15,0-25 4 0,0 29-4 0,0-9-5 16,0 3 5-16,0 4-7 0,0-1 5 15,0-1-1-15,0 1-3 0,0-1-2 0,0-1 1 16,0 2-10-16,0-4-25 0,0-4-48 0,0 0-55 16,0-1-36-16,0-4-31 0,0-2 3 0,0-5 24 15,23-4-9-15,-23-2 16 0,0 0 18 0,19 0 2 16,-19-34 35-16,0 34 36 0,11-36 30 0,-11 16 49 16,0-2 41-16,0-2-2 0,0-1 12 0,-25-1-12 15,25 0 6-15,-26-1 12 0,26-2 10 0,-28-2 14 16,28 4 3-16,-29 0 18 0,15 5 5 0,14 1 5 15,-24 2 7-15,24 5 7 0,-16 3-3 0,16 2-9 16,-11-1-20-16,11 5-39 0,0-3-18 16,0 2-24-16,0-2-11 0,0 1 0 0,27-2-4 15,-27 1 2-15,35-1-1 0,-14 2-4 0,4-2 6 16,1 5-4-16,-1-2 1 0,3 3 4 0,-4 2-7 16,-2 1 5-16,-3 0 0 0,-2 0-1 0,-3 0 0 15,-4 0 0-15,-1 30 1 0,-4-30-7 0,-2 27-5 16,-3-11-6-16,0 1-12 0,0 3-12 0,0 1-20 15,-34-1-37-15,34 3-32 0,-34-4-12 0,15 4-28 16,1-3-18-16,0-1-65 0,1 0-127 0,17-2-131 16,-23-3 61-16</inkml:trace>
  <inkml:trace contextRef="#ctx0" brushRef="#br0" timeOffset="-51310.19">10910 5846 2520 0,'0'0'35'0,"2"0"21"0,-2 0 10 15,3 0 2-15,-1 0-34 0,0 0-21 0,0 0-11 16,-1 0-4-16,1 0 2 0,1 0 0 0,-1 20 6 16,1-20 6-16,-1 0 0 0,2 15 2 0,0-15-4 15,1 22-5-15,-1-9 0 0,-2 0 2 16,1 4-3-16,-3 0-16 0,0 2-76 0,0 1-108 0,0-1-151 15,0 1-193-15,-29-6-89 0,29 1 105 16</inkml:trace>
  <inkml:trace contextRef="#ctx0" brushRef="#br0" timeOffset="-50700.2">9689 5684 2100 0,'-5'-4'42'0,"2"-1"33"0,1 4 24 0,2-2 31 15,0 2-28-15,0 0-26 0,0-1-24 0,0 2-33 16,0 0-16-16,0 0-7 0,0 0-2 16,0 0 11-16,22 0 1 0,-22 25 9 0,0-25 3 15,14 19-2-15,-14-19 0 0,0 30-4 0,13-16-3 16,-13 4-4-16,0 1 2 0,0-2-7 0,0 2 6 15,0-2-6-15,0-3 2 0,0-2 1 0,0-2-7 16,0 0 9-16,0-3-8 0,0-2 3 0,0-4 0 16,0 1 3-16,0-2 13 0,0 0 4 0,0 0 5 15,0 0-10-15,0 0-12 0,0 0 2 0,0-28-4 16,0 28-2-16,0-29 7 0,0 10-6 0,0-2-7 16,0-3 4-16,0-1-4 0,-20-2-2 0,20-2 8 15,0 3-1-15,-15-1 3 0,15 5 1 0,0-1 2 16,-9 3 6-16,9 5 7 0,0 3 6 15,0 3 4-15,0 4-2 0,0 1-11 0,0 0-8 16,0 2-6-16,0 0-2 0,24 1 1 0,-24-1-2 16,19 2-1-16,-19 0 4 0,23-2 0 0,-23 2 3 15,26 0-1-15,-14 0-5 0,1 0 3 0,-1 0 2 16,-1 26-1-16,-2-26-2 0,0 19-1 0,-2-19 0 16,0 26-3-16,-5-13-3 0,-2 1-5 0,0 2-21 15,0 0-19-15,0 1-45 0,0 0-54 0,-34 0-50 16,34-1-71-16,-24 1-82 0,24-2-131 0,-23 0-25 15,23-5 93-15</inkml:trace>
  <inkml:trace contextRef="#ctx0" brushRef="#br0" timeOffset="-50360.19">9965 5893 2441 0,'0'2'49'0,"0"-1"30"0,0-1 37 0,0 0 32 15,0 0-18-15,0 0-3 0,0 0-23 0,0 0-15 16,0 0-29-16,0 0-29 0,0 0-17 0,0 0-16 16,0 0-5-16,16 0 2 0,-16 0 0 0,0 0 2 15,18 0-2-15,-18 0 5 0,18 0-7 0,-7 0-1 16,2 0 1-16,0 0-5 0,0 0 10 16,-2 0-5-16,1 0-4 0,-2 0-3 0,-4 0-15 15,-1 21 0-15,-2-21 0 0,-3 22 4 0,0-22 7 16,0 28-15-16,-27-10 9 0,27-1 2 0,-36 2 9 15,15-2 12-15,-2-1 1 0,-2 3-4 0,1-4-6 16,1 1 7-16,1-2 2 0,5-4-3 0,3 0-7 16,3-2-8-16,11 0-10 0,-9-5 7 0,9-1 9 15,0-2 9-15,0 0-10 0,39 0-32 0,-39 0-44 16,45 0-53-16,-18-24-41 0,3 24-44 0,-1-19-57 16,0 19-39-16,1-17-84 0,-6 17-55 0,-2-20 100 15</inkml:trace>
  <inkml:trace contextRef="#ctx0" brushRef="#br0" timeOffset="-49890.19">8443 5799 1900 0,'0'-4'64'0,"0"-1"53"0,0 0 34 16,0 1 39-16,0-3-28 0,21 0-31 0,-21 5-14 16,0-3-26-16,0 2-30 0,14 0-23 0,-14 2-18 15,0 1-14-15,0 0-8 0,10-1 1 0,-10 1-3 16,0 0 3-16,0 0 2 0,0 0 3 0,0 0 8 16,0 0-1-16,5 22 5 0,-5-22-5 15,4 25-5-15,-2-8 9 0,1 0-13 0,0 4 7 16,-1 0-1-16,-1 2-9 0,-1-1 6 0,2 2-7 15,-2-2 1-15,1-4 1 0,1 2 0 0,1-3-4 16,-2-4-2-16,0-2 1 0,0-3-4 0,1-4 4 16,0-1-10-16,0-1-34 0,-2-1-48 0,2-1-82 15,-1 0-90-15,0 0-104 0,-1 0-116 0,2-27-105 16,-1 27 99-16</inkml:trace>
  <inkml:trace contextRef="#ctx0" brushRef="#br0" timeOffset="-49570.2">8408 5669 2272 0,'0'-8'39'0,"0"4"36"0,0 0 30 16,0 0 22-16,0-1-31 0,0 0-28 0,0 0-30 16,21 2-20-16,-21 1-6 0,0-3-8 0,24 1 3 15,-24 1-4-15,23 1-6 0,-7 0 3 0,-1 2-4 16,0 0 3-16,1 0 6 0,1 0-1 0,0 0 2 15,1 29-3-15,-1-29-6 0,-2 24 4 0,1-24 5 16,1 29 1-16,-1-12-3 0,-1 3-1 16,-1 1-6-16,-1 3 0 0,2-1 3 0,-3 0-2 15,-1 0 6-15,-2 2-4 0,-6-2-1 0,-1 0-1 16,-2-1-7-16,0 0 4 0,0-4-1 0,-39 5-2 16,39-5-7-16,-37-2-3 0,17 1-8 0,-1-5-17 15,1 0-16-15,3-5-28 0,1 0-31 0,2-3-32 16,14-3-42-16,-23 2-90 0,23-3-98 0,-11 0-110 15,11 0 39-15,0 0 123 0</inkml:trace>
  <inkml:trace contextRef="#ctx0" brushRef="#br0" timeOffset="-49040.19">8902 5926 2427 0,'0'-5'41'0,"0"1"30"0,0 3 33 0,0-3 36 0,0 0-11 16,0 0-17-16,0 2-25 0,0-1-30 0,0 2-30 15,0-2-13-15,0-1-9 0,23 1-6 16,-23-1-5-16,19-1 2 0,-19 0 1 0,25 2 0 16,-9-2 5-16,-2 0-4 0,3 3 2 0,-1 2-2 15,-3 0 0-15,1 0 5 0,-2 0-5 0,-2 0 2 16,-1 0 2-16,2 0-3 0,-4 0 2 0,-4 22 1 16,4-22 1-16,-5 0-3 0,2 26 0 0,-4-26 0 15,0 19 2-15,0-19-4 0,0 20 4 0,0-8-2 16,0-3-5-16,0 2 8 0,-22-5-2 0,22 2-3 15,0-5 2-15,0 1-2 0,0-1 0 0,0-1 2 16,0-2-3-16,0 0 4 0,0 0-4 0,0 0 1 16,0 0 3-16,0 0-4 0,0 0 0 15,0 0 7-15,22 0-4 0,-22 0 3 0,0 0 2 16,19 0-4-16,-19 0 0 0,17 0-1 0,-17 0-2 16,13 21 2-16,-13-21 0 0,9 16 2 0,-9-16 5 15,8 19-7-15,-8-9 5 0,0 1-7 0,0-1 6 16,0-2 0-16,0 2-2 0,0-1-5 0,0-2-16 15,-26 1-19-15,26 0-30 0,-26 0-27 0,7 0-37 16,-4-1-46-16,-3 0-47 0,-8 1-72 0,0-1-94 16,-3 1-198-16,-4-2 76 0</inkml:trace>
  <inkml:trace contextRef="#ctx0" brushRef="#br0" timeOffset="-48550.2">6760 5773 1934 0,'-7'-8'59'0,"2"3"56"0,0-2 51 15,2 1 47-15,1 2-30 0,2 2-31 0,0-3-45 16,0 5-53-16,0 0-32 0,0 0-23 0,0 0-6 16,0 0 5-16,22 0 4 0,-22 0 0 15,0 0 0-15,17 0 6 0,-17 29-1 0,14-29 4 16,-14 23-2-16,14-7 3 0,-14 3 4 0,11-3-10 16,-11 2 2-16,7 4-2 0,-7 2-9 0,0-1 4 15,0 2-4-15,0-1-22 0,0-2-42 0,0 5-43 16,0-5-45-16,0-3-43 0,0-5-24 0,0-1 1 15,0-5-14-15,0-2 14 0,0-3 1 0,0-3-53 16,0 0-37-16,21 0-19 0,-21-31 67 0</inkml:trace>
  <inkml:trace contextRef="#ctx0" brushRef="#br0" timeOffset="-48290.19">6769 5724 1794 0,'-14'-9'48'15,"14"1"50"-15,-10 3 37 0,10 2 34 0,-6-1-15 16,6 1-23-16,0 0-15 0,0 2-9 0,0 0-20 15,0-2-21-15,0-1-17 0,0 2-26 0,22-2-15 16,-22-3 0-16,22 1-7 0,-22 1 1 0,35-2 2 16,-15 2-4-16,4 0-1 0,1 0 1 0,1 3-3 15,2 2 1-15,0 0 1 0,-1 0 3 0,-2 0 6 16,1 34-3-16,-4-34 1 0,-4 31 1 0,-2-8-6 16,-6 0 3-16,-4 4 1 0,-5-1-11 0,-1 1 6 15,0 3-3-15,0 1-5 0,-31 0 4 0,31-2-13 16,-35 1-15-16,35-4-12 0,-37 2-17 15,18-3-26-15,-1-3-10 0,3-3-24 0,4-5-27 16,-2-1-30-16,15-4-29 0,-14-3-50 0,14-2-99 16,-6-4-121-16,6 0 60 0</inkml:trace>
  <inkml:trace contextRef="#ctx0" brushRef="#br0" timeOffset="-47680.19">7227 5903 2249 0,'4'-3'34'16,"0"2"29"-16,-2 0 23 0,-1-1 12 0,2 0-25 16,0 2-28-16,0-3-24 0,-3 3-7 0,0-3-7 15,1 1-5-15,-1 2-2 0,0-2-5 0,1 2-1 16,-1 0 7-16,0 0 6 0,0 0-5 0,0 0 3 15,0 0-8-15,0 0-5 0,0 0 0 0,0 0-5 16,0 0-2-16,0 0-1 0,0 0 1 0,0 0 1 16,0 0 0-16,0 0 5 0,0 0-5 0,0 0 9 15,0 0 5-15,0 0-3 0,0 0 8 16,0 0-8-16,0 0 5 0,0 0-2 0,0 0 3 16,0 0 5-16,0 0 1 0,0 0 6 0,0 0-2 15,0 0 3-15,0 0-6 0,0 0 4 0,0 0-2 16,0 0 3-16,0 0 0 0,0 0-3 0,0 0 11 15,0 0 1-15,0 0 4 0,0 0 10 0,0 0-1 16,0 0-8-16,0 0 0 0,0 0-3 0,0 0-7 16,0 0 1-16,0 0-2 0,0 0-9 0,0 0-7 15,0 0-4-15,0 0 0 0,0 0-4 0,0 0 6 16,0 0 1-16,0 0-4 0,0 0 4 0,0 0-5 16,0 0 3-16,0 0-2 0,0 0 3 0,0 0 2 15,0 0 0-15,0 0 2 0,0 0-6 16,0 12-1-16,0-12 2 0,0 0 2 0,0 0-2 15,0 0 5-15,0 0 1 0,0 0 6 0,0 0 13 16,0 0-7-16,0 0-1 0,0 0-7 0,0 0-12 16,0 0 3-16,0 0 1 0,0 0-3 0,0 0 4 15,0-18-1-15,0 18-2 0,0 0 1 0,0 0 2 16,0 0-2-16,0 0 1 0,0 0-3 0,0 0-2 16,0 0 4-16,0 0 0 0,0 0 3 0,0 0-3 15,0 0-3-15,0 0 0 0,0 0 1 0,0 0-4 16,0 0-7-16,0 0-23 0,0 0-37 0,0 0-28 15,0 0-42-15,0 0-39 0,0 0-32 0,0 0-81 16,0 0-163-16,-23 0-91 0,23 0 70 16</inkml:trace>
  <inkml:trace contextRef="#ctx0" brushRef="#br0" timeOffset="-47210.19">6859 6063 1453 0,'0'0'46'0,"0"-13"32"16,0 13 22-16,0 0 25 0,0-7-24 0,0 7-7 16,0-7 4-16,0 3-3 0,0-1-3 0,0 2-7 15,0-4-9-15,0 4-8 0,0-4-13 0,0 4-10 16,0-1-8-16,0 1-4 0,0 1 0 0,0-1-6 16,0 0-7-16,0 2-8 0,0 0-6 0,0 1 3 15,0 0-6-15,0 0 1 0,0 0-1 16,0 0-9-16,0 0 5 0,0 0-5 0,0 0 2 15,0 0 4-15,0 0-1 0,0 20 3 0,0-20 4 0,0 18 0 16,21-5 4-16,-21 4-3 0,0 2-1 16,0 2 1-16,15 0-7 0,-15 4 1 0,0-2 3 15,0 4-2-15,13-2 1 0,-13-2 1 0,0 2-6 16,0-4 5-16,5 3 1 0,-5-5-4 0,0-1-1 16,4-2-2-16,-3-3-2 0,0-2-2 15,0-2-2-15,2-3-50 0,-2-1-53 0,0 0-69 0,2-5-121 16,1 0-101-16,-2 0-191 0,4 0 71 0</inkml:trace>
  <inkml:trace contextRef="#ctx0" brushRef="#br0" timeOffset="-46630.2">7244 5896 1751 0,'3'0'58'0,"-1"0"53"0,1 0 25 16,-2 0 24-16,2 0-33 0,-1 0-27 0,5 0-2 15,-5 0 1-15,3 0-19 0,-3 0-14 0,1 0-18 16,0 0-25-16,-1 0-7 0,-1 0-7 0,-1 0-2 15,0 0 7-15,0 0 8 0,0 0 1 0,0 0-2 16,0 0-5-16,0 0-6 0,0 21-6 0,0-21 4 16,0 25-5-16,0-25 0 0,0 33 0 0,0-16-4 15,0 2 2-15,0-1-5 0,-16-2 4 0,16-1-3 16,0-2 3-16,0-1 2 0,0-2-6 0,0-2 4 16,0 0 0-16,0-3 2 0,26-1 3 0,-26-1-2 15,20-3 0-15,-20 0-6 0,30 0-1 0,-11 0-4 16,0 0-11-16,0 0-26 0,0-24-24 15,-1 24-14-15,-4 0 1 0,-1-21 23 0,-4 21 23 16,-1 0 14-16,-2-16 16 0,-3 16 7 0,-2 0 0 16,-1-12 12-16,0 12-1 0,0-5 14 0,0 5 11 15,0-4 3-15,0-1 9 0,0 2-2 0,0-1 9 16,0 2 11-16,0-1 5 0,0-1 2 0,0 0 0 16,0 2-9-16,0-3-14 0,0 5-17 0,0-2-18 15,0 2-12-15,0 0-5 0,0 0 1 0,0 0 0 16,0 0-2-16,0 0-1 0,0 0 5 0,0 0 8 15,0 0 7-15,0 27 2 0,0-27-2 0,0 26-2 16,0-26-3-16,13 34-5 0,-13-15 1 16,0 4-10-16,0-2 3 0,0 3-4 0,0-1-1 15,0 0-21-15,0 2-71 0,0-2-89 0,-23-3-122 16,23-1-111-16,0-3-152 0,0-1-99 0,0-5 123 16</inkml:trace>
  <inkml:trace contextRef="#ctx0" brushRef="#br0" timeOffset="-45450.19">5792 5944 1292 0,'0'-15'25'16,"0"15"16"-16,19 0 9 0,-19 0 37 0,0 0-2 15,0 0 23-15,17-9 32 0,-17 9-3 0,0 0 18 16,0 0-10-16,0 0-7 0,0 0-4 0,0-7-16 16,0 7-7-16,0-4-19 0,0 3-4 0,0-1-9 15,0-1 12-15,0 3 14 0,0-4-15 0,0 3 6 16,-14-1-15-16,14 2-15 0,0 0-7 0,0 0-15 16,0 0-14-16,0 0-8 0,0 0-9 0,-8 0-1 15,8 0-4-15,0 0-3 0,0 0 9 16,0 0-13-16,0-1 10 0,0 0 3 0,0 0-1 0,0-1 10 15,0 2-9-15,0-3-1 0,0 3-5 16,0-2-3-16,0 2 6 0,0 0-5 0,0 0-3 16,0-2 3-16,-16 2-2 0,16 0-1 0,0 0 1 15,0-3-3-15,0 3-3 0,0 0 0 0,0-2 0 16,0 2-5-16,-9-1 7 0,9 1 0 0,0-2 0 16,0 2 5-16,0 0-2 0,0 0 2 0,0 0-2 15,0 0 0-15,0 0-1 0,0 0-4 0,0 0 9 16,0 0-2-16,0 0-2 0,0 0 4 0,0 0-8 15,0 0 3-15,0 0 8 0,0 0-3 16,0 0 4-16,0 0-7 0,0 0-3 0,0 0-1 16,0 0-1-16,0 0 3 0,0 0-1 0,0 0-5 15,0 0 5-15,0 0 1 0,0 0-3 0,0 0 10 16,0 0-7-16,0 0 4 0,0 0 1 0,0 0 4 16,-16-15-3-16,16 15-1 0,0 0 1 0,0 0-4 15,0-13 4-15,0 13-3 0,0 0-1 0,0-8-1 16,0 8 2-16,0 0-4 0,0 0 0 0,0 0-3 15,0 0-9-15,-7 0 0 0,7 0 5 0,0 0 0 16,0 0 8-16,0 0 3 0,-4 27-9 0,3-27 6 16,-3 27-1-16,2-8 0 0,-1 2 4 0,-2 3-1 15,4-2-8-15,0 7 6 0,0-2-5 0,-1 3-10 16,2-2 3-16,0-1-15 0,0-2-14 16,0 0-16-16,0-3-30 0,0-4-31 0,0-2-42 15,0-2-46-15,0-3-45 0,24-2-46 0,-24-4-30 16,0-1-17-16,0-3-82 0,0-1-95 0,0 0 35 15,0 0 88-15</inkml:trace>
  <inkml:trace contextRef="#ctx0" brushRef="#br0" timeOffset="-45170.2">5695 5830 2349 0,'0'-10'38'0,"0"3"41"0,0 2 20 0,19 0 26 0,-19 1-12 15,0 0-8-15,0 0 2 0,14 0-9 16,-14 3-16-16,0-1-29 0,0 0-25 0,0 1-19 15,10-1-11-15,-10 0 0 0,11 2-3 0,0-2 7 16,1 2-3-16,1 0 1 0,5 0-1 0,1 0-2 16,1 0 5-16,1 0-1 0,1 0-1 0,0 28 8 15,-1-28-4-15,-2 25 0 0,-2-25 6 0,1 29-11 16,-4-8 6-16,-4 4-2 0,-3 1-9 0,-6 5 5 16,-1 1-4-16,0 0-2 0,0 4 8 0,-32 0-1 15,32-1-1-15,-41-3 7 0,16 0-5 0,1-3 1 16,0-2-12-16,3-3-25 0,0-7-26 0,4 0-45 15,6-4-48-15,11-2-42 0,-14-6-40 16,14-2-58-16,0-3-117 0,0 0-135 0,0 0 20 16,30-27 101-16</inkml:trace>
  <inkml:trace contextRef="#ctx0" brushRef="#br0" timeOffset="-44890.2">6181 6072 2622 0,'0'-2'59'15,"0"2"33"-15,0 0 43 0,0-3 48 0,0 3-16 16,0-1-4-16,0 1-19 0,0 0-25 0,0 0-39 16,0 0-26-16,0 0-27 0,0 0-21 0,0 0-4 15,0 0-2-15,0 0 4 0,0 0-2 0,0 0 8 16,0 18 4-16,0-18-1 0,21 0 1 16,-21 20-4-16,0-20-2 0,23 19 0 0,-23-7 0 15,17-1-3-15,-17 2-2 0,14-1-2 0,-14 3 0 16,15-2 0-16,-8-1 0 0,1 1 0 0,-4-1 3 15,1 1-4-15,0-1-1 0,-2-2-8 0,-1 1-15 16,-2-1-16-16,0 0-20 0,0-1-33 0,0-3-51 16,0 1-59-16,-28 2-59 0,28-6-52 0,-25 2-28 15,25-1-72-15,-28-1-127 0,28-3-32 0,-22 0 91 16</inkml:trace>
  <inkml:trace contextRef="#ctx0" brushRef="#br0" timeOffset="-44720.2">6157 6116 2377 0,'0'-11'24'16,"0"1"10"-16,13-3 14 0,-13 1 16 0,0-3-25 15,13-2-4-15,-13 3-19 0,17-6-10 0,-7 3 0 16,1-3-7-16,4 4 2 0,1 1-37 0,2 0-39 16,-1 2-62-16,1 0-63 0,-1 4-50 0,-1 4-65 15,-4 0-49-15,1 3-66 0,-4-1 52 0,-2 0 105 16</inkml:trace>
  <inkml:trace contextRef="#ctx0" brushRef="#br0" timeOffset="-44190.19">4592 6004 2123 0,'0'-5'42'15,"0"1"38"-15,0 1 34 0,0-4 34 0,0 2-11 16,0 0-19-16,0 4-21 0,0-3-31 0,0 1-33 16,0 2-18-16,0-1-10 0,0 2 5 0,20 0 11 15,-20 0 10-15,0 0-1 0,21 24 0 0,-21-24-12 16,14 27-7-16,-14-9 1 0,11 2-5 0,-11 2 0 16,8 2-2-16,-8 2-4 0,3 0-3 15,-1 1-5-15,-2 1-17 0,1-2-47 0,-1-4-48 0,1-1-47 16,2-1-51-16,-2-4-20 0,3-3-35 0,1-3-60 15,1-6-53-15,-3-1-96 0,1-3 83 0</inkml:trace>
  <inkml:trace contextRef="#ctx0" brushRef="#br0" timeOffset="-43910.19">4634 5917 2310 0,'0'-6'35'0,"0"2"36"16,0 1 31-16,0 2 37 0,0 0 4 0,0-2-7 15,0 3-17-15,0-1-25 0,0-1-38 0,0 2-31 16,0 0-11-16,0 0-14 0,22 0-2 0,-22 0 5 16,17 0-7-16,-17 0 4 0,24 0 2 0,-9 0-1 15,6 0 6-15,-2 0-4 0,-3 29-3 0,3-29 1 16,-3 31-7-16,3-12-4 0,-3 3-11 16,1 2-3-16,-4 1-25 0,2 3-20 0,-5-1-4 15,0 2-8-15,-4-2 20 0,-2 2 23 0,-4-3 12 16,0-2 0-16,0 1-3 0,-34-3-10 0,34-1-13 15,-29-1-3-15,29-2-16 0,-33 0-8 0,33-3-27 16,-31-2-38-16,16-2-48 0,15-2-83 0,-24-4-66 16,24-2-79-16,-11-3 11 0,11 0 105 0</inkml:trace>
  <inkml:trace contextRef="#ctx0" brushRef="#br0" timeOffset="-43600.2">5185 6079 2864 0,'5'-7'13'0,"-1"1"34"16,-2 0 39-16,-1-1 31 0,1 0 11 0,-2 2-16 16,0 0-27-16,0 2-27 0,0 0-24 0,0 2-18 15,0-1-11-15,0 2-12 0,0 0 0 0,0 0 4 16,-17 0-1-16,17 23 4 0,0-23-1 0,-18 32-1 16,18-11-1-16,-14 1 3 0,4 4 2 0,2-1-4 15,8 2 4-15,-7-1-2 0,7-2-2 0,0-2-3 16,0 0-1-16,0 0 4 0,0-5-2 0,32 0 4 15,-32-3 0-15,33-2 0 0,-13-3 2 0,-1-2-2 16,-1-3 0-16,0-2 0 0,-2-2-2 16,-3 0-15-16,-1 0-21 0,-3 0-38 0,-9 0-33 15,6-22-10-15,-6 22-11 0,0 0 5 0,0-19-2 16,0 19-9-16,-27 0 9 0,27-17-3 0,-33 17 1 16,11 0-6-16,-5 0-36 0,1 0-40 0,-4 0-77 15,0 0-133-15,-1 0 6 0,-3 0 77 0</inkml:trace>
  <inkml:trace contextRef="#ctx0" brushRef="#br0" timeOffset="-43160.2">3565 6202 2014 0,'-2'-16'61'0,"1"6"56"0,1 0 38 15,0 1 28-15,0 2-46 0,0 2-45 0,0 2-35 16,0 2-25-16,0 1-16 0,0 0 24 0,0 0 18 16,25 0 8-16,-25 0 9 0,16 30-20 15,-16-30-10-15,20 32-5 0,-7-11-6 0,-3 1-14 0,0 3-10 16,-10 1-8-16,16 1 1 0,-10-1-3 15,1 2 4-15,0-2-4 0,-3 0-4 0,0-3-24 16,-2-2-56-16,2-4-59 0,1-1-78 0,-4-6-66 16,0-1-49-16,1-3-38 0,-2-4-36 0,1-2-102 0,-1 0 99 15</inkml:trace>
  <inkml:trace contextRef="#ctx0" brushRef="#br0" timeOffset="-42880.19">3608 5997 2381 0,'0'-12'61'0,"0"5"38"0,-4 0 24 0,4 3 39 16,0 1-35-16,0 0-6 0,0 0-5 0,0 1-30 16,0 0-23-16,0 0-30 0,0 2-18 0,0-3-10 15,22 0-2-15,-22 1-4 0,17-3 1 0,-17 3 0 16,29-1 0-16,-10 1 2 0,3 2 0 16,1 0 0-16,3 0-2 0,-1 0 5 0,3 24 0 15,-2-24 0-15,0 29 0 0,3-7-7 0,-4 3-5 16,0 3-7-16,-2 3-1 0,-5 1-3 0,-3 2-7 15,-6 2-8-15,-4 0-5 0,-5 1-3 0,0-1 1 16,0-2-2-16,-30 0-5 0,30-1-16 0,-36-3-9 16,15-2-9-16,1-3-5 0,-1-2-18 0,2-3-14 15,3-2-42-15,2-4-41 0,14-4-32 0,-17-3-36 16,17-2-32-16,0-5-94 0,0 0 0 0,0 0 74 16</inkml:trace>
  <inkml:trace contextRef="#ctx0" brushRef="#br0" timeOffset="-42600.2">4133 6325 2530 0,'0'-4'56'0,"0"-1"29"16,0 1 38-16,0 1 12 0,0-2-51 0,0 1-24 15,0-1-41-15,0 2-14 0,21-1-2 0,-21 0-4 16,16 0 4-16,-16 2 1 0,24-1-2 0,-9 3 1 15,0-3-4-15,1 3-1 0,0 0-4 16,1 0 0-16,-4 0 2 0,1 0 0 0,-4 25 0 0,-1-25 1 16,0 22 0-16,-2-22 1 0,-4 29 1 15,-2-11-4-15,-1 1 3 0,0 0-9 0,0 1-12 16,0 1-25-16,0-2-34 0,-29 0-46 0,29-2-43 16,0 0-51-16,-25 0-23 0,25-2-36 0,0-3-72 15,-17 0-94-15,17-4 9 0,0-4 87 0</inkml:trace>
  <inkml:trace contextRef="#ctx0" brushRef="#br0" timeOffset="-42440.19">4191 6486 2470 0,'0'0'46'0,"0"0"34"16,0 0 35-16,0 0 32 0,0 0-39 15,0 0-34-15,0 0-39 0,0 0-32 0,29 0-9 16,-29-29 2-16,43 29-17 0,-15-29-82 0,4 12-107 15,3-1-167-15,-2 0-226 0,4 0-62 0,-2-1 109 16</inkml:trace>
  <inkml:trace contextRef="#ctx0" brushRef="#br0" timeOffset="-36420.19">17349 4037 2004 0,'0'-2'32'0,"0"-3"39"0,0 2 40 0,0 1 41 16,0-2 13-16,0 0 7 0,0 3-2 15,0 1-13-15,0-3-22 0,0 3-27 0,0-1-28 16,0-1-9-16,0 2-12 0,0-1-13 0,0 1-4 16,0 0-17-16,0 0-7 0,0 0-3 0,0 0-9 15,0 0-4-15,0 0-4 0,0 0-4 0,0 0-3 16,0 0-1-16,0 0 0 0,0 0 2 0,0 0 1 16,0 23 5-16,0-23 4 0,0 24-4 0,0-10 4 15,0 4 0-15,0 1-4 0,0 4 4 0,0-2 1 16,0 2-1-16,0-2-2 0,0 2 2 0,0 0-5 15,0 0-20-15,0-1-46 0,23-1-73 0,-23 2-92 16,0-4-110-16,23-1-120 0,-23 0-168 16,24-3-30-16,-24-1 128 0</inkml:trace>
  <inkml:trace contextRef="#ctx0" brushRef="#br0" timeOffset="-35920.19">17792 4509 2880 0,'7'-13'18'0,"0"13"22"15,-3 0 24-15,-3-14 23 0,0 14 7 0,-1 0-5 16,0-7-17-16,0 7-19 0,0 0-27 16,0 0-15-16,0 0-11 0,0 0-3 0,0 0 5 15,0 0 0-15,0 0 1 0,0 25-1 0,0-25-2 16,0 21 2-16,-25-21 0 0,25 25 8 0,0-12 5 15,-18 2 0-15,18 0 2 0,-15 3-4 0,15-2 6 16,-22 1 2-16,12 0 5 0,-3 1 0 0,0 0-10 16,-2 2-5-16,0-1-5 0,2 0 0 0,0-1-2 15,1 1-2-15,-1-2 0 0,4-3-3 0,1-4 1 16,3-1 5-16,0-2-5 0,3-3 16 0,1-3 24 16,-1-1 22-16,2 0 28 0,0 0 5 0,0 0-6 15,0 0-13-15,0 0-10 0,0 0-17 0,0 0-9 16,0 0-2-16,0 0-14 0,0 0-5 0,0 0-9 15,0 0-7-15,0 0-1 0,0 0-4 16,0 0 4-16,0 0-1 0,0 0 1 0,0 0 4 16,0 0-4-16,0 0-4 0,0 0-1 0,0 0 0 15,0 0 3-15,0 0 0 0,0 0 3 0,0 0-6 16,0 0 4-16,0 0-3 0,0 0 1 0,0 0 1 16,0 0-1-16,0 0-1 0,0 0-1 0,0 0 2 15,0 0-7-15,0 0 7 0,0 0-5 0,0 0 0 16,0 0-7-16,0 0-16 0,0 0-19 0,0 0-29 15,0 0-32-15,0 0-45 0,0 0-64 16,0 0-108-16,0 0-117 0,0 0-218 0,0-18-159 0,0 18 139 16</inkml:trace>
  <inkml:trace contextRef="#ctx0" brushRef="#br0" timeOffset="-32450.19">18291 4045 1188 0,'0'0'28'0,"0"0"38"0,0 0 24 0,0 0 25 15,0 0 1-15,0 0-15 0,0 0 3 0,0 0-13 16,0 0-14-16,0 0-9 0,0 0-23 0,0 0-8 15,0 0 0-15,0 0-3 0,0 0 10 0,0 0 3 16,0 0 0-16,0 0 0 0,0 0 6 0,0 0-2 16,0 0 1-16,0 0 6 0,0 0-6 0,0 0 9 15,0 0-1-15,0 0 0 0,0 0 2 0,0 0-2 16,0 0-8-16,0 0-5 0,0 0 1 16,0 0-4-16,0 0 10 0,0 0-9 0,0 0-7 15,0-7 1-15,0 7-7 0,0 0 2 0,0-4-5 16,0 0-9-16,0 4 3 0,0-5 2 0,0 5 7 15,0-4-3-15,0 3-5 0,0-2-3 0,0 2-7 16,0 1 1-16,0-3-9 0,0 3-4 0,0 0-4 16,0 0-4-16,0 0-2 0,0 0 2 0,0 0-5 15,0 0 5-15,0 0 4 0,0 0-2 0,0 22 6 16,0-22 0-16,0 25 2 0,0-9 0 0,0 4-2 16,0 2 0-16,0 2-2 0,0 0 3 0,0 1-1 15,0-2-4-15,0 2 5 0,0-1-1 16,0-1 1-16,0 0-1 0,0-2 1 0,0 1-5 0,0-3 5 15,0 1 3-15,0-3-3 0,0 0 4 16,0-1-7-16,0-3 3 0,0-1 0 0,0 0-3 16,0-3 7-16,0 0-9 0,0-4 4 0,0-1 3 15,0 0-8-15,0-4 8 0,0 0-3 0,0 2 3 16,0-2 6-16,0 0 4 0,0 0 0 0,0 0 5 16,0 0-6-16,0 0-7 0,0 0-5 0,0 0-14 15,0 0-6-15,0 0-55 0,0-19-99 0,0 19-124 16,17 0-162-16,-17-14-169 0,0 14-133 0,16 0 130 15</inkml:trace>
  <inkml:trace contextRef="#ctx0" brushRef="#br0" timeOffset="-32160.19">18860 4657 2271 0,'11'5'8'15,"-6"-1"24"-15,0 1 38 0,-3-1 36 0,-2-3 39 16,0 4 12-16,0 0-5 0,0 2 0 0,0 3-18 16,0 2-22-16,-22 1-18 0,22 2-24 0,0 3-18 15,-24 2-11-15,24 0-13 0,-25 0-6 0,11 0-6 16,2-2 6-16,-4 0 0 0,2 0-2 16,0-2 1-16,2 1-5 0,0-2 1 0,1 1-7 15,1-4-6-15,-1 1-2 0,1-1-4 0,1-2 2 16,1-1 1-16,1-3 1 0,1 2-4 0,1-3 2 15,1-2-2-15,0-1-7 0,2 1-14 0,-1-1-62 16,1-2-79-16,0 2-88 0,0-2-84 0,1 0-85 16,0 0-152-16,1 0-116 0,0 0 102 0</inkml:trace>
  <inkml:trace contextRef="#ctx0" brushRef="#br0" timeOffset="-29490.19">19478 4003 1788 0,'-10'-3'43'0,"10"2"34"16,0-3 32-16,0 1 38 0,-6 1-18 16,6-1-2-16,0-3-3 0,0 6-15 0,0-1-3 15,0-2-9-15,0 3-11 0,0-2-1 0,0 2-3 16,0-1-8-16,0 1-4 0,0 0-11 0,0 0-9 15,0 0-5-15,0 0-8 0,0 0-6 0,0 0-9 16,0 0-10-16,0 0-8 0,0 0-8 0,0 0-2 16,0 0-4-16,0 0-2 0,0 0 6 0,0 0 0 15,0 0 8-15,0 25 0 0,0-25 0 0,0 31 1 16,0-12-3-16,0 6 4 0,0 4-4 0,0 0-1 16,0 2 1-16,0 2 2 0,0 0 1 0,0 1 1 15,22-1 2-15,-22-1-2 0,0-1-4 0,21-2 4 16,-21-3 0-16,14-1-4 0,-14-1 6 0,14-3-2 15,-14-3-4-15,10-2 5 0,-10 0-5 16,6-4 2-16,-6-1 5 0,4-3 9 0,-4-1 7 16,0-2 4-16,0-2 3 0,0-1-5 0,0 1-2 15,0-2-12-15,0-1 1 0,0 0-4 0,0 0-5 16,0 0 2-16,0 0-24 0,0 0-75 0,0 0-139 16,0 0-170-16,0 0-260 0,0 0-173 0,0-27 139 15</inkml:trace>
  <inkml:trace contextRef="#ctx0" brushRef="#br0" timeOffset="-26130.19">8314 2358 2173 0,'0'-2'33'0,"0"1"24"0,0 1 28 16,0 0 31-16,0-2-6 0,0 0 7 0,0 2 5 15,0-2-3-15,0 1-4 0,0-1-6 16,0 2-20-16,0-1-15 0,0 1-13 0,0 0-9 0,0 0-2 15,0 0-4-15,0 0-3 0,0 0-7 16,0 0-11-16,0 0-10 0,0 0-8 0,0 0-7 16,0 0-3-16,0 0 4 0,0 0 1 0,0 0 3 15,0 0 2-15,0 0 4 0,30 0-7 0,-9 0-1 16,4 0 0-16,6 0-8 0,6 0 5 0,3 0 0 16,2 0-2-16,-1 0 4 0,0 0-3 0,-6 0-1 15,-3 0 5-15,-5 0-6 0,-6 0 5 0,-6 0 0 16,-4 0-1-16,-4 0 2 0,-6 0-1 0,-1 0-2 15,0 0 3-15,0 0-1 0,0 0 0 0,-24 0 3 16,24 0-4-16,-29 0-4 0,9 0-2 0,-2 0 0 16,-4 0-2-16,-1 0 2 0,1 18 2 15,2-18-3-15,2 0-9 0,2 14 3 0,0-14-7 16,3 0 2-16,1 14 12 0,4-14 0 0,-1 7 7 16,4-7-2-16,1 7 2 0,1-5-2 0,4-2-9 15,0 2-3-15,2-2-7 0,1 2-3 0,0-1 4 16,0-1 1-16,0 0 4 0,0 0 8 0,30 0 0 15,-30 0 1-15,30-18-1 0,-10 18 3 0,3 0-3 16,3-17 1-16,1 17 6 0,-1 0-7 0,1-14 8 16,-5 14 1-16,3 0-4 0,-7-12 0 0,2 12 0 15,-6-6 0-15,-4 6 2 0,-3 0 8 0,-3-4 4 16,0 3 4-16,-4-1-1 0,0 1-11 0,0 0-3 16,0 1-6-16,-25 0-2 0,25-1 5 15,-24 1 0-15,24 0 0 0,-31 0 5 0,31 0-7 16,-29 0 0-16,29 0-5 0,-23 0 2 0,23 0-2 15,-12 0-5-15,12 0-2 0,0 0-11 0,0 0 2 16,0 0-14-16,0 0 3 0,0 0-2 0,0 0-9 16,0 0-9-16,26 0-32 0,-26 0-37 0,25 0-43 15,-25 0-52-15,30 0-52 0,-12-18-103 0,-6 18-150 16,1 0-36-16,-13-10 87 0</inkml:trace>
  <inkml:trace contextRef="#ctx0" brushRef="#br0" timeOffset="-20420.19">10220 570 2213 0,'0'-5'19'0,"0"0"18"0,0 0 41 15,0 1 27-15,0-2 11 0,0 5 2 0,0-4-21 16,0 5-8-16,20-3-13 0,-20 3-6 0,0-1-21 15,0 1-17-15,0 0-14 0,0 0-15 0,0 0 7 16,0 0 3-16,0 0 5 0,0 0 10 0,0 0 15 16,0 0 16-16,0 0 0 0,0 28-5 0,0-28-18 15,0 27-18-15,0-11-1 0,0 1 0 0,0 2-4 16,0 2-4-16,0 0-2 0,0 1-3 0,0 2-1 16,0-3-1-16,-15 1-2 0,15-1 2 0,0-2 3 15,0-1 2-15,0-1 1 0,30-5-1 16,-30 0 3-16,30-2-8 0,-8-2 3 0,3-4-5 15,6-1-14-15,2-3-48 0,9 0-91 0,-2 0-86 16,3-25-100-16,1 25-91 0,-1-26-90 0,-2 26-104 16,-7-37 80-16,-4 18 144 0</inkml:trace>
  <inkml:trace contextRef="#ctx0" brushRef="#br0" timeOffset="-20220.19">10413 783 2478 0,'-9'8'55'16,"1"-8"30"-16,5 0 22 0,0 0 23 0,1 0-30 16,2 0-20-16,0 0-16 0,0 0-26 0,0 0-21 15,0-23-13-15,27 23-12 0,-27-17 6 0,25 17-7 16,-25-24 5-16,33 24 5 0,-15-23-20 0,3 12-46 16,0-2-60-16,-1 2-62 0,0-2-74 15,-1 2-77-15,-1-1-77 0,-1 0-83 0,-5 3-6 0,1-4 124 16</inkml:trace>
  <inkml:trace contextRef="#ctx0" brushRef="#br0" timeOffset="-20040.19">10319 521 2197 0,'-15'0'36'16,"0"0"24"-16,3-23 22 0,1 23 14 0,4 0-29 15,2-28-9-15,1 28-17 0,1-24-12 0,3 24-12 16,0-23-15-16,0 10 0 0,37-2-8 0,-37 4 0 15,39-3-18-15,-12 4-33 0,3 1-46 0,1 2-59 16,3 3-44-16,2 1-76 0,-3 3-69 0,0 0-122 16,-2 0 33-16,-5 0 107 0</inkml:trace>
  <inkml:trace contextRef="#ctx0" brushRef="#br0" timeOffset="-19720.19">10882 661 2376 0,'0'0'40'16,"0"-23"32"-16,-25 23 42 0,25-22 35 0,0 22-1 15,0-17-12-15,-18 17-43 0,18-9-37 0,0 9-45 16,0 0-19-16,0 0 0 0,0 0 2 16,0 0 8-16,0 22 0 0,23-22-1 0,-23 26 3 0,0-26-1 15,30 33 4-15,-30-13-3 0,20-3-4 0,-20 2 0 16,22-4-1-16,-22 3-1 0,22-2 3 0,-12-2-2 15,0-1-5-15,-2-1 5 0,1-1 0 16,0-6 1-16,-3 1 9 0,-2-2 9 0,0-2 11 16,0 0 14-16,-2-2-4 0,1 0-9 0,-1 0-14 15,3-25-15-15,1 25-2 0,3-29 1 0,-1 8-1 16,-1-4 0-16,3-2-2 0,0-2-5 0,0 1-7 16,0 2-37-16,-1 1-62 0,-1 5-78 0,0 2-102 15,1 5-115-15,-3 5-84 0,0 2-151 0,0 6 113 16</inkml:trace>
  <inkml:trace contextRef="#ctx0" brushRef="#br0" timeOffset="-19090.2">11290 760 2913 0,'2'2'21'0,"0"0"25"0,-1 0 27 16,1 0 35-16,2-1 13 0,-3-1 6 0,1 0-3 15,-1 0-17-15,0 0-28 0,4 0-31 0,-1 0-28 16,-2 0-16-16,2 0-6 0,3-24-4 0,1 24 2 16,2-17-5-16,3 17 4 0,0-25 1 0,-1 11-4 15,0-3-19-15,3 2-33 0,-5-4-25 0,1 2-1 16,-4-5 10-16,-1 3 25 0,-4-1 28 16,0 1 7-16,-2 1 16 0,0 4 5 0,0 3 1 15,0 3-8-15,0 5 0 0,-23 3-1 0,23 0-3 16,0 0 8-16,-26 0-2 0,26 27-6 0,-28-27-1 15,13 31 0-15,2-31 0 0,-1 35 7 0,4-18-3 16,0-1 3-16,10 1-2 0,-9-1 2 0,9-1-6 16,0-2-3-16,0-1-2 0,0-2-10 0,27 0-28 15,-27-1-64-15,33-3-51 0,-33-2-48 0,42-2-22 16,-17-2-3-16,1 0-10 0,-1 0-1 0,-3 0 7 16,-1 0 9-16,-4-23 33 0,0 23 48 0,-3-18 54 15,0 18 109-15,-5-21 58 0,-2 21 87 16,0-27 80-16,0 13-3 0,-2 0 29 0,-3 1-2 15,2 1-27-15,-4 1 9 0,2 3-19 0,-2 2-47 16,0 2-41-16,0 2-60 0,0 2-31 0,0 0-24 16,0 0-9-16,0 0 8 0,0 0 8 0,0 0 5 15,0 0-2-15,0 27-9 0,0-27-8 0,0 22-2 16,0-22-8-16,0 25 0 0,0-11-5 0,19-14 0 16,-19 23 6-16,0-12-1 0,0 0 0 15,0-2-4-15,0 0-1 0,0-1 3 0,0-3-4 0,0 0 4 16,0-3 9-16,0 0 22 0,0-2 25 0,0 0-3 15,0 0-4-15,0 0-28 0,0 0-15 0,0-33-8 16,25 33-5-16,-25-31 2 0,0 10-13 0,27 0 9 16,-27 2 1-16,27-2-1 0,-13 5 9 15,0 3-4-15,2 2-1 0,-5 11-1 0,3-7-5 16,1 7 4-16,-2 0-1 0,2 0 8 0,-2 32-4 16,2-32-2-16,-2 33-8 0,4-12-54 0,0-1-65 15,-1 1-89-15,-1-1-109 0,4-3-98 0,-1 0-149 16,4-5-94-16,1-2 117 0</inkml:trace>
  <inkml:trace contextRef="#ctx0" brushRef="#br0" timeOffset="-18650.2">12441 255 3581 0,'0'-3'4'0,"0"0"1"16,0 3 4-16,0-2 5 0,0-1-11 0,0 3-1 15,0 0-11-15,0 0-3 0,0 0 8 0,0 0-1 16,0 29 7-16,0-29 4 0,25 38-4 0,-25-11 9 16,19 1-2-16,-19 5-5 0,25-1 2 0,-25 2-8 15,23-1 7-15,-23-1-5 0,17-2 0 0,-17-2 2 16,12-3-4-16,-12 0 3 0,11-5 4 16,-7-2-5-16,-1-3 3 0,2-3 6 0,-5-5 0 0,2 1 10 15,-2-5 26-15,0-1 16 0,0-2-1 0,0 0-9 16,0 0-27-16,0-30-23 0,0 30-1 15,0-35 5-15,0 12-2 0,-25-6-9 0,25-5 2 16,0-4-3-16,-22-4-1 0,22-2 9 0,0-3-5 16,-14-2-4-16,14 5 0 0,0 1 1 0,0 5 1 15,0 6 1-15,0 5 1 0,0 6-1 0,0 8 0 16,24 2 2-16,-24 6 1 0,0 2 0 0,25 3 0 16,-25 0 0-16,27 0 0 0,-13 0 0 0,0 25 2 15,4-25-3-15,-3 29-8 0,3-8-3 0,-5-1-16 16,2 4-17-16,-4-1-13 0,1 1-10 0,-4-2-1 15,-4 3 11-15,-2-1 4 0,-2-2-13 0,0 2-21 16,0-4-38-16,-40 2-36 0,40-2-38 16,-43-2-36-16,16 0-47 0,0-2-108 0,-2-2-137 15,5-3-1-15,-5 0 97 0</inkml:trace>
  <inkml:trace contextRef="#ctx0" brushRef="#br0" timeOffset="-17920.19">12908 526 3057 0,'12'0'23'16,"-8"0"21"-16,0 0 27 0,-1 0 24 0,-1 0 3 15,-2 0 4-15,0 0-8 0,0-25-10 16,0 25-26-16,0 0-20 0,0-20-16 0,-23 20-20 16,23 0-2-16,0 0-9 0,0 0-2 0,-20 0 7 15,20 0 6-15,-20 0-1 0,7 0-4 0,-3 28 1 16,3-28-5-16,-1 27 6 0,1-27 3 0,1 30-3 15,3-15-3-15,0 1 0 0,2-1-2 0,2-1-2 16,3-2 0-16,0 2-10 0,2-3 2 0,0-2-2 16,0 0 2-16,0-1 10 0,30-1 1 0,-30 0 3 15,27-4-8-15,-27-1-3 0,35 0-7 0,-35-2 11 16,29 0 7-16,-29 0 6 0,27 0 3 0,-15-22-12 16,-1 22-7-16,-11 0-14 0,13-23-7 15,-6 23-11-15,0-22-7 0,-7 22 9 0,5-22 10 16,-5 22 14-16,0-15-1 0,0 15-4 0,0-12-6 15,0 12-1-15,0 0 13 0,0 0 9 0,0 0 9 16,0 0-2-16,0 26 4 0,0-26-3 0,0 22-5 16,27-22 7-16,-27 23-2 0,17-23 1 0,-17 19-1 15,23-19-3-15,-7 17-1 0,-3-17 1 0,0 9 2 16,1-9-7-16,-1 0-4 0,1 0-3 0,-3 0 2 16,1 0 6-16,-3 0 2 0,-3 0 6 0,-3 0 3 15,1-26 2-15,-4 26 8 0,0 0-2 16,0-23 0-16,0 23 0 0,0-19-3 0,0 7 2 0,0 2-4 15,0-4 2-15,0 2 1 0,0 2-8 0,0-1-2 16,0 3-4-16,0 2-6 0,0 1 5 16,31 3 2-16,-31 1 3 0,27 1-2 0,-10 0 4 15,2 0-6-15,-1 0 3 0,1 0 8 0,-2 19-1 16,-1-19 2-16,-2 18-4 0,0-18-4 0,-1 22-2 16,-3-22 6-16,0 25-1 0,-1-11 6 0,-3 2-3 15,1-3 5-15,-2 2 1 0,-1-3 0 0,-4 1 2 16,3-3-4-16,-3 1 2 0,0-3 0 0,0-2 1 15,0 1-1-15,0-5 7 0,0 2 4 0,0-2 21 16,0-2 20-16,0 0-11 0,0 0-16 0,0 0-25 16,0 0-24-16,0-26 2 0,0 26 1 0,0-27 2 15,0 8-15-15,0-1-6 0,22-1-11 0,-22 1-7 16,24-2 15-16,-24 3 2 0,32 6 13 16,-16 2 8-16,1 4-2 0,-1 7-5 0,1 0-14 0,-2 0-26 15,1 0-26-15,-1 0-21 0,-1 31 2 16,-3-31 6-16,2 27 23 0,-5-27 11 0,1 28-6 15,-5-12-6-15,2-3-29 0,-3 0-38 0,-1-2-45 16,-2-3-46-16,5 3-58 0,-5-2-87 0,0-9-85 16,0 8 71-16</inkml:trace>
  <inkml:trace contextRef="#ctx0" brushRef="#br0" timeOffset="-17770.2">13550 255 2368 0,'-4'-21'13'0,"0"6"-11"16,2 3 14-16,-1 4-16 0,3 0-29 0,0 2-16 16,-2 2-85-16,2 1-29 0,0 3-60 0,0 0-82 15,0 0-108-15,0 0-23 0,32 24 75 0</inkml:trace>
  <inkml:trace contextRef="#ctx0" brushRef="#br0" timeOffset="-17280.19">13809 226 2139 0,'3'-14'37'0,"-2"-2"39"0,0 3 63 16,1-1 31-16,-2 1-28 0,0 4-40 0,0 2-64 15,0 7-32-15,0 0-6 0,0 0 19 16,0 0 7-16,0 36 8 0,0-13 3 0,0 4-3 16,-21 4 6-16,21 4-4 0,0-1-1 0,0 2-12 15,-15 0-14-15,15-6-2 0,0 2-6 0,0-5 3 16,0 0-3-16,0-4 0 0,0-1 4 0,0-1-6 15,27-7 5-15,-27-2 2 0,0 0-5 0,25-2-4 16,-25-3 3-16,20-2-1 0,-6-3 0 0,1-2 8 16,-1 0-3-16,1 0 1 0,3 0 1 0,-2 0-3 15,-2-21 2-15,3 21-9 0,-5-19 9 16,-3 19-1-16,2-18-7 0,-2 18 7 0,-4-16-11 0,1 16 3 16,-4 0 0-16,1-10-7 0,-3 10 9 0,0 0-1 15,2 0 3-15,-2 0 2 0,0 0-3 16,0 27 3-16,0-27-3 0,0 0 4 0,0 27-3 15,0-27-6-15,0 16 6 0,20-16-2 0,-20 14 0 16,0-14 3-16,27 10-4 0,-27-10 3 0,21 0-2 16,-8 0 6-16,-2 0-1 0,3 0-3 0,-3 0 3 15,-2 0 0-15,2-22-3 0,-2 22 3 0,0 0-3 16,-2-24-2-16,2 24 2 0,-1-18-3 0,-3 18-3 16,2-11-4-16,-3 11 0 0,-1 0 5 0,-1 0 6 15,0 0 0-15,-2 0-2 0,3 0 4 16,-3 33-4-16,0-33 6 0,0 42 1 0,0-16-5 15,0 4 4-15,0-1-4 0,0 2-5 0,0-3-18 16,0 2-48-16,0-3-54 0,0-2-63 0,-25-2-67 16,25-3-43-16,0-3-77 0,-20-4-79 0,20-3-59 15,-16-2 87-15</inkml:trace>
  <inkml:trace contextRef="#ctx0" brushRef="#br0" timeOffset="-17100.2">13657 387 2261 0,'-9'-6'29'0,"1"1"4"0,4-1 6 15,2 5 7-15,2-6-38 0,0 0-7 0,0 0-8 16,29 0-28-16,-29 1-14 0,40 0-25 0,-13 0-38 16,5 3-51-16,7 2-76 0,-1 1-68 0,1 0-111 15,0 0 5-15,-5 0 98 0</inkml:trace>
  <inkml:trace contextRef="#ctx0" brushRef="#br0" timeOffset="-16400.19">14474 1038 2152 0,'0'-22'22'0,"0"22"17"0,-20 0 3 0,20 0 9 15,0 0-5-15,-13 0-5 0,13-14 11 0,-14 14 5 16,5 0-7-16,-2 0-3 0,-2 0-6 0,0 0-13 16,-2 0 3-16,0 21-1 0,-3-21 10 0,2 0 14 15,0 16-1-15,1-16 0 0,-1 0-10 0,0 12-15 16,-2-12-3-16,-3 0-9 0,2 12-8 0,-3-12 3 16,-2 5-7-16,-5-5-5 0,2 10 10 0,-6-6-10 15,3 2 3-15,-5-4 3 0,1 4-5 16,-2-2 4-16,-5-1 1 0,1 3 2 0,-4-6 15 0,-2 5 15 15,0-2 5-15,-4 1 4 0,-2-1-15 16,1 0-10-16,1 1-9 0,-2 0 0 0,1 1 1 16,1-4-1-16,0 2-2 0,2-1-3 0,0 0-4 15,-2 2-1-15,3-2 3 0,0-1 0 0,7 2 1 16,-3 2-3-16,0-2-6 0,1 1 3 0,1-1 0 16,1 1 2-16,0-1 0 0,-1 2-2 0,-2-1-1 15,-1 1 1-15,3 0 3 0,1 0-6 0,1 1 6 16,-2 0 2-16,3 1-5 0,-1-2 7 0,2 2-5 15,-3 0-4-15,1-1 9 0,-1-1-9 0,-1-1 4 16,1 2 3-16,0-2-8 0,-3 1 8 16,3-1-5-16,-1 1-3 0,-2 0 8 0,-1 0-5 15,0 0 0-15,-2 0 7 0,0-1-9 0,-3 1 0 16,4-1-4-16,0 1-10 0,0 1-7 0,-3-1-7 16,2-1 2-16,1 1 3 0,0 1 10 0,1 0 11 15,-4-1 1-15,2 3-6 0,0-3 5 0,1 0 1 16,-1 2 1-16,1-4 7 0,-2 1-5 0,1-1 4 15,2 1-1-15,-3 0-3 0,1-3-1 0,0 1-3 16,2 1 11-16,-3-3-3 0,4 4 2 0,-4-4-4 16,2 1-8-16,1 1 6 0,-2 0-1 0,2-2 1 15,-2 3 4-15,3-1-4 0,4-2 0 0,2 5 3 16,3-3-1-16,3 1-2 0,1-1 2 0,4 1-2 16,2 0 2-16,4 1-4 0,-4-1-3 15,5-1 3-15,2 1 3 0,1 0 4 0,3-1 0 16,3-1-6-16,0 1-6 0,5-2-2 0,3 1-2 15,-2-1-1-15,4 0-8 0,0 0-13 0,0 0-20 16,0 0-29-16,0 0-41 0,22 0-42 0,-22 0-63 16,24 0-93-16,-24-25-108 0,40 25-154 0,-16-19 53 15,2 19 129-15</inkml:trace>
  <inkml:trace contextRef="#ctx0" brushRef="#br0" timeOffset="-15410.19">14270 1056 1699 0,'9'0'23'0,"-2"-4"-3"15,2 3 14-15,-3-1-4 0,1-1 1 0,0 1 25 16,-5 0 13-16,1 2 42 0,-3-1-8 0,0 1-20 16,0 0-22-16,0 0-34 0,0 0-26 0,-26 0-5 15,26 0 2-15,-28 0 5 0,28 0 9 0,-39 0 13 16,15 0 6-16,1 15-6 0,-2-15 1 0,-4 0-7 16,2 0-6-16,-3 0 3 0,-1 12 0 15,3-12-3-15,-2 0-1 0,-4 8-1 0,5-5-3 16,-1 1 1-16,-1 1-9 0,-3-3 1 0,-1 0-1 15,-1 2 7-15,0-1 17 0,-2-2-4 0,-3 1 3 16,-1-1-9-16,-2 1-13 0,0 2 8 0,2-3 0 16,-4 3 7-16,-1 1 6 0,0-3-5 0,-1-1-2 15,-1 3 2-15,0-1-5 0,-1-1 13 0,3 1 8 16,5-1 0-16,-3 1-2 0,2-1-17 0,0 2-10 16,0-1-3-16,2 0-2 0,-1-1 3 0,0 1 0 15,-6 1 0-15,2 0-4 0,2-2 2 16,2 2 2-16,1-1-4 0,1 1 5 0,2-1-4 15,0-1 2-15,-1 0-1 0,3 3 0 0,-1-5 2 16,-1 5 1-16,0-4-3 0,1 2-2 0,3-2 3 16,-1 4-3-16,0-3 3 0,2 2 3 0,0-2-2 15,1 0-4-15,-2 0 6 0,4-1-11 0,-4 0 7 16,3-1-5-16,-2 2 4 0,1-1 7 0,1-1-10 16,-1 2 10-16,-1-2-12 0,4 1 7 0,1 1-1 15,-1 0-1-15,4 0 1 0,-4-1-1 0,1 3 3 16,5-1-4-16,-5-1 3 0,1 1-2 0,1 2 2 15,-4 0 4-15,3-1-2 0,-2 2-1 0,0-2 0 16,-2 1-5-16,0 1 6 0,-1-1-1 0,-1-2 0 16,2 0 2-16,-2 1-4 0,0 1-3 15,-1-5 0-15,1 5 3 0,1-2 2 0,-2-1 1 16,0 2-1-16,4-2-2 0,-1-1 0 0,0 3 2 16,3-2 0-16,-1 0-2 0,4 1-1 0,1-1 1 15,0 0 2-15,2 1-1 0,0 0-2 0,2-2 5 16,-3 1-4-16,2 1 2 0,2-1 2 0,-3-1-7 15,0-1 5-15,2 1 2 0,-1 0-1 0,0 1 3 16,2-2-1-16,-1 0-1 0,-1 0-3 0,1 2-1 16,1-2 3-16,-1 0-8 0,1 1 9 0,-2-1-4 15,3 2-1-15,2 0 9 0,0-2-11 0,3 0 1 16,1 3 3-16,2-3-6 0,2 2 4 16,3-2 2-16,1 2-1 0,2-2-3 0,1 0-4 0,1 0 0 15,0 0-3-15,0 0 7 0,0 0 4 16,0 0-3-16,0 0 1 0,22 0-13 0,-22 0-20 15,0 0-24-15,0 0-36 0,16 0-39 0,-16-18-42 16,0 18-50-16,14 0-62 0,-14 0-56 0,10 0-91 16,-10 0-22-16,5-11 98 0</inkml:trace>
  <inkml:trace contextRef="#ctx0" brushRef="#br0" timeOffset="-11050.19">15860 4118 1286 0,'0'-1'25'15,"0"0"12"-15,0-1 21 0,0 0 15 0,0 0-10 16,0-1 10-16,0 1 3 0,0 0 4 0,0-1-3 16,0 1-10-16,0 0-15 0,0-1-10 0,0 2-4 15,0 0 0-15,0-2 3 0,0 3 0 0,0-4 4 16,0 3-1-16,0-2 0 0,0 2 2 0,0 0 6 15,0-1-11-15,0 1-2 0,0 0-12 0,0 1-9 16,0-3 6-16,0 3 1 0,0-1 2 0,0-1 1 16,0 2-3-16,0 0 1 0,0-1 1 15,0 1-1-15,0 0-1 0,0 0-4 0,0 0 1 16,0 0 6-16,0 0-1 0,0-1-3 0,0 1-4 16,0 0-8-16,0 0 0 0,0 0-3 0,0 0-2 15,0 0-3-15,0 0-4 0,0 0 0 0,0 0 0 16,0 0 1-16,0 0-2 0,0 0 1 0,0 0-5 15,0 0 0-15,0 0 0 0,0 0-1 0,0 0 4 16,0 0-1-16,0 0 1 0,0 0-1 0,0 0 3 16,0 18-5-16,0-18 2 0,0 16 3 0,0-16 2 15,0 20 1-15,0-8-2 0,0 2 0 0,0 0-3 16,0 1 0-16,0-1 8 0,0 2-2 16,0-3 0-16,0 5 3 0,0-1-11 0,0 0 4 15,0-1 0-15,0 1 1 0,0 0 7 0,0 0-5 16,0 0 0-16,-11 0-5 0,11 0 2 0,0-2-2 15,0-1 4-15,0 1 5 0,0-1-8 0,-5-1 6 16,5 1-3-16,0-4-3 0,0 2 1 0,0-5-4 16,0 0 1-16,-2 1 2 0,2-4 2 0,0 2 2 15,0-4-1-15,-2 0 0 0,2-1 2 0,0 0-6 16,0 0 0-16,0-1 1 0,0 0 2 0,0 0 4 16,0 0-1-16,0 0 3 0,0 0-2 0,0 0 8 15,0 0 4-15,0 0-3 0,0 0-2 0,0 0-12 16,0 0-1-16,0 0-5 0,0 0-11 15,0-22-28-15,0 22-66 0,0 0-96 0,0-20-80 16,0 20-127-16,0-15-126 0,0 15-5 0,0-19 92 16</inkml:trace>
  <inkml:trace contextRef="#ctx0" brushRef="#br0" timeOffset="-10430.19">15902 4181 1089 0,'0'-4'45'0,"0"-2"41"0,0 1 33 0,0 2 30 16,0-1-19-16,0 1-14 0,0-2-7 0,0 4-6 15,0-3-3-15,0 4-10 0,0-4-10 0,0 1-7 16,0 2-15-16,0 0-2 0,0-2-7 0,0 1-11 15,15 0 4-15,-15 0-8 0,0-1-4 0,0 1-3 16,0-1-3-16,10-1 6 0,-10-1-5 0,6 1-3 16,-2-3-9-16,2 3-13 0,0-1 2 0,3-2-1 15,0 1 2-15,1-1-2 0,1 1-7 0,1 0 7 16,2 0-7-16,-2 0 6 0,1 1 5 16,1 0-10-16,-3 0 5 0,2 3 0 0,-2-3 0 15,-2 5 8-15,0-3-6 0,-2 2-2 0,-2 0-1 16,0 1-3-16,0-2 3 0,-4 2 0 0,2 0 1 15,-2 0 0-15,1 0 5 0,1 0-4 0,0 0 1 16,-1 0 0-16,-1 0 1 0,2 0-4 0,1 20-1 16,-2-20 0-16,1 0 3 0,-1 0 0 0,0 16 2 15,-1-16 2-15,0 11-1 0,-1-11 7 0,0 14 1 16,0-5-4-16,0-1 1 0,0 1-1 0,0 2 0 16,0-1-2-16,-20 1 0 0,20 1-6 0,0-3 0 15,-25 1 3-15,25 0-1 0,-23 0 5 0,23-2-2 16,-24 0 2-16,10-1 1 0,-1 0 1 15,0-1 3-15,-2 1-2 0,2-3 1 0,-3 0 8 16,1-1-1-16,-3 1 5 0,2-3 1 0,0 1-8 16,-1-2-3-16,3 0-2 0,1 0-3 0,2 0 4 15,0 0-6-15,0 0 1 0,2 0-1 0,2 0-3 16,3 0 5-16,-1 0-5 0,2 0-4 0,2 0-1 16,-3 0-2-16,3 0-2 0,3 0 3 0,0 0-3 15,0 0-1-15,0 0-1 0,0 0-9 0,0 0-4 16,0 0-13-16,0 0-31 0,0 0-59 0,23 0-81 15,-23 0-111-15,18 0-116 0,-18 0-119 0,28 0 16 16,-13 0 125-16</inkml:trace>
  <inkml:trace contextRef="#ctx0" brushRef="#br0" timeOffset="-8810.19">16344 4218 1014 0,'-18'0'31'16,"18"-2"21"-16,0 0 16 0,-18 1 25 0,18-3-15 15,-15 1 11-15,15 1 17 0,-12-1 8 16,12 1 17-16,-9-1-5 0,9 2-18 0,-5-2-19 15,5 2-20-15,0 1-18 0,0-2-5 0,0 2-3 0,0 0 2 16,0 0 0-16,0 0-5 0,0 0-7 16,0 0-9-16,0 0-5 0,0 0-5 0,0 0 1 15,0 0-7-15,0 0 1 0,0 0-4 0,0 0-9 16,0 0 7-16,0 0-2 0,0 0 6 0,0 0 3 16,0 0-2-16,0 0 0 0,0 0-2 0,0 0 0 15,0 0-2-15,0 0-1 0,0 0-3 0,0 0 1 16,0 0 0-16,0 0 3 0,0 0 1 0,0 0 2 15,0 0 3-15,0 20 5 0,0-20-4 0,0 0 0 16,0 15 0-16,0-15-12 0,0 14 7 16,0-6-2-16,0-1-1 0,0 3 2 0,0-2 1 15,0 3-3-15,0 0 1 0,0-1 2 0,0 0-6 16,-15 0 3-16,15 2-2 0,0-2 0 0,0 2 4 16,-7-1-4-16,7 0 4 0,-5 1-7 0,5 0 3 15,-4-1-1-15,1 0 0 0,1 1 5 0,0 1-1 16,0-2 1-16,1-1-2 0,-3 1-6 0,3-1 4 15,-1 2 4-15,1-2-3 0,0 0 1 0,0-1-3 16,-1 0-3-16,0 2 1 0,1-2 6 0,0 1 4 16,-1-2-5-16,0 1 1 0,1-2-1 0,-1 1-7 15,1-1 3-15,0-1 3 0,-1-1 1 0,1 1 2 16,0-2 1-16,0-1-1 0,-2-1 2 0,3 1-7 16,0-2 7-16,0 0 3 0,-1-1 1 15,1 0 9-15,0 0 2 0,0 0 2 0,0 0 1 16,0 0-1-16,0 0-2 0,0 0-2 0,0 0-1 15,0 0-3-15,0 0-3 0,0 0-2 0,0 0 3 16,0 0-4-16,0 0 2 0,0 0-7 0,0 0-3 16,0 0-1-16,0 0-2 0,0 0 4 0,0 0-7 15,0 0 8-15,0 0-7 0,0 0 1 0,0 0 6 16,0 0-6-16,0 0 3 0,0 0 2 0,0 0-2 16,0 0 1-16,0 0 0 0,0 0-3 0,0 0 0 15,0 0 2-15,0 0 4 0,0 0 4 16,0 0 11-16,0 0-1 0,0 0 2 0,0 0 0 15,0 0-9-15,0 0 1 0,0 0-7 0,0 0-2 16,0 0-4-16,0 0 0 0,0 0 3 0,0 0-3 16,0 0 2-16,0 0-2 0,0 0 2 0,0 0 0 15,0 0-2-15,0 0-3 0,0 0 1 0,0 0 2 16,0 0 0-16,0 0 2 0,0 0-4 0,0 0 0 16,0 0 0-16,0 0 2 0,0 0 5 0,0 0-7 15,0 0 4-15,0 0-2 0,0 0-3 0,0 0 5 16,0 0-2-16,0 0 1 0,0 0 1 0,0 0 0 15,0 0 0-15,0 0 0 0,0 0-2 16,0 0 0-16,0 0 0 0,0 0 3 0,0 0-1 0,0 0-2 16,0 0 0-16,0 0-3 0,0 0-1 15,0 0 4-15,0 0 0 0,0 0 2 0,0 0-2 16,0 0 1-16,0 0-1 0,0 0 1 0,0 0 3 16,0 0-5-16,0 0-1 0,0 0-1 0,0 0 3 15,0 0 0-15,0 0 5 0,0 0 1 0,0 0-7 16,0 0 1-16,0 0-1 0,0 0-4 0,0 0 7 15,0 0-2-15,0 0 0 0,0 0 1 0,0 0-1 16,0 0 5-16,0 0-5 0,0 0-3 0,0 0 5 16,0 0-3-16,0 0 3 0,0 0 0 0,0 0-4 15,0 0 3-15,0 0-2 0,0 0 5 0,0 0-3 16,0 0-1-16,0 0 2 0,0 0-4 16,0 0 5-16,0 0-5 0,0 0 4 0,0 0-2 0,0 0-5 15,0 0 9-15,0 0-4 0,0 0 2 16,0 0 2-16,0 0-5 0,0 0 1 0,0 0 3 15,0 0-3-15,0 0 1 0,0 0-2 0,0 0-2 16,0 0 6-16,0 0-1 0,0 0 6 0,0 0-1 16,0 0-1-16,0 0 2 0,0 0-1 0,0 0-1 15,0 0-2-15,0 0-1 0,0 0-1 0,0 0-1 16,0 0-4-16,0 0 3 0,0 0 0 0,0 0 2 16,0 0 2-16,0 0-2 0,0 0-5 0,0 0 1 15,0 0 2-15,0 0 1 0,0 0 1 16,0 0 1-16,0 0-1 0,0 0-5 0,0 0 3 15,0 0 0-15,0 0-3 0,0 0 5 0,0 0-4 16,0 0 5-16,0 0-5 0,0 0 0 0,0 0 5 16,0 0-6-16,0 0 8 0,0 0 1 0,0 0-3 15,0 0 0-15,0 0-1 0,0 0-2 0,0 0-2 16,0 0 4-16,0 0-2 0,0 0 3 0,0 0 3 16,0 0-4-16,0 0-2 0,0 0 3 0,0 0-4 15,0 0 1-15,0 0 2 0,0 0-4 0,0 0-2 16,0 0 4-16,0 0 2 0,0 0 0 15,0 0 0-15,0 0-2 0,0 0-4 0,0 0 2 16,0 0 2-16,0 0 0 0,0 0 2 0,0 0-7 0,0 0 5 16,0 0 0-16,0 0 1 0,0 0 1 15,0 0-2-15,0 0 0 0,0 0 0 0,0 0 2 16,0 0 1-16,0 0-6 0,0 0 0 0,0 0 3 16,0 0-6-16,0 0 6 0,0 0 1 0,0 0-5 15,0 0 0-15,0 0-3 0,0 0-6 0,0 0-17 16,0 0-52-16,0 0-72 0,0-20-64 0,0 20-76 15,0 0-63-15,0 0-82 0,0 0-115 0,0-13 43 16,0 13 118-16</inkml:trace>
  <inkml:trace contextRef="#ctx0" brushRef="#br0" timeOffset="3649.81">15272 5495 2476 0,'-6'0'37'0,"-3"0"22"0,2 0 24 0,2 0 35 16,-3 0 1-16,5 0 17 0,0 0 10 0,0 0-8 16,2 0-11-16,1 0-19 0,0 0-15 0,0 0-6 15,0 0-8-15,0 0-4 0,0 0 1 0,0 0-5 16,0 0-3-16,0 0-8 0,0 0-6 0,0 0-17 15,0 0-10-15,0 0-5 0,0 0-13 0,16 0-1 16,-16 0-2-16,0 0 0 0,14 0 1 0,-5 0-2 16,2 0-4-16,5 0-7 0,1 0-4 0,0 0-21 15,5 0-44-15,-2 0-48 0,2-18-70 16,-3 18-55-16,-3 0-36 0,-1 0-30 0,-4 0-13 16,2 0-5-16,-6 0-30 0,0 0-59 0,-3 19-77 15,-1-19 24-15,-1 0 114 0</inkml:trace>
  <inkml:trace contextRef="#ctx0" brushRef="#br0" timeOffset="3819.81">15299 5653 1779 0,'-23'10'49'0,"6"0"36"0,0 0 20 0,2-1 18 15,1-1-8-15,6 1-3 0,3-2 5 0,-4 1 3 16,9-4-22-16,0 1-7 0,0-2 11 16,0 2 9-16,0-4 6 0,0 0-18 0,36-1-31 15,-36 0-32-15,35 0-24 0,-14 0-9 0,2 0-4 16,3-28-3-16,-1 28 1 0,3-23-54 0,-3 23-79 15,0-29-89-15,-4 12-121 0,2 0-152 0,-3-4-180 16,-3-3 72-16,-2-3 120 0</inkml:trace>
  <inkml:trace contextRef="#ctx0" brushRef="#br0" timeOffset="4479.81">14112 2605 1353 0,'-16'0'35'0,"16"0"26"0,0 0 12 0,0 0 7 16,0 0-22-16,0 0-18 0,0 0-13 0,0 0-15 16,0 0-52-16,0 0-105 0,0 0-103 0,0 0-170 15,17-15 27-15,-17 15 97 0</inkml:trace>
  <inkml:trace contextRef="#ctx0" brushRef="#br0" timeOffset="5239.8">16113 5248 1335 0,'-6'-1'21'0,"-2"-1"34"0,3 2 24 0,2-2 8 16,0 1 15-16,0-1 4 0,1 0 9 0,1 0 30 16,-2 1 1-16,3-1-9 0,0 1 2 0,0-1-8 15,-1 2-1-15,1 0 4 0,0 0 0 0,0 0 0 16,0 0-4-16,0 0-6 0,0 0-15 0,0 0-18 16,0 0-23-16,0 0-25 0,0 0-15 0,0 0-12 15,0 0-12-15,0 0-2 0,0 0-6 0,0 0 0 16,0 0 0-16,0 0 1 0,0 0 1 0,0 0 4 15,0 0 2-15,0 18-6 0,0-18 4 0,0 17 0 16,0-17-4-16,18 21 4 0,-18-5 3 16,0-1-3-16,0 2 2 0,0 0 3 0,0 3-5 15,0 1-3-15,10 1-1 0,-10 0 0 0,0 0 1 16,0 2 0-16,0-1 7 0,0 2-1 0,0-1-4 16,0 3 5-16,0-4-5 0,0 2 3 0,0-3-1 15,-17 1-3-15,17-2 0 0,0-2-2 0,0-1 1 16,0-3 5-16,0 1 0 0,0-4-3 0,0-2 7 15,0-1-2-15,0-4 3 0,0 0 7 0,0-1 1 16,0-4 3-16,0 0 2 0,0 0-5 0,0 0 0 16,0 0-6-16,0 0-7 0,0 0-1 0,0 0-22 15,0 0-115-15,0 0-173 0,0 0-248 0,0-17-408 16,0 17 112-16</inkml:trace>
  <inkml:trace contextRef="#ctx0" brushRef="#br0" timeOffset="13749.81">13715 6638 1226 0,'0'-2'49'0,"0"1"23"0,0-1 25 0,0 1 22 16,0 0-31-16,0-2-2 0,0 2 2 0,0-1-11 16,0 1 3-16,0-2 0 0,0 3-9 0,0-1 8 15,0 0-8-15,0 1-9 0,0-2 0 0,0 2-14 16,0 0-6-16,0 0-11 0,0 0-12 0,0-1-6 15,0 1-3-15,0 0-3 0,0-2-2 0,0 2 0 16,0 0-7-16,0-2 11 0,0 1 4 0,0 1 7 16,0 0 7-16,0 0-1 0,0 0-1 15,0-1 3-15,0 0 2 0,0 1-2 0,0 0 2 0,0-2-8 16,0 2-3-16,0-3 0 0,0 3-1 0,0-1-3 16,0 1-1-16,0-1-8 0,0-1 1 15,0 2-2-15,0-1-1 0,0 1 5 0,0 0-7 16,0 0 0-16,0 0 0 0,0 0 0 0,0 0 2 15,0 0 3-15,0 0-3 0,0 0-3 0,0 0-1 16,0 0-2-16,0 0 2 0,0 0-3 0,0 0-1 16,0 0 1-16,0 0-1 0,0 0 0 0,0 0-2 15,0 0 3-15,0 0-1 0,0 0 2 0,0 0 6 16,0 25-6-16,0-25 5 0,0 19-3 0,0-19-2 16,0 29 6-16,0-15-2 0,0 4 1 0,0 1 2 15,0 0-5-15,0 3-3 0,0 0 3 0,0 3 1 16,0-1 1-16,0 2 5 0,11-2-6 15,-11 0-3-15,7 1 1 0,-7-2 1 0,11-1 3 16,-6 1 0-16,1-2 1 0,1-2-5 0,0-2 4 16,0-2-5-16,1-3 0 0,-1-2-7 0,-3-3-29 15,2 1-36-15,-4-4-46 0,2-1-45 0,-4-1-35 16,0 0-31-16,0 1-43 0,0-3-120 0,0 0-116 16,0 0 73-16</inkml:trace>
  <inkml:trace contextRef="#ctx0" brushRef="#br0" timeOffset="14099.81">13778 6682 1903 0,'-18'-7'39'0,"18"2"40"15,-16-2 21-15,16 1 30 0,-16 2-13 0,16-2-12 16,-13-1 2-16,9 3-7 0,-2 0-15 0,2 0-8 15,4 0-7-15,-2 0 8 0,2 0-10 0,0-2-20 16,0 0-19-16,0 1-30 0,0-2-5 0,27-1 2 16,-27 2 4-16,27-2-1 0,-27 3 1 0,38-1 2 15,-16 0-3-15,3 4-1 0,-2 2-1 0,1 0 1 16,1 0 0-16,0 0 6 0,-4 27-3 16,-4-27 3-16,-1 29-4 0,-5-11-4 0,-4 4-6 15,-4 1-4-15,-3 0-6 0,0 3-4 0,-30 0 14 16,30 3-8-16,-47-3 8 0,18 1 4 0,-1-2-4 15,-3 0 9-15,3-1-2 0,-3-4 6 0,4-1-9 16,2-2-37-16,6-4-41 0,3-4-58 0,5 0-82 16,6-1-62-16,7-8-90 0,0 0-140 0,0 0-3 15,0 0 99-15</inkml:trace>
  <inkml:trace contextRef="#ctx0" brushRef="#br0" timeOffset="14479.81">14047 7175 2964 0,'0'0'32'16,"0"-23"16"-16,0 23 6 0,0 0 6 0,0-23-22 16,0 23-15-16,0-12-4 0,25 12-1 0,-25-13-12 15,22 13-1-15,-22-11-1 0,32 11-6 0,-14-7-1 16,2 2 3-16,-4 5-3 0,2-3 1 0,-2 3 4 15,0 0-3-15,-3 0 5 0,0 0-3 0,-3 0-3 16,0 25-1-16,0-25-3 0,-2 23-3 16,-3-23 0-16,-1 30-1 0,-4-11-2 0,0 3 2 15,0 2 0-15,0 2 3 0,-35-2 6 0,35 2 6 16,-32 1-1-16,32-4 1 0,-38-1-4 0,18-1 2 16,2-4-3-16,0 0-2 0,0-2 0 0,5-4-2 15,1 0 3-15,3-4 1 0,9 0-5 0,-9-1 3 16,9-2-3-16,0-1 5 0,0-2 9 0,0-1-1 15,0 0 5-15,38 0-9 0,-38 0-2 0,41 0-4 16,-17 0-3-16,1-28 5 0,2 28-11 0,3-18-56 16,1 18-71-16,-2-19-84 0,-4 19-111 0,2-18-117 15,-3 4-146-15,-1 4 15 0,-5-3 119 16</inkml:trace>
  <inkml:trace contextRef="#ctx0" brushRef="#br0" timeOffset="14729.8">14941 6924 2536 0,'0'-4'25'0,"-30"3"21"0,30 1 29 0,-23-2 34 16,23 0 3-16,-25 2 1 0,25 0-20 0,-18 0-29 15,18 0-32-15,0 0-33 0,0 0-10 0,0 0-3 16,0 0 5-16,0 0 11 0,25 0 1 0,-25 0-7 15,43 0-1-15,-14 0-2 0,0 0 0 16,6-20-12-16,1 20-44 0,-4 0-56 0,-5 0-64 16,2 0-58-16,-8 0-26 0,-3 0-25 0,-7 0-38 15,0 0-81-15,-5 0-48 0,-6 0 84 0</inkml:trace>
  <inkml:trace contextRef="#ctx0" brushRef="#br0" timeOffset="14919.81">14916 7126 2588 0,'-10'3'29'0,"3"2"25"0,3 0 24 0,4-2 15 0,0-1-6 16,0-1-11-16,0 1-13 0,0 0 4 0,0-2-2 16,0 0 12-16,0 0-2 0,27 0-21 0,-27 0-23 15,36 0-24-15,-11 0-7 0,1 0 2 0,5-20 0 16,2 20 3-16,0 0-10 0,-1 0-2 16,-3-20-3-16,-5 20-4 0,2 0-20 0,-6-11-65 15,-2 11-65-15,-7 0-75 0,-2 0-77 0,-4-12-88 16,-2 12-157-16,-3-3-52 0,0 3 106 0</inkml:trace>
  <inkml:trace contextRef="#ctx0" brushRef="#br0" timeOffset="20039.81">15995 6764 1281 0,'0'0'44'0,"0"-14"34"0,0 14 21 16,0 0 26-16,0 0-28 0,0 0-19 0,0 0 8 15,0 0-8-15,0 0-5 0,0 0-7 16,0 0-14-16,0 0-9 0,0 0 0 0,0 0-11 16,0 0-11-16,0 0-1 0,0 0-5 0,0 0 6 15,0 0 5-15,0 0 5 0,0 0-5 0,-21 0 4 16,21 0-7-16,0 0-5 0,0 0-1 0,-10 0 2 16,10 0 4-16,0 0-1 0,0 0 3 0,0 0 1 15,0 0-4-15,0 0-2 0,0 0-8 0,0 0-2 16,0 0-3-16,0 0-5 0,0 0 1 0,0 0-2 15,0 0-2-15,0 0 2 0,0 0 5 0,0 0-6 16,0 0 3-16,0 0-3 0,0 0-5 0,0 0 4 16,0 0-2-16,0 0 4 0,0 0 2 15,0 0 0-15,0 0-2 0,0 0-2 0,0 0-1 16,0 0 0-16,0 0 2 0,0 0-1 0,0 0 3 16,0 0 1-16,0 0-2 0,0 0-1 0,0 0 0 15,0 0 1-15,0 0 1 0,0 0-1 0,0 0-1 16,0 0 1-16,0 0-1 0,0 0 2 0,0 0 0 15,0 0-4-15,0 0 0 0,0 0 1 0,0 0 0 16,0 0-1-16,0 0 1 0,0 0-1 0,0 0 2 16,0 0 3-16,0 0-3 0,0 0 2 15,0 0-3-15,0 0-2 0,0 0 1 0,0 0 4 16,0 0-2-16,0 0 0 0,0 0 4 0,0 0-7 16,0 0 3-16,0 0 3 0,0 0-5 0,0 0 1 15,0 0-2-15,0 0 2 0,0 0 1 0,0 0 4 16,0 0 0-16,0 0-4 0,0 0 0 0,0 0-3 15,0 0 6-15,0 0-4 0,0 0-1 0,0 0-1 16,0 0-2-16,0 0 4 0,0 0 2 0,0 0 3 16,0 0-2-16,0 0-1 0,0 0 0 0,0 0-2 15,0 0-1-15,0 0 2 0,0 0-1 0,0 0 3 16,0 0 0-16,0 0-2 0,0 0-1 0,0 0 2 16,0 0-4-16,0 0 3 0,0 0-1 0,0 0 0 15,0 0 6-15,0 0-3 0,0 0 1 0,0 0-6 16,0 0-7-16,0 0 9 0,0 0 2 15,0 0-4-15,0 0 6 0,0 0-2 0,0 0-3 16,0 0 2-16,0 0 0 0,0 0-3 0,0 0 2 16,0 0 7-16,0 0-6 0,0 0 4 0,0 0-4 15,0 0-2-15,0 0 5 0,0 0-7 0,0 0 4 16,0 0-3-16,0 0 0 0,0 0 3 0,0 0-2 16,0 0 3-16,0 0 2 0,0 0-6 0,0 0 6 15,0 0-3-15,0 0 0 0,0 0 3 0,0 0-3 16,0 0-5-16,0 0 2 0,0 0 2 0,0 0 3 15,0 0 3-15,0 0-2 0,0 0-1 0,0 0-2 16,0 0 0-16,0 0-2 0,0 0 2 16,0 0-2-16,0 0 3 0,0 0 1 0,0 0-1 15,0 0 3-15,0 0-6 0,0 0-1 0,0 0-4 16,0 0 5-16,0 0 3 0,0 0-5 0,0 0 4 16,0 0 3-16,0 0-1 0,0 0 2 0,0 0-4 15,0 0-2-15,0 0-1 0,0 0 3 0,0 0 5 16,0 0-3-16,0 0-5 0,0 0 0 0,0 0 0 15,0 0 5-15,0 0 3 0,0 0 1 0,0 0-3 16,0 0-5-16,0 0 2 0,0 0 1 0,0 0 3 16,0 0-4-16,0 0-1 0,0 0 4 15,0 0-8-15,0 0 8 0,0 0-1 0,0 0-4 16,0 0 7-16,0 0-5 0,0 0 5 0,0 0 4 16,0 0-2-16,0 0 11 0,0 0-1 0,0 0 1 15,0 0 11-15,0 0-1 0,0 0 3 0,0 0 3 16,0 0-9-16,0 0-8 0,0 0-5 0,0 0-5 15,0 0 0-15,0 0 9 0,0 0 1 0,0 0 0 16,0 0-6-16,0 0-6 0,0 0 0 0,0-13-5 16,0 13 1-16,0 0-1 0,0-9-3 0,0 9-1 15,0-9 7-15,17 9-2 0,-17-8-3 0,18 2-2 16,-18 1 3-16,20 1 0 0,-20 0 3 0,20 1 4 16,-9 0-9-16,0-1 3 0,-1 4-2 0,2 0 2 15,-1 0-1-15,1 0 0 0,-2 0 1 0,2 0 1 16,-1 0 0-16,-1 0-6 0,2 24 1 15,0-24 1-15,-2 0 4 0,0 21 1 0,-1-21 1 0,0 15-3 16,-1-15 1-16,0 21-3 0,-3-13 4 16,-1 4 0-16,0-1 0 0,-3 1 6 0,-1 2-6 15,0-2-2-15,0 5-1 0,0-3 2 0,0 2 2 16,-33-2 3-16,33 2-2 0,-25-1-3 0,25-1 1 16,-32 4-2-16,14-4 0 0,-1 0 2 15,-1 4 1-15,3 0 1 0,-2-5-2 0,2 3 1 0,2-1-4 16,0-2-4-16,2-4 6 0,3-2-4 0,1-1 1 15,4-2 3-15,2-3-4 0,0 1 0 0,0-2-1 16,3 0 2-16,0 0 2 0,0 0 1 0,0 0 5 16,0 0 0-16,0 0-1 0,0 0-2 15,0 0-3-15,20 0 2 0,-20 0 1 0,23 0-1 16,-7 0-3-16,5 0-1 0,2 0 0 0,3 0 4 16,1 0-3-16,-1-20-1 0,1 20 1 0,-3 0-3 15,-3 0 6-15,-2-17 0 0,-2 17-2 0,-3 0-2 16,-3 0 1-16,-3 0 1 0,-3-8 1 0,-2 8 9 15,-2 0 8-15,-1 0 4 0,0 0 0 0,0 0-1 16,0 0-7-16,0 0 0 0,0 0-1 0,0 0-8 16,0 0 1-16,0 0-4 0,0 0-2 0,0 0 0 15,0 0-3-15,0 0 0 0,0 0-2 0,0 0 1 16,0 0 0-16,0 0-2 0,0 0-1 16,0 0 3-16,0 0-2 0,0 0-1 0,0 0-27 15,0 0-67-15,0 0-90 0,0 0-137 0,0 0-158 16,0 0-186-16,0 0 65 0,0 0 138 0</inkml:trace>
  <inkml:trace contextRef="#ctx0" brushRef="#br0" timeOffset="20339.81">16629 7049 2478 0,'1'0'24'0,"-1"0"8"15,0-11 3-15,0 11 11 0,0 0-14 16,0 0-1-16,0-5 8 0,0 5-6 0,0 0-9 16,0 0-1-16,-18 0-13 0,18 0-2 0,0 20 1 15,0-20-1-15,-13 18 7 0,13-18-4 0,0 15 16 16,-13-15 10-16,13 22-2 0,-10-8 7 0,4 0-14 16,-3 2-10-16,0 1-9 0,-1 2-2 0,1 0 0 15,-3 2-7-15,1 0 6 0,1-5-5 0,-2 4-1 16,4-1 3-16,-2-4-3 0,1-1-2 0,4-2 0 15,0-3-9-15,1-3-1 0,2 0-18 0,0-2-64 16,2-3-57-16,0-1-89 0,0 0-135 16,0 0-143-16,0 0-91 0,0-31 92 0</inkml:trace>
  <inkml:trace contextRef="#ctx0" brushRef="#br0" timeOffset="21399.8">16821 6655 1772 0,'0'0'42'0,"0"-1"23"16,0 0 29-16,0-2 24 0,0 1-23 0,0 0-4 15,0-2-1-15,0 3-4 0,0-1-15 0,0-1-14 16,0 1-25-16,0 0-22 0,0-1-2 0,0 1-7 16,20-1-2-16,-20-1-1 0,0 0-1 0,14 0 0 15,-14 2-3-15,14-1 7 0,-5 0-6 0,-9 1 7 16,11-1 1-16,-2 1-5 0,-2 2 5 0,1-2-3 16,-3 2 2-16,2 0-1 0,-2 0-1 0,-1-3-8 15,0 3 7-15,-3 0 2 0,2 0-1 0,-2 0 5 16,1 0-7-16,0 0-4 0,1 0 1 0,3 0 7 15,-2 0-5-15,4 0 4 0,-2 18 0 0,2-18-4 16,1 0 11-16,0 0-2 0,1 11 7 16,0-11-1-16,0 10-2 0,0-10 3 0,0 10-9 15,-1-3 2-15,-1-1 3 0,-2 1-5 0,0 0 8 16,-1 2-2-16,-1-1-3 0,-2 0 3 0,0 3-1 16,-1-4 4-16,-1 3 2 0,0 1 4 0,0-3 0 15,0 0 3-15,0 0 3 0,0-1 0 0,0 1 4 16,-25-1-5-16,25 1-8 0,0 0 2 0,-16-2-5 15,16 2 0-15,-14-1 1 0,14 0-7 0,-15 0-2 16,15 1 2-16,-19 0 1 0,13-1-1 0,-3-3 7 16,-1 1-5-16,2 0 1 0,2 0 5 0,-1-2-5 15,2-2-1-15,0 1 1 0,1 0 2 16,3-1 8-16,1-1 0 0,-1 2 3 0,1-1 10 16,0-1-1-16,0 0 2 0,0 0-3 0,0 0-12 15,0 0-3-15,0 0-5 0,0 0-6 0,0 0 0 16,0 0-6-16,0 0 3 0,0 0 1 0,0 0-1 15,0 0 1-15,0 0-5 0,0 0 3 0,0 0-5 16,26 0 4-16,-26 0 0 0,0 0-4 0,25-16 6 16,-25 16-6-16,20 0 4 0,-20 0 0 0,20 0-2 15,-10 0 4-15,3 0-6 0,-4-6 4 0,3 6 0 16,-2 0-2-16,1 0 6 0,0 0-4 0,-1 0-3 16,-1 0 3-16,0 0-2 0,1 0 2 0,-2 0 2 15,-1 18-4-15,1-18 3 0,0 0-4 0,1 0 4 16,-3 18 3-16,1-18-4 0,-2 15 4 15,1-15-7-15,-3 15 1 0,1-7 4 0,-1 0 2 16,-2 1-1-16,-1-2 1 0,0 1-5 0,0 0-2 16,0 1 3-16,0 0 2 0,0 1-3 0,0-2 3 15,0 1 2-15,-23 2-3 0,23-4 5 0,0 4-1 16,-21-6-1-16,21 5 0 0,-17-3-2 0,17 1 2 16,-18-1-2-16,7 0-5 0,3-2 3 0,1-3 0 15,-6 1 2-15,3-2 3 0,0 1-6 0,-1-2 1 16,0 0 0-16,-2 0 5 0,-1 0 2 0,2 2-4 15,1-2 2-15,-1 1-2 0,2 1-1 0,0-2 5 16,1 1 0-16,3-1 2 0,0 1 2 16,2-1-1-16,-1 0-3 0,3 0-4 0,2 0-3 15,-1 0-1-15,1 0-1 0,0 0-1 0,0 0-9 16,0 0-35-16,0 0-39 0,0 0-48 0,0 0-50 16,0 0-55-16,0 0-56 0,0 0-94 0,21 0-111 15,-21 0-86-15,0-15 95 0</inkml:trace>
  <inkml:trace contextRef="#ctx0" brushRef="#br0" timeOffset="22039.81">17541 7074 2090 0,'1'0'58'0,"0"0"32"0,0 0 24 0,-1 0 21 0,2 0-46 16,-2 0-17-16,0 0-20 0,1 0-15 0,-1 0-14 16,0 0-11-16,0 0-7 0,0 0-7 0,1 0-2 15,-1 0 0-15,0 0 9 0,0 0 0 0,0 19-3 16,0-19 4-16,0 0-3 0,0 18 10 0,-27-18 4 15,27 18-1-15,-18-6-8 0,18 1-3 16,-25 3-1-16,12 2-9 0,-1-3 5 0,-4 2-5 16,3-2 6-16,-3 0 3 0,2-1 0 0,1-1 0 15,2-4-4-15,2 0 7 0,0 0 7 0,5-5 2 16,0 1 9-16,3-2 2 0,-1 1-5 0,2-2 12 16,1 0 4-16,1-2 4 0,0 0 8 0,0 0-1 15,0 0 1-15,0 0 4 0,0 0-6 0,0 0-4 16,0 0-7-16,0 0-14 0,0 0-3 0,0 0-11 15,0 0-5-15,0 0-4 0,0 0 0 0,0 0 2 16,0 0-2-16,0 0 5 0,0 0-8 16,0 0 1-16,0 0 0 0,0 0 2 0,0 0 0 0,0 0 3 15,0 0-3-15,0 0-3 0,0 0 6 16,0 0-3-16,0 0 2 0,0 0-2 0,0 0 2 16,0 0-5-16,0 0 1 0,0 0 3 0,0 0-3 15,0 0 4-15,0 0-2 0,0 0 2 0,0 0-2 16,0 0 0-16,0 0 0 0,0 0 0 0,0 0 0 15,0 0-3-15,0 0 5 0,0 0-4 0,0 0 2 16,0 0 2-16,0 0-2 0,0 0-2 0,0 0-2 16,0 0 2-16,0 0-2 0,0 0-1 15,0 0 3-15,0 0-2 0,0 0 0 0,0 0 8 0,0 0-4 16,0 0-5-16,0 0 1 0,0 0-15 16,0 0-34-16,0 0-44 0,0 0-60 0,0 0-67 15,0 0-57-15,0 0-84 0,0 0-101 0,0 0-117 16,0 0 55-16,0-16 131 0</inkml:trace>
  <inkml:trace contextRef="#ctx0" brushRef="#br0" timeOffset="23189.81">17696 7200 1015 0,'0'0'36'0,"0"0"14"0,15 0 10 0,-15 0 0 16,0 0-36-16,14 0-24 0,-14-22-38 0,10 22-41 15,-10 0-72-15,12-12-89 0,-5 12-36 16,0 0 42-16</inkml:trace>
  <inkml:trace contextRef="#ctx0" brushRef="#br0" timeOffset="24689.81">18045 6600 1131 0,'0'-1'64'0,"0"-1"34"0,0 0 46 0,0-1 23 0,0 1-24 16,0-3 5-16,0 3-18 0,0-1 10 0,0 1-9 15,0-2-5-15,0 1-6 0,0 1-4 16,0 0-11-16,0 0-5 0,0-2-4 0,0 4-8 16,0-2-14-16,0 1-7 0,0-3 9 0,0 2 1 15,0 1 7-15,0-1-8 0,0 0-23 0,0 0-15 16,0-1-10-16,0 2-7 0,0 1 1 0,0-2-1 15,0 2-2-15,0 0-3 0,0 0-5 0,0 0-4 16,0 0-3-16,0 0-3 0,0 0 0 0,0 0 1 16,0 0-1-16,-25 22 1 0,25-22-2 0,-20 24 1 15,20-24 1-15,-26 36 1 0,26-15 1 0,-27 0-6 16,13 2 1-16,1-1 0 0,2 2-3 0,3-3 6 16,1 0-3-16,7 0 0 0,-8-1 1 15,8 1 1-15,0 0 1 0,0-1 0 0,0 0-2 16,34-1-1-16,-34-1 4 0,37 1 2 0,-15-2 1 15,4-3-2-15,5-2-5 0,3-2-1 0,-4-1-3 16,4-1 4-16,-4-3-2 0,-5-2-2 0,-1-3 5 16,-6 0 5-16,-5 0 5 0,-3 0-1 0,-3 0-7 15,-7 0-5-15,0-21-11 0,0 21 1 0,0-19 5 16,0 19-7-16,-27-24 7 0,27 24 1 0,-34-26-4 16,34 26 7-16,-39-21 1 0,17 21-2 0,3-14 5 15,-1 14-3-15,4-9-17 0,2 9-25 0,3 0-36 16,11 0-34-16,-15 0-32 0,15 0-37 15,0 0-64-15,0 0-76 0,0 24-123 0,0-24-178 0,0 0 31 16,37 23 113-16</inkml:trace>
  <inkml:trace contextRef="#ctx0" brushRef="#br0" timeOffset="24939.8">18521 6996 2671 0,'6'0'16'0,"0"0"18"16,-2 0 19-16,1-12 18 0,-1 12-2 0,-3 0-7 16,1 0-19-16,-2-7-20 0,0 7-16 0,0 0-12 15,0 0-1-15,0 0 6 0,0 0 4 16,0 0 1-16,0 25 1 0,-22-25-5 0,22 23-5 16,0-23 5-16,-29 29 0 0,29-14 0 0,-24 2 4 15,9 1-4-15,1 0-1 0,1 2-3 0,0-1-1 16,1 1-3-16,3-3-5 0,1 1-35 0,2-3-56 15,0-3-73-15,2-2-95 0,4-2-119 0,0-4-156 16,0-1-36-16,0-3 99 0</inkml:trace>
  <inkml:trace contextRef="#ctx0" brushRef="#br0" timeOffset="25289.81">18751 6542 2680 0,'0'-3'25'0,"0"1"17"0,0-1 18 0,0 3 22 16,0-2 0-16,0 2 6 0,0-3-9 0,0 3-22 16,0 0-23-16,0-3-22 0,20 1-11 0,0-2 2 15,0-1-3-15,6 2 0 0,4-1 0 0,-1-1-2 16,3 2 2-16,0-1 0 0,-7 4 2 0,1 0 2 15,-5 0 1-15,-1 0 1 0,-7 0 0 16,-2 28 4-16,0-28-4 0,-4 28 2 0,-5-10-1 16,-1 2-5-16,-1 1 4 0,0 2 2 0,0 1-2 15,0 0-1-15,-26 0-7 0,26 2-1 0,0-2 4 16,-26-1 6-16,26 1-2 0,-18 1-4 0,18-1-7 16,-16-4-8-16,16 3-13 0,-15-4-43 0,15 0-61 15,-12-4-59-15,5 2-75 0,2-4-63 0,0-3-92 16,3 1-135-16,-2-6 14 0,1 0 108 0</inkml:trace>
  <inkml:trace contextRef="#ctx0" brushRef="#br0" timeOffset="25539.81">18826 6845 2624 0,'0'-1'38'0,"-8"0"32"0,8-3 38 16,0 2-1-16,0-1-33 0,0-2-29 0,0 3-32 15,28-3 8-15,-28 0-4 0,34 1-3 0,-12-4-1 16,6 2-8-16,0-2 1 0,0 3-2 0,1-2-2 16,0 2-2-16,-4 1 2 0,-4 0 1 0,-5 1-3 15,-3 2 1-15,-4-2-3 0,-2 3 2 16,-2 0 0-16,-3 0 1 0,-2 0 4 0,0 0 0 16,0 0-1-16,0 0 2 0,0 0-7 0,0 0-12 15,0 0-19-15,0 0-46 0,0 0-62 0,0 0-95 16,0 0-114-16,0 0-147 0,0-2-157 0,0 1 102 15</inkml:trace>
  <inkml:trace contextRef="#ctx0" brushRef="#br0" timeOffset="29739.81">15165 8031 2003 0,'-5'5'43'0,"2"-2"15"15,1-2 18-15,2 1 25 0,0 0-23 0,0-2 9 16,0 0-3-16,0 0-6 0,0 0-5 15,0 0-15-15,0 0-13 0,21 0-8 0,-21 0-15 16,0 0-4-16,20 0-3 0,-20 0-7 0,21 0-6 16,-8 0 0-16,2 0-6 0,1-19 1 0,-1 19-3 15,4 0-70-15,-2 0-102 0,2 0-144 0,-1-12-181 16,3 12-144-16,0 0 107 0</inkml:trace>
  <inkml:trace contextRef="#ctx0" brushRef="#br0" timeOffset="29919.81">15171 8268 2396 0,'0'1'19'0,"0"-1"10"0,0 0 3 0,0 0 12 16,30 0-21-16,-30 0-2 0,29-27-1 0,-9 27-10 15,2-18-3-15,6 18-1 0,3-21-10 0,-1 21-34 16,3-16-84-16,-1 16-149 0,1-19-192 0,-2 9-151 15,0 0 87-15</inkml:trace>
  <inkml:trace contextRef="#ctx0" brushRef="#br0" timeOffset="30659.81">15907 7850 1556 0,'0'-4'50'16,"0"1"48"-16,0 0 35 0,0-1 30 0,0 1-14 16,0-1-19-16,0 2-7 0,0-1-5 0,0 3-12 15,0-3-14-15,0 3-12 0,0 0-10 0,0 0-12 16,0-1-10-16,0 1-15 0,0 0-12 0,0 0-12 15,0 0-4-15,14 0-2 0,-14 0-3 0,0 0-2 16,0 0 2-16,0 0-5 0,0 0 5 0,0 0 0 16,0 0-3-16,0 0 6 0,0 0-4 0,0 0-1 15,0 0 4-15,0 0 0 0,0 0 1 0,0 0 6 16,0 0 1-16,0 0 0 0,0 20 1 16,0-20 3-16,0 17-4 0,22-17-3 0,-22 21-2 15,0-9-4-15,0 1-1 0,16 2 3 0,-16 0 2 16,0 2-6-16,9-2 1 0,-9 3 3 0,0-1-6 15,8 1 7-15,-8 0-2 0,2-2 3 0,-2 0-3 16,0 3 2-16,0-2 2 0,0-1-8 0,0 2 8 16,0-3-9-16,0 0 3 0,0-1 4 0,0-1-3 15,0-2 0-15,0-2 0 0,0-3-7 0,0-1 4 16,0 0-3-16,0-3-8 0,0-2 4 0,0 0-32 16,0 0-34-16,0 0-63 0,0 0-76 0,0 0-84 15,0 0-76-15,0-23-64 0,0 23-87 16,0-23 76-16,0 23 116 0</inkml:trace>
  <inkml:trace contextRef="#ctx0" brushRef="#br0" timeOffset="31109.81">15960 7923 2023 0,'0'-8'42'0,"0"0"55"0,0 1 46 15,0 0 27-15,0-1-9 0,0 0-45 0,0 1-19 16,0-2-11-16,0 4-16 0,0-3-8 0,0 2-27 15,0-1-15-15,18 0-20 0,-18 0-2 16,16 1-1-16,-16-2 3 0,21 3-2 0,-7-2 4 0,2 2 1 16,0 3-7-16,0-2 6 0,1 1-5 0,2 0 1 15,0 3 4-15,-2 0-3 0,0 0 0 16,-1 0-1-16,-1 0 0 0,-1 0 6 0,-3 24-4 16,0-24 7-16,-3 0-1 0,-1 27-2 0,-1-27 5 15,-3 24-1-15,-1-12 2 0,-2 5 3 0,0-2-4 16,0 2-3-16,-27-2 1 0,27 1 0 0,-33 2 4 15,33-3-1-15,-41-2-2 0,20 2-1 0,-2-4 1 16,2 0 4-16,0-3-3 0,5 0 5 0,2-3-4 16,3-1 3-16,3-1 3 0,8-2 3 0,-9-1 6 15,9 0-4-15,0 0-7 0,0 0-3 0,0 0-5 16,0 0-6-16,0 0 2 0,0 0-4 16,0 1-2-16,0-1 6 0,0 0-2 0,0 0-2 15,0 0 0-15,0 0-6 0,0 0 2 0,0 0 0 16,0 0-5-16,0 0-2 0,0 0-9 0,0 0-23 15,0 0-15-15,0 0-11 0,0 0-5 0,0 0 13 16,0 0 3-16,0 0-7 0,0 0-8 0,0 0-9 16,0 0-16-16,0 0-22 0,0 0-38 0,0 0-62 15,0 0-78-15,20 0-91 0,-20 0-122 0,20 0 82 16</inkml:trace>
  <inkml:trace contextRef="#ctx0" brushRef="#br0" timeOffset="32139.81">16420 8000 1574 0,'0'0'43'15,"0"0"37"-15,0 0 40 0,0-17 38 0,0 17-7 16,0 0-9-16,0 0-14 0,-7 0-16 0,7 0-9 16,0 0-6-16,0 0-5 0,0 0-4 0,0 0-8 15,0-9 1-15,0 9 4 0,0 0 4 0,0-2 3 16,0 2-2-16,0-3-6 0,0 1-10 0,0 0-13 16,0 1-9-16,0-2-15 0,0 2-17 0,0-3-6 15,0-1-15-15,0 2 0 0,0-2 3 16,29 0-3-16,-29 0 0 0,18 0-1 0,-18 0-1 15,25 0 1-15,-25 1 2 0,20 1 1 0,-20 0-3 16,14 2 2-16,-14 0-4 0,12 0 1 0,-12 1 3 16,7 0-4-16,-3 0 6 0,0 0-4 0,0 0 1 15,1 0 3-15,2 0-4 0,-1 0 4 0,1 20-2 16,0-20 0-16,1 0 2 0,-1 18-1 0,0-18 3 16,1 14-6-16,-1-14 2 0,0 15-4 0,-2-15-2 15,-2 14 4-15,-1-5-1 0,-1-1 4 16,-1 3 0-16,0-3 2 0,0 2 0 0,0 0-1 0,0 1 1 15,-28 0-2-15,28 0 0 0,-23 1-3 0,23-1 1 16,-30 1 4-16,16-2-5 0,-2 2 3 0,0-3 2 16,0 1-4-16,3 0 2 0,-1-3 3 15,3 1-6-15,2-1-1 0,2-1 4 0,-1-3-3 16,5 2 0-16,0-3 0 0,1 0 2 0,2-1-1 16,0-1 3-16,0 0 1 0,0 1-8 0,0-1 1 15,0 0-5-15,0 0 4 0,0 0 7 0,0 0-4 16,23 0 8-16,-23 0-6 0,18 0 2 0,-18 0 5 15,30-15-8-15,-14 15 3 0,4 0-6 0,-1 0 1 16,2-15 1-16,-1 15-3 0,-1-8 2 0,1 8-2 16,-4-7 5-16,2 7 0 0,-4-5-2 0,-2 1 5 15,-4 4-3-15,-1-1 2 0,-2 0 0 0,-1-1-2 16,-3 2 2-16,-1 0 2 0,0 0 5 16,0 0-2-16,0 0 0 0,0 0 0 0,0 0-9 15,0 0 7-15,0 0-3 0,0 0-5 0,0 0 6 16,0 0-5-16,0 0 0 0,0 0 0 0,0 0 2 15,0 0 0-15,0 0-5 0,0 0 3 0,0 0-3 16,0 0-1-16,0 0 1 0,0 0 0 0,0 0 2 16,0 0 3-16,0 0 0 0,0 0 0 0,0 0-2 15,0 0-5-15,0 0 0 0,0 0-18 0,0 0-35 16,0 0-48-16,0 0-64 0,0 0-61 0,0 0-62 16,0 0-69-16,0 0-113 0,0 0-124 0,0 0 29 15,0 0 121-15</inkml:trace>
  <inkml:trace contextRef="#ctx0" brushRef="#br0" timeOffset="32419.81">16944 8145 2535 0,'4'0'44'0,"-3"0"31"0,0 0 21 15,1 0 33-15,-1 0-20 0,-1 0-5 0,0 0 1 16,0 0-20-16,0 0-22 0,0 0-25 0,0 0-22 15,0 0-10-15,0 0-4 0,0 0-5 16,0 0 1-16,-18 0 0 0,18 25 1 0,0-25 3 0,0 15-3 16,-17-15-1-16,17 18 3 0,-12-18 1 0,12 21 4 15,-7-9 0-15,7 0-5 0,-11 0 3 16,4 2-3-16,-3-5 1 0,1 4-4 0,1-2 2 16,-1 0-2-16,-1-2-2 0,-1 0 4 0,3-1-11 15,-1-3-37-15,6 3-52 0,-2-2-65 0,1-5-79 16,2 0-68-16,0 0-112 0,2-1-211 0,0 0 36 15,0 0 104-15</inkml:trace>
  <inkml:trace contextRef="#ctx0" brushRef="#br0" timeOffset="32759.81">17262 7761 2359 0,'0'-7'38'0,"0"0"33"0,0 4 38 15,0-1 33-15,0 0-3 0,0 3-10 0,0-2-20 16,0 3-30-16,0 0-29 0,0 0-21 0,0 0-17 16,0 0-2-16,0 0 8 0,0 0 18 0,0 0 11 15,0 0 2-15,16 22-7 0,-16-22-20 0,14 17-4 16,-14-17-1-16,14 24-3 0,-5-8-2 15,-9 0-3-15,12 0-3 0,-12 2 1 0,6 0-3 16,-6 5-2-16,0-4-2 0,0 3 0 0,0-4 0 16,0 2 1-16,0-1-4 0,0-2-15 0,0-2-44 15,0-1-55-15,0-2-62 0,0-3-73 0,0-1-39 16,0-1-33-16,23-3-51 0,-23-3-34 0,0-1-44 16,27 0 0-16,-27 0 114 0</inkml:trace>
  <inkml:trace contextRef="#ctx0" brushRef="#br0" timeOffset="33069.8">17207 7749 2610 0,'-3'-3'19'16,"3"1"11"-16,0-5 8 0,0 2-1 0,0-1-18 16,0 0-10-16,28-2-7 0,-28 2 4 0,24 0-3 15,-24 2-1-15,34-1 1 0,-13 3-4 0,2 2 1 16,1 0 2-16,1 0-1 0,0 0 4 0,0 0-1 15,1 29-4-15,-3-29 3 0,-1 26-8 0,-1-26 3 16,-2 33 4-16,-1-15-1 0,-5 2 1 0,-1 0 2 16,-2 1-3-16,-4 1-3 0,-3-1 7 0,-3-1-3 15,0 1 0-15,0-1 4 0,0-2-2 16,-25 0 1-16,25 0 3 0,-24-3-7 0,24 0 1 0,-28-1-2 16,28 0 3-16,-27-1 0 0,11-1-2 15,16-2 1-15,-24 1-3 0,14-4 0 0,10 1-12 16,-17-2-31-16,17 0-50 0,-8-2-65 0,8-2-69 15,0-2-60-15,0 0-81 0,0 0-107 0,0 0 8 16,26 0 89-16</inkml:trace>
  <inkml:trace contextRef="#ctx0" brushRef="#br0" timeOffset="33619.81">17752 8035 2222 0,'0'-3'36'0,"0"2"34"0,0-2 36 0,0 0 40 16,0 2-2-16,0-1-4 0,0 0-11 0,0 0-26 16,0 1-30-16,0-2-28 0,0-2-25 0,0 2-7 15,0 0-5-15,23-1-2 0,-23-1 1 0,24 2-7 16,-24-2 0-16,30 2 0 0,-14 1 2 0,0 0-2 15,-1 2-2-15,-1-1 4 0,0 1-6 0,-3 0 4 16,-2 0-1-16,0 0-3 0,-2 0 6 0,-1 0-4 16,-2 24 3-16,-3-24 3 0,-1 0-7 15,0 22 5-15,0-22-4 0,0 16 2 0,0-16-3 16,-33 21-1-16,33-9 3 0,-24-3-2 0,24 4 6 16,-25-5-2-16,25 1-2 0,-23-1 0 0,23-2-1 15,-15 1-1-15,15-1-2 0,-9-4 0 0,9 1-2 16,0 0 3-16,0-2 1 0,0-1-1 0,0 0 8 15,0 0-6-15,0 0 7 0,28 0-4 0,-28 0 2 16,21 0-1-16,-21 0 0 0,28 0-1 0,-28 0-6 16,21 0 4-16,-21 0-1 0,22 0 3 0,-22 0 2 15,17 0 0-15,-17 0 0 0,12 20-2 0,-5-20-3 16,-2 17 0-16,-3-17-12 0,2 21-10 0,-2-8 2 16,-2 1-8-16,0-2-6 0,0 0 2 15,0 1-7-15,0-1 8 0,0-3 16 0,0 0 11 16,-32-3 6-16,32-1 2 0,-26 2-4 0,26-3 0 15,-34 0 4-15,12 2-5 0,2-3 2 0,-1-1 2 16,0 3-3-16,0-3 9 0,4-1-5 0,0-1-2 16,3 0 3-16,2 0-28 0,4 0-33 0,0 0-58 15,1 0-66-15,6-19-83 0,0 19-127 0,1 0-137 16,0 0-35-16,0-20 104 0</inkml:trace>
  <inkml:trace contextRef="#ctx0" brushRef="#br0" timeOffset="34329.81">18296 7998 2485 0,'0'0'42'0,"0"0"16"15,0 0 1-15,0 0 4 0,0 0-46 0,0 0-17 16,0 0-1-16,0 0-7 0,0 0 7 0,0 0 4 16,0 0 0-16,0 0 1 0,0 19-3 0,0-19 2 15,0 0-3-15,0 15 2 0,0-15-2 16,0 10 0-16,0-10 0 0,0 10 0 0,0-10 1 16,0 8-6-16,0-8 6 0,0 4-2 0,0-4 6 15,0 0-1-15,0 0-6 0,0 0-15 0,0 0-21 16,0 0-1-16,0 0-10 0,0-19 6 0,0 19 3 15,0 0 1-15,0 0 4 0,0-14 6 0,0 14 17 16,0 0 3-16,0 0 6 0,0 0 4 0,0-9-3 16,0 9-1-16,0 0 0 0,0 0 4 0,0 0-1 15,0 0 3-15,0 0-5 0,0 0-1 0,0 0 3 16,0 0-1-16,0 0 8 0,0 0-4 0,0 0-3 16,0 0 3-16,0 0 4 0,0 0-1 0,0 0 5 15,0 0 13-15,0 0 5 0,0 0 14 16,0 0 3-16,0 0-4 0,0 0 1 0,0 0-5 15,0 0-5-15,0 0-9 0,0 0-9 0,0 0-6 16,0 0-7-16,0 0-3 0,0 0 1 0,0 0-4 16,0 0 5-16,0 0 4 0,0 0-5 0,0 0 4 15,0 0-3-15,0 0 3 0,0 0 4 0,0 0 3 16,0 0-2-16,0 0-5 0,0 0 0 0,0 0-3 16,0 0 2-16,0 0 3 0,0 0 2 0,0 0-3 15,0 0 4-15,0 18-2 0,0-18-6 0,0 14 4 16,0-14-2-16,0 21 0 0,0-9 0 15,0-1-4-15,0 2-2 0,0 0-4 0,0 1-47 16,0-4-74-16,0 0-106 0,0 0-150 0,0-3-170 16,0 0-31-16,0-4 108 0</inkml:trace>
  <inkml:trace contextRef="#ctx0" brushRef="#br0" timeOffset="34599.8">18562 7689 2582 0,'0'-3'47'0,"0"-2"40"15,0 2 41-15,0 2 36 0,0-5-28 0,0 4-40 16,0 2-44-16,0 0-37 0,0 0-17 0,0 0 2 16,0 0 8-16,0 0 8 0,0 30-2 15,0-30 4-15,0 28-7 0,0-11-3 0,0 0 0 16,19 3-4-16,-19 1-2 0,0-2 1 0,17 2-1 15,-17-2 0-15,13 2 2 0,-13 0-2 0,10 1-7 16,-4-2-24-16,-2-2-78 0,-2-2-82 0,1-1-93 16,-2-1-83-16,2-5-51 0,1-1-61 0,0-2-81 15,0-5 102-15,1 2 127 0</inkml:trace>
  <inkml:trace contextRef="#ctx0" brushRef="#br0" timeOffset="34889.81">18526 7625 2354 0,'0'-5'38'0,"-7"1"39"0,7 2 36 16,0-1 26-16,0 0-24 0,0 0-28 0,0 0-31 15,0 0-21-15,0 0-11 0,28 1-11 0,-28 0-2 16,24 1-6-16,-24-1-2 0,32 2-1 0,-13 0 1 16,3 0 1-16,0 0-1 0,1 22-1 0,0-22-3 15,1 20 1-15,-3-20 6 0,1 26 1 0,-1-9-1 16,0-1 0-16,-2 5-5 0,-3-3-1 0,1 6 4 15,-5-3-3-15,-1 2 5 0,-2 0-3 0,-3 0-1 16,-4 4-1-16,-2-4 3 0,0-1 1 16,0 0-2-16,0 1 1 0,-32-4-5 0,32 0-4 0,-27-2-8 15,27-1-22-15,-27-2-26 0,27-2-31 16,-26-1-35-16,26 0-36 0,-17-4-49 0,17 0-59 16,-13-5-71-16,13 0-99 0,0-2-70 0,0 0 92 15</inkml:trace>
  <inkml:trace contextRef="#ctx0" brushRef="#br0" timeOffset="35299.8">19181 7885 2601 0,'0'-6'41'0,"0"2"35"0,0-1 37 0,0 0 51 15,0 0-3-15,0-2 10 0,-21 4-15 0,21-1-27 16,0 1-26-16,0 2-42 0,0-1-25 0,0 2-26 16,-13 0-13-16,13 0-2 0,0 0-1 0,0 0 6 15,-11 21 2-15,11-21-3 0,-11 24 4 0,5-24-6 16,-1 33 0-16,0-15 6 0,2 0-2 0,1 2 2 16,3 0 1-16,0 1-7 0,1-1 1 0,0-2 0 15,0 2 1-15,0-3-2 0,0 0 1 0,26 0-1 16,-26-2-1-16,21-1 1 0,-21 1-2 0,23-5 0 15,-23 0 1-15,26-3 2 0,-10-3-4 16,-1-1 3-16,0-3-9 0,0 0-14 0,3 0-10 16,-6 0-17-16,3-24-7 0,-3 24 0 0,-2-21 3 15,-3 21 7-15,-3-26 3 0,-3 26 9 0,-1-24 12 16,0 24 7-16,0-20 11 0,0 20 5 0,-36-9-4 16,36 9 5-16,-30 0-6 0,30 0-24 0,-39 0-38 15,22 0-43-15,-4 0-53 0,5 20-47 0,1-20-45 16,3 0-70-16,2 20-93 0,10-20-140 0,-13 0 75 15,13 0 112-15</inkml:trace>
  <inkml:trace contextRef="#ctx0" brushRef="#br0" timeOffset="35579.81">19547 7533 2689 0,'0'-4'57'0,"0"-3"53"16,0 2 46-16,0 2 35 0,-17-1-37 0,17 1-44 16,0 0-42-16,0 3-36 0,0 0-21 0,0 0-13 15,0 0-1-15,0 0 1 0,0 0 0 16,0 0 4-16,0 23-2 0,0-23 0 0,0 26 0 16,22-9 6-16,-22 1-1 0,0 5 1 0,15-2 0 15,-15 4-6-15,0-3 0 0,0 3 0 0,10 0 1 16,-10-1-1-16,0-2-5 0,0 0-36 0,3-2-64 15,1-2-58-15,1-3-72 0,3 0-44 0,-2-2-39 16,0-2-84-16,2-5-108 0,-1-1-69 0,6-3 104 16</inkml:trace>
  <inkml:trace contextRef="#ctx0" brushRef="#br0" timeOffset="35839.81">19530 7471 2235 0,'0'-4'21'0,"0"1"12"0,0 0 16 16,0-1 20-16,0-3-3 0,28 3 16 0,-28 1-2 16,26-1-12-16,-26 1-16 0,28 2-29 0,-8 1-11 15,0 0-8-15,1 0-1 0,2 0 2 0,-1 23 0 16,1-23 0-16,0 31-1 0,-1-13-4 0,-2 4 2 16,-2 2-1-16,1 2 3 0,-6 1-2 0,0 3-1 15,-1 2 0-15,-4-1-3 0,-2-1 2 16,-4 2 2-16,0-3 2 0,-2 1 2 0,0-1-2 0,0-3-5 15,0 1-5-15,-34-4-14 0,34-1-38 0,-25-3-46 16,25 1-70-16,-28-4-71 0,28-3-87 16,-25-1-132-16,25-2-67 0,-16-2 84 0</inkml:trace>
  <inkml:trace contextRef="#ctx0" brushRef="#br0" timeOffset="36109.81">20107 7828 2706 0,'0'-4'47'0,"0"1"34"16,0-1 44-16,0 0 42 0,0 1-19 0,0-3-19 15,0 2-29-15,0 2-38 0,0-1-31 0,0 1-15 16,0-1-16-16,0 1-2 0,32-1 2 16,-32 2 0-16,33-1 0 0,-13 2-1 0,0 0-1 15,-1 0 4-15,4 0 2 0,-5 0-3 0,0 0 3 16,-2 30-4-16,-2-30 0 0,0 24 7 0,-3-24-3 15,-3 34-1-15,-1-15-3 0,-3 3-8 0,-1-1-9 16,-3 1-11-16,0 2-15 0,0-2-33 0,0 0-50 16,-26 1-73-16,26-1-57 0,-21 1-43 0,21-2-45 15,-21 0-59-15,21-2-106 0,-19-2-16 0,19-2 102 16</inkml:trace>
  <inkml:trace contextRef="#ctx0" brushRef="#br0" timeOffset="36289.81">20117 8090 2515 0,'-5'-4'34'0,"1"0"23"0,4 3-4 15,0-5-2-15,0 2-31 0,27-3-18 0,-27 0 3 16,40-1 1-16,-14-1-3 0,8 1-4 0,1-1-1 16,2 1 4-16,4 1-7 0,-2 1-72 0,-2 0-95 15,-4 3-120-15,-4 1-129 0,-4-1-88 0,-8 3-6 16,-4 0 121-16</inkml:trace>
  <inkml:trace contextRef="#ctx0" brushRef="#br0" timeOffset="36799.8">15305 9131 2879 0,'0'-3'36'0,"0"1"5"0,0 2 19 15,0 0 14-15,11 0-20 0,-11-2 3 0,0-1-16 16,0 3-18-16,8-5-13 0,-1 3-7 0,2-1-5 16,5-2 0-16,1-2-1 0,5 1-3 0,5-2-2 15,2 0-23-15,2 1-65 0,-3 0-66 0,1 0-85 16,-4 1-84-16,0 1-91 0,-3 3-131 15,-4 0-11-15,-6 1 110 0</inkml:trace>
  <inkml:trace contextRef="#ctx0" brushRef="#br0" timeOffset="36959.81">15301 9314 2797 0,'0'8'27'0,"-8"-4"2"0,8-2 13 0,0-2 16 15,27 0-28-15,-27 0 2 0,40 0-16 0,-11-25-16 16,4 25-5-16,4-22-84 0,0 22-109 0,6-25-172 15,-3 25-246-15,5-28-55 0,-3 13 112 0</inkml:trace>
  <inkml:trace contextRef="#ctx0" brushRef="#br0" timeOffset="37369.8">16152 8874 2490 0,'1'0'25'0,"1"0"5"16,-1 0 12-16,0 0 13 0,0 0-31 0,1 0-5 15,-1 0-12-15,0 0-10 0,4 0 10 0,0 0-2 16,0 22 6-16,1-22-1 0,1 23-1 0,0-7 3 16,1 4-2-16,-2-1-5 0,1 1-1 0,-3 3 0 15,2-4-6-15,-3 3 7 0,0 1 2 0,1-5-9 16,0 2 10-16,0-2-6 0,0-2-2 0,0-3 6 16,1 0-6-16,-1-3 0 0,0-5 0 0,-2 1 23 15,1-3 32-15,-2-2 19 0,2-1 4 16,-2 0-23-16,0 0-17 0,-1-25-9 0,0 25 5 0,0-29-2 15,0 7-14-15,0 0-8 0,0-5-10 16,0-3 1-16,0-2-4 0,-27-3 1 0,27 0-3 16,0 1 3-16,-23 0-3 0,23 6 2 0,0 1-1 15,-18 5 0-15,18 5-1 0,0 2-1 0,0 3 2 16,0 4 2-16,0 1-2 0,0 0 0 0,0 2 2 16,32 0-5-16,-32 1 8 0,30 0 1 0,-12 0-3 15,0 2-1-15,1 2-2 0,0 0-1 0,0 0 4 16,-3 0 1-16,0 0-1 0,-3 24-5 0,-3-24 6 15,-4 24-2-15,-2-24-3 0,-4 33 1 0,0-12-6 16,0-2 2-16,0 3-2 0,-34 0-11 0,34 1-13 16,-31-3-22-16,31 2-23 0,-34 0-25 15,34-5-32-15,-30 2-38 0,30-5-49 0,-21-1-53 16,21-4-96-16,-11-1-144 0,11-4 44 0,0-3 90 16</inkml:trace>
  <inkml:trace contextRef="#ctx0" brushRef="#br0" timeOffset="37679.81">16535 9108 2834 0,'0'0'46'15,"0"0"37"-15,0 0 40 0,1 6 53 0,-1-6-7 16,1 0-12-16,0 0-29 0,-1 0-49 0,2 0-36 16,2 0-23-16,1 0-13 0,1 0-7 0,5 0 2 15,2 0-3-15,0 0 1 0,3 0 4 16,2 0-4-16,0 0-2 0,2 0-1 0,-2 0-2 15,-2 0 1-15,1 0 4 0,-3 0-4 0,-3 0 5 16,0 0-3-16,-3 24 2 0,-6-24 4 0,-2 22-7 16,0-22 2-16,0 26-8 0,-26-11 4 0,26 2 1 15,-31 0 1-15,31-1 3 0,-39 1 0 0,18 0 3 16,3 1-2-16,18-4-4 0,-30-1-8 0,30-3-8 16,-19 1-11-16,19-6 6 0,0 0 5 0,0-5 4 15,0 0 3-15,0 0-33 0,42 0-34 0,-18 0-58 16,5-25-70-16,4 25-69 0,0-19-118 15,4 19-153-15,1-24-163 0,-2 24 102 0</inkml:trace>
  <inkml:trace contextRef="#ctx0" brushRef="#br0" timeOffset="37859.81">17296 9203 3275 0,'1'0'42'0,"0"0"4"0,-1 0-2 16,0 12 4-16,1-12-36 0,1 0 12 0,-2 0 33 15,0 0 15-15,0 13 1 0,0-6-16 0,0 0-31 16,0 3-18-16,0 3-7 0,0 3 1 0,-19 0-10 16,19 1-19-16,0 1-90 0,-20 3-75 15,20-2-99-15,-19 2-148 0,9 0-180 0,-4-2-137 16,2-3 110-16</inkml:trace>
  <inkml:trace contextRef="#ctx0" brushRef="#br0" timeOffset="42509.81">17732 8814 1836 0,'-7'-3'28'0,"7"-3"16"0,0 2 15 16,-4 2 12-16,4-3-18 0,0 5-3 0,0-2-7 15,0 0-7-15,-1 2-4 0,1 0-12 0,0 0-12 16,0 0-5-16,0 0-6 0,0 0 0 0,0 0 0 15,0 0 4-15,0 0 2 0,0 0-3 0,0 0 2 16,0 0 1-16,0 0 0 0,0 0-3 0,0 0 1 16,0 0 1-16,0 0 3 0,0 0 2 0,0 0 6 15,0 0 3-15,0 0-6 0,0 0 8 0,0 0-5 16,0 0-5-16,0 0-2 0,0 0 0 0,0 0 0 16,0 0-2-16,0 0 3 0,0 0-4 15,0 0 0-15,0 0-1 0,0 0-7 0,0 0 3 16,0 0 0-16,0 0 1 0,0 0 5 0,0 0-4 15,0 0 3-15,0 0-1 0,0 0-2 0,0 0 2 16,0 0-5-16,0 0 3 0,0 0-3 0,0 0 0 16,0 0 4-16,0 0 0 0,0 0 2 0,0 0 3 15,0 0-1-15,0 0-3 0,0 0 0 0,0 0-2 16,0 0 2-16,0 0 10 0,0 0 6 0,0 0 2 16,0 0 9-16,0 0-7 0,0 0-2 0,0 0-4 15,0 0-7-15,0 0-6 0,0 0 4 16,0 0-4-16,0 0-3 0,0 0 1 0,0 0-4 0,0 0 1 15,0 0 4-15,0 0 0 0,0 0-3 16,0 0 0-16,0 0 1 0,0 0 0 0,0 0-1 16,0 0 4-16,0 0-5 0,0 0 2 0,0 0 1 15,0 0-5-15,0 0 4 0,0 0-5 0,0 0 2 16,0 0 3-16,0 0 1 0,0 0 1 0,0 0 1 16,0 0-2-16,0 0 1 0,0 0-1 15,0 0 2-15,0 0-2 0,0 0 1 0,0 0 1 0,0 0-8 16,0 0 8-16,0 0-3 0,0 0 0 0,0 0 1 15,0 0-1-15,0 0-3 0,0 0 3 0,0 0 0 16,0 0-1-16,0 0 2 0,0 0-5 16,0 0 4-16,0 0 2 0,0 0-1 0,0 0 4 15,0 0-1-15,0 0-5 0,0 0 4 0,0 0-1 16,0 0 1-16,0 0 1 0,0 0-3 0,0 0 5 16,0 0-2-16,0 0 3 0,0 0-1 0,0 0-5 15,0 0 2-15,0 0-2 0,0 0-1 0,0 0-1 16,0 0 2-16,0 0-1 0,0 0 2 0,0 0-2 15,0 0 0-15,0 0 2 0,0 0-5 0,0 0 7 16,0 0-4-16,0 0-2 0,0 0 4 0,0 0-1 16,0 0 5-16,0 0-2 0,0 0 1 0,0 0-4 15,0 0-1-15,0 0 4 0,0 0-2 0,0 0-2 16,0 0-2-16,0 0 1 0,0 0-2 16,0 0 6-16,0 0 0 0,0 0-2 0,0 0 2 15,0 0-6-15,0 0 4 0,0 0-1 0,0 0 0 16,0 0 3-16,0 0-6 0,0 0 3 0,0 0 0 15,0 0 0-15,0 0 2 0,0 0-4 0,0 0 5 16,0 0-3-16,0 0 3 0,0 0 1 0,0 0-8 16,0 0 4-16,0 0 1 0,0 0-3 0,0 0 10 15,0 0 2-15,0 0-4 0,0 0-1 0,0 0-5 16,0 0 0-16,0 0-3 0,0 0 7 0,0 0-3 16,0 0-1-16,0 0 3 0,0 0-4 0,0 0 3 15,0 0 1-15,0 0-2 0,0-18 5 0,0 18 0 16,0 0-2-16,0 0 1 0,0 0 0 15,0 0-6-15,0 0 0 0,0 0 2 0,0 0-2 16,0 0 2-16,0 0 1 0,0 0-2 0,0 0-2 16,0 0 2-16,0 0-1 0,0 0 0 0,0 0-1 15,0 0 0-15,0 0 3 0,0 0-1 0,0 0-1 16,0 0 3-16,0 0-3 0,0 0 2 0,0 0-1 16,0 0 0-16,0 0 0 0,0 0 1 0,0 0 2 15,0 0 1-15,0 0 0 0,0 0-3 0,0 0 2 16,0 0-2-16,0 0 2 0,0 0-6 0,0 0 3 15,0 0-4-15,0 0 0 0,0 0 7 0,0 0-3 16,0 0 2-16,0 0-2 0,0 0 1 0,0 0-2 16,0 0 0-16,0 0 2 0,0 0-5 15,0 0 6-15,0 0-2 0,0 0-1 0,0 0 3 16,0 0-8-16,0 0 2 0,0 0 2 0,0 0 0 16,0 0 6-16,0 0 1 0,0 0-6 0,0 0 2 15,0 0-1-15,0 0-5 0,0 0 8 0,0 0-5 16,0 0 1-16,0 0 3 0,0 0-1 0,0 0-3 15,0 0 6-15,0 0-3 0,0 0-1 0,0 0 1 16,0 0-2-16,0 0-2 0,0 0 2 0,0 0 1 16,0 0-4-16,0 0 5 0,0 0-1 0,0 0 0 15,0 0 1-15,0 0-2 0,0 0-1 0,0 0 2 16,0 0-1-16,0 0 1 0,0 0-1 16,0 0 2-16,0 0-1 0,0 0 1 0,0 0 2 15,0 0-5-15,0 0 3 0,0 0 0 0,0 0-4 16,0 0 6-16,0 0-4 0,0 0-1 0,0 0 4 15,0 0-4-15,0 0 4 0,0 0-3 0,0 0 1 16,0 0-1-16,0 0 0 0,0 0 0 0,0 0 0 16,0 0 1-16,0 0-2 0,0 0 0 0,0 0 3 15,0 0-2-15,0 0-1 0,0 0 7 0,0 0-6 16,0 0 5-16,0 0 0 0,0 0-7 0,0 0 7 16,0 0-6-16,0 0 3 0,0 0 0 15,0 0-2-15,0 0 5 0,0 0-4 0,0 0 1 0,0 0-1 16,0 0 0-16,0 0 0 0,0 0 1 15,0 0-3-15,0 0-2 0,0 0 6 0,0 0-4 16,0 0 5-16,0 0-1 0,0 0-6 0,0 0 2 16,0 0 3-16,0 0-3 0,0 0 2 0,0 0 0 15,0 0-3-15,0 0 3 0,0 0 2 0,0 0 1 16,0 0-4-16,0 0 3 0,0 0-4 0,0 0-1 16,0 0 6-16,0 0-3 0,0 0 4 0,0 0-3 15,0 0-1-15,0 0-3 0,0 0 2 0,0 0 1 16,0 0 0-16,0 0 2 0,0 0-3 0,0 0-2 15,0 0 3-15,0 0 0 0,0 0 2 0,0 0-1 16,0 0-2-16,0 0 1 0,0 0-3 16,0 0 6-16,0 0-3 0,0 0 0 0,0 0 0 15,0 0-2-15,0 0 5 0,0 0 0 0,0 0 2 16,0 0-5-16,0 0-1 0,0 0-1 0,0 0-3 16,0 0 5-16,0 0-2 0,0 0 1 0,0 0 1 15,0 0-1-15,0 0 4 0,0 0-5 0,0 0 2 16,0 0 0-16,0 0-2 0,0 0 6 0,0 0 1 15,0 0-2-15,0 0 0 0,0 0-7 0,0 0-1 16,0 0 5-16,0 0 0 0,0 0 3 0,0 0-1 16,0 0 0-16,0 0-4 0,0 0 2 0,0 0 3 15,0 0-3-15,0 0 1 0,0 0 2 16,0 0-6-16,0 0 0 0,0 0 3 0,0 0-1 16,0 0 4-16,0 0 0 0,0 0-2 0,0 0-2 15,0 0 0-15,0 0 5 0,0 0-6 0,0 0 4 16,0 0-1-16,0 0-4 0,0 0 6 0,0 0-6 15,0 0 3-15,0 0 0 0,0 0-1 0,0 0 3 16,0 0-3-16,0 0 0 0,0 0 1 0,0 0-3 16,0 0 0-16,0 0 3 0,0-19-2 0,0 19 3 15,0 0 2-15,-25 0-3 0,25 0 1 0,0 0-1 16,0 0-4-16,0 0 5 0,0 0-1 0,0 0 0 16,0 0 3-16,0 0-6 0,0 0 3 0,0 0 2 15,0 0 0-15,0 0-3 0,0 0 3 0,0 0-3 16,0 0-3-16,0 0 9 0,0 0-7 15,0 0 3-15,0 0 1 0,0 0-5 0,0 0 3 16,0 0 0-16,0 0 0 0,0 0 2 0,0 0-2 16,0 0-6-16,0 0 7 0,0 0-7 0,0 0 10 15,0 0 0-15,0 0-4 0,0 0 1 0,0 0-6 16,0 0 5-16,0 0 2 0,0 0 0 0,0 0 0 16,0 0-6-16,0 0-1 0,0 0 6 0,0 0-2 15,0 0 5-15,0 0-2 0,0 0-4 0,0 0 1 16,0 0 1-16,0 0 3 0,0 0-4 0,0 0-1 15,0 0-2-15,0 0 1 0,0 0 3 16,0 0 0-16,0 0 2 0,0 0-1 0,0 0 3 16,0 0-3-16,0 0-1 0,0 0-4 0,0 0 2 15,0 0 2-15,0 0 2 0,0 0-1 0,0 0-1 16,0 0-1-16,0 0 0 0,0 0 2 0,0 0-1 16,0 0 3-16,0 0-1 0,0 0-2 0,0 0 0 15,0 0 1-15,0 0-1 0,0 0 1 0,0 0 0 16,0 0-2-16,0 0 1 0,0 0 0 0,0 0-1 15,0 0 2-15,0 0-1 0,0 0-4 0,0 0 7 16,0 0-6-16,0 0 3 0,0 0 4 0,0 0-3 16,0 0 0-16,0 0-1 0,0 0 2 0,0 0-3 15,0 0 1-15,0 0 1 0,0 0-2 0,0 0-12 16,0 0-39-16,0 0-82 0,0 0-147 16,0 0-224-16,0 0-130 0,0 0 81 0</inkml:trace>
  <inkml:trace contextRef="#ctx0" brushRef="#br0" timeOffset="64739.81">17890 8748 1911 0,'0'-8'58'0,"0"0"33"0,0 2 29 16,0 1 24-16,0-4-31 0,0 4-4 0,-18-2-8 15,18 2 2-15,0 0-6 0,0 1-13 0,0 0-9 16,0 0-8-16,0 2-10 0,0 2-5 0,0-2 0 16,0 1-8-16,0 1-6 0,0 0-6 0,0 0 1 15,0 0 4-15,0 0 10 0,0 0 8 0,0 0 0 16,0 0-12-16,0 0-12 0,0 0-6 0,0 0-14 15,0 0 0-15,0 0-4 0,0 0-7 0,0 0 5 16,0 0 19-16,0 0 10 0,0 22 7 16,0-22-3-16,0 15-22 0,0-3-9 0,0 1-2 15,0 5 1-15,0-1-6 0,0 1 2 0,0 5-5 16,0-3-2-16,0 6 8 0,14-1-3 0,-14 3 2 16,0-1-2-16,0 3 4 0,11-2 2 0,-11 2-2 15,5-5 5-15,-1 1-10 0,0-3 2 0,0-3 0 16,0-1-3-16,1-4 0 0,1-2-5 0,-2-2 7 15,2-2-5-15,-3-2 5 0,1 0 3 0,-1-4-5 16,-1 0 5-16,1-3-5 0,-3 0 2 0,2 0 0 16,-2 0-16-16,0 0-48 0,3 0-86 0,-2 0-102 15,0-22-107-15,0 22-125 0,2 0-196 0,2-24-40 16,-1 24 123-16</inkml:trace>
  <inkml:trace contextRef="#ctx0" brushRef="#br0" timeOffset="65039.81">18392 9287 2575 0,'2'0'30'16,"-1"0"27"-16,-1 0 17 0,0 0 20 0,0 0-5 15,0-14-13-15,0 14 1 0,0 0 4 0,0 0-6 16,0 0-7-16,0 0-8 0,0 24-17 0,0-24-17 15,0 22 3-15,0-22 2 0,-17 29 1 0,17-14 13 16,0 2-7-16,0 0-16 0,-14 0-2 16,14-2-14-16,-11 2 0 0,2-2 0 0,0 0-5 15,-2-2 0-15,0-1-1 0,0 1 3 0,-4-4-1 16,1 0-4-16,1-1-1 0,-1-1-2 0,3-3-13 16,-1 1-45-16,4-1-53 0,-1-4-56 0,3 0-48 15,3 0-34-15,1 0-22 0,2 0-47 0,0 0-83 16,0-25-118-16,0 25 1 0,27 0 108 0</inkml:trace>
  <inkml:trace contextRef="#ctx0" brushRef="#br0" timeOffset="67649.81">19024 8835 1921 0,'0'-7'70'0,"0"3"43"0,-14-5 37 16,14 2 29-16,0 0-41 0,-14 0-12 0,14 0-10 15,0 2-8-15,-7-1-7 0,2 0-7 0,2-1-13 16,1 1-7-16,-1 2-16 0,1-1-12 0,-1 0-9 16,0 1-12-16,1 1-8 0,1 3-8 0,-1-1-9 15,0 1-2-15,-1 0 2 0,0 0-2 0,-3 0 2 16,1 0 2-16,-3 26 0 0,0-26 0 0,-3 26 1 15,0-10-3-15,0 2 0 0,1 1 0 16,2 1 2-16,0-1 0 0,0 3-2 0,3 0 2 16,1-1-2-16,3 0-2 0,0 1 2 0,1-4 0 15,0 2 0-15,0-4 4 0,0 1 0 0,28-4 1 16,-28-1-1-16,29-2 0 0,-10-4 1 0,2 1-1 16,2-5 2-16,-2-2 0 0,-1 0 7 0,-2 0-2 15,-1 0 0-15,-1 0 0 0,-3-27-5 0,-1 27-1 16,-2-25-1-16,-1 25-2 0,-1-32-2 0,-3 13 3 15,-1-2-3-15,-2-3-3 0,-2-1 4 0,0-2-3 16,0-2 2-16,0 2 0 0,0 1 0 0,-29 1 0 16,29 3 0-16,-21 3-2 0,21 3-5 15,-16 3 3-15,16 4-8 0,-15 2 8 0,15 2-1 16,-14 2-1-16,14 3 3 0,-14-2-5 0,14 2-26 16,-11 0-64-16,2 0-86 0,3 0-93 0,-3 0-85 15,3 0-111-15,1 21-177 0,0-21 50 0,1 0 112 16</inkml:trace>
  <inkml:trace contextRef="#ctx0" brushRef="#br0" timeOffset="67909.81">19325 9044 2219 0,'8'1'34'0,"-3"2"14"0,-1-2 4 16,-2 3 8-16,-1-4-13 0,1 5 32 0,-2-2 35 15,0 1 20-15,0 3 4 0,0 1-29 0,0-2-28 16,-21 5-25-16,21-1-18 0,0 2-2 0,-17 0-7 16,17 1-4-16,0 0-9 0,-15 4-14 0,15-5-3 15,-11 5 2-15,11-2 1 0,-9-1 2 0,9 1-6 16,-10-1 4-16,3-1-3 0,1 0-3 0,1 0 4 16,0-3-7-16,0-1-62 0,0-1-68 0,-1-1-82 15,2-2-107-15,2 0-110 0,-2-1-178 0,3-4 3 16,0 0 112-16</inkml:trace>
  <inkml:trace contextRef="#ctx0" brushRef="#br0" timeOffset="71129.8">19897 8669 1427 0,'6'-5'72'15,"-1"-2"45"-15,0 1 23 0,-1 0 26 0,0 0-52 16,-2-1-19-16,2 2-2 0,0 0-2 0,-3 1 5 15,0 0 11-15,-1 0 7 0,1 0 8 0,-1-1-4 16,0 2-10-16,0-2-12 0,0 2-10 0,0-1-10 16,0 0-6-16,0 1-3 0,0 1-6 0,0-1 2 15,0 3-11-15,0 0-9 0,0-3-17 0,0 3-8 16,0-1-10-16,0 1-1 0,0 0-4 0,0 0-5 16,0 0 2-16,0 0-7 0,0 0 7 0,0 0-1 15,0 0 1-15,0 0 1 0,0 0 1 0,0 27-4 16,0-27-1-16,0 26 7 0,17-10-5 0,-17 2 7 15,0 3-1-15,14-1-8 0,-14 3 7 16,11-1-4-16,-11 3-1 0,9-3 5 0,-9 3-6 16,8 0 4-16,-4-1 2 0,-1 1-6 0,-2-1 4 15,1-1 0-15,1 1-4 0,-1-3 7 0,0 1-3 16,1-3-1-16,-1-1 6 0,-1 0-9 0,0-3 3 16,3 0-2-16,-3-4-1 0,0 1 2 0,0-7 0 15,1 3 2-15,-1-4-2 0,-1-1 2 0,1 0 1 16,-1-2-5-16,0-1 5 0,0 0-1 0,2 0-4 15,-2 0 4-15,0 0 0 0,1 0-2 0,-1 0 0 16,0 0-3-16,1 0 1 0,-1 0 3 0,0 0 1 16,1 0 1-16,-1 0-1 0,0 0-2 15,2 0-1-15,-2 0-6 0,0 0-27 0,0 0-48 16,0 0-78-16,0 0-106 0,0 0-146 0,0-16-242 16,0 16-108-16,0-13 113 0</inkml:trace>
  <inkml:trace contextRef="#ctx0" brushRef="#br0" timeOffset="79739.81">15472 10165 2470 0,'-7'2'16'0,"0"-2"1"0,0 0 23 0,0 0 37 16,2 0 22-16,-1 0 33 0,-1 0-2 0,2 0-24 15,3 0-20-15,-1 0-27 0,3 0-17 0,0 0-8 16,0 0-15-16,0 0-10 0,0 0-1 0,0 0 0 15,0 0-6-15,25 0 0 0,-25 0 0 0,30-17-3 16,-11 17-3-16,2 0 0 0,3-13-4 0,5 13-5 16,0-10 5-16,2 10-48 0,-1-8-48 0,0 8-75 15,-3 0-108-15,1 0-82 0,-3 0-88 0,-2 0-99 16,-7 0 16-16,-1 0 130 0</inkml:trace>
  <inkml:trace contextRef="#ctx0" brushRef="#br0" timeOffset="79919.81">15571 10328 2517 0,'-5'5'16'0,"0"-3"9"0,-1 2 25 0,6-3 23 15,0 2 7-15,0-3 14 0,0 0-8 0,0 0-18 16,0 0-19-16,0 0-26 0,0 0-16 0,0 0-4 16,27 0-6-16,-27 0 0 0,37 0-3 0,-13-20-9 15,5 20-75-15,3 0-92 0,5-19-117 0,2 19-168 16,1-14-156-16,-2 14 38 0,-1-13 116 15</inkml:trace>
  <inkml:trace contextRef="#ctx0" brushRef="#br0" timeOffset="80419.81">16525 9949 2176 0,'0'-9'20'0,"-20"1"30"0,20 1 29 0,-19 1 30 15,19-3 13-15,-16 5-2 0,16-1-12 0,0 2-22 16,-14 0-26-16,14 3-26 0,0 0-13 16,0-2-10-16,0 2-4 0,0 0 4 0,0 0 2 0,0 0 8 15,0 0 1-15,0 0 9 0,0 0 3 16,0 0 9-16,0 0 6 0,0 20-7 0,0-20-8 16,0 18-14-16,-24-18-7 0,24 25-11 0,-17-9 4 15,17 1-4-15,-22 0 0 0,22 0 2 0,-23 2-5 16,23-1 1-16,-16-2-1 0,16 4 1 0,-12-1 0 15,12-3 1-15,0 2 1 0,0-2-2 0,0 2 2 16,0-1-2-16,0 0 0 0,0-3 2 0,28 1-4 16,-28-2 0-16,0 0 2 0,26-2 0 0,-26 0 0 15,19-1-1-15,-19 0 3 0,20-3-2 0,-8-2 4 16,-2 0 0-16,0 0-4 0,5-2 3 16,-3-2-3-16,1-1 0 0,1 0 2 0,3 0 2 15,-1 0 2-15,1 0-2 0,-2-21 0 0,1 21 2 16,1 0-4-16,-1-25 2 0,-2 25-1 0,1-21-3 15,-3 9 4-15,1-3 0 0,-2 2 4 0,-3-2 0 16,0-1 2-16,-3-1 4 0,-1 0 0 0,-4 0 2 16,0-2-4-16,0 2-4 0,0-4-6 0,0 3-2 15,-25-1 0-15,25 2 0 0,-22 0 2 0,22 0-4 16,-26 2 0-16,26 2 0 0,-26 3 0 0,12-2 2 16,2 2-2-16,-2 4 0 0,2 1-11 0,-2 1-5 15,-2 0-27-15,-1 1-52 0,1 1-62 0,-1 2-112 16,-2 0-130-16,-1 0-185 0,-3 0-116 15,2 0 118-15</inkml:trace>
  <inkml:trace contextRef="#ctx0" brushRef="#br0" timeOffset="85689.81">21651 3762 2420 0,'-2'-8'12'16,"-2"-1"5"-16,0-1 20 0,2 2 24 0,-1-1 18 15,2 0 17-15,-2 2-2 0,1-2-13 0,0 3-29 16,2 3-30-16,0 0-18 0,0 3-14 0,0 0 1 16,0 0 6-16,0 0 0 0,0 26 7 0,0-26-2 15,0 35 2-15,23-10 1 0,-23 4-6 0,0 4 4 16,16 1-1-16,-16 2 3 0,0 0 1 0,12 0 1 16,-12 1-2-16,0-3 0 0,0-2-3 0,7-1-3 15,-7-4-2-15,9-1 2 0,-7-3 3 0,2-3-2 16,0-3 4-16,1 0-3 0,-1-6 1 15,0-2 2-15,-1-2 0 0,0-2 0 0,-1-2 5 16,0-2 6-16,-1-1-3 0,0 0 0 0,-1 0-6 16,0 0-8-16,0-32 6 0,0 32-6 0,0-33 6 15,0 11-4-15,0-2-5 0,0-2 7 0,0-3-7 16,0-5 0-16,0 1 3 0,-25-3-3 0,25 1 0 16,0-3 4-16,-17 4-1 0,17-1 4 0,0 6-3 15,0 3 0-15,0 1-4 0,0 5 1 0,0 2-1 16,0 1 5-16,0 4 8 0,0 0-1 0,0 1 2 15,0 1-6-15,31-1-4 0,-31 3-2 0,27-1 4 16,-27 0-3-16,32 1-2 0,-14 0 6 16,1 2-9-16,-1 2 8 0,-1 0 2 0,1 2-7 0,-3 2 5 15,-3 1-2-15,-1 0 1 0,-1 0 2 16,-3 32 0-16,-3-32 0 0,-3 39 4 0,-1-15-4 16,0 3 1-16,0 4 1 0,0-1-4 0,-33 2 5 15,33-1-5-15,-27 0 1 0,27-4 0 0,-30 1-8 16,30-3-5-16,-28-1-19 0,16-3-48 0,0-3-60 15,0-4-78-15,12 1-101 0,-15-3-83 0,8-4-90 16,7-2-47-16,-6-3 118 0</inkml:trace>
  <inkml:trace contextRef="#ctx0" brushRef="#br0" timeOffset="86129.81">22115 4221 2414 0,'0'0'21'0,"0"0"41"0,0 0 23 0,0 0 6 16,0-24-1-16,0 24-25 0,0 0-12 0,0-23-4 15,0 23-20-15,0-16-14 0,0 16-13 0,25-16 0 16,-25 16 1-16,19-12-4 0,-19 12 2 0,28-10-3 16,-12 10 1-16,3-6 1 0,-1 6 0 0,-1-2-2 15,1 2 0-15,-1 0-2 0,2 0 4 0,-7 0 2 16,1 0-1-16,-2 20 3 0,-2-20-2 15,-3 18-3-15,-2-18 5 0,-4 27-2 0,0-13-1 16,0 0 3-16,0 2-3 0,-27-2 1 0,27 1 1 16,0 2 0-16,-32-5 3 0,32 0-3 0,-21-3-3 15,21 0 0-15,-16-1-1 0,16-3-4 0,-13-2 4 16,13 2-4-16,0-5 1 0,0 0 3 0,0 0-3 16,0 0 5-16,27 0-4 0,-27 0 5 0,34 0-2 15,-11 0-2-15,3 0 5 0,-1 0-4 0,2 0-1 16,0 0 1-16,-2 0-3 0,-3 0 1 0,-2 0-1 15,-6 0 2-15,-4 29-6 0,-10-29-2 0,0 29-3 16,0-11-7-16,0 1-7 0,-35-1-8 0,13 5-13 16,-6-5-12-16,-1 2-14 0,-2 0-24 15,-3-3-28-15,-5 1-48 0,-1 0-38 0,-1-2-50 16,-4 0-50-16,0-3-94 0,-8 0-17 0,-3-3 85 16</inkml:trace>
  <inkml:trace contextRef="#ctx0" brushRef="#br0" timeOffset="87129.8">20752 1884 805 0,'0'22'23'0,"0"5"26"16,0 1 7-16,0 1 25 0,0 0-12 0,0 3 1 16,17 4 10-16,-17 3 1 0,0-3 6 0,0 6-23 15,0 5 2-15,15 2 6 0,-15 2 1 0,9 5 6 16,-9 3-7-16,11 0-17 0,0 4-9 0,-4 0 21 15,1-1-6-15,4-1-9 0,-1 0-9 0,0-1-32 16,2-2-5-16,-1-2 0 0,2 1 6 16,-2-1 0-16,1-1 1 0,1 0-4 0,-6 0 5 15,1-1 0-15,0 3-7 0,-3 4 6 0,2 0-10 16,2 0 0-16,-4 0 5 0,2 1-4 0,0 0 1 16,4 0-3-16,0-3 2 0,-1-2 2 0,1-2 0 15,0-1 6-15,1-2-2 0,-1-1 0 0,0-1 2 16,0-1-4-16,-2-2-1 0,0-1-4 0,1-1 0 15,0 0 5-15,-1 1-1 0,0-1 11 0,1-2-4 16,1 2-5-16,1-1-1 0,-2 2-7 0,3 0-2 16,1 1-1-16,0-1 6 0,0 0-4 0,2 2 7 15,-2-2-2-15,3 2 0 0,-2-4 0 0,-1-1-4 16,1 1-2-16,-3-2 1 0,-2 1 5 16,0-2-3-16,-1 2 8 0,-1-3-1 0,-2-2-7 15,-2 0 1-15,2 2 5 0,-3-2-7 0,-1 1 6 16,2 0 3-16,-2-1-4 0,2 1-3 0,-4 0 5 15,1-1 2-15,1 1 21 0,-2-2 10 0,1 2-9 16,0 2 5-16,-1 0-25 0,2-1 3 0,-2 4 7 16,2-1-4-16,-1 3 5 0,1 0 1 0,-1-2-1 15,3-1-1-15,0 1-2 0,0-3 5 0,0 2-1 16,1-3-1-16,3 0-1 0,-1 0-11 0,-1 0 4 16,3-1-6-16,-1 0-3 0,-2 0-1 0,1-1-8 15,1 1 8-15,-2 1-2 0,-1-1 3 0,1 0 4 16,-2-1-9-16,1 1 4 0,-2-1-3 15,-1 1-6-15,0-2 8 0,0 3-1 0,-2-2 1 16,-1 3 2-16,0 0-9 0,0-2 3 0,0 3-3 16,0-1 3-16,0 0 1 0,0-4-2 0,0 1 0 15,0-1 3-15,0-2 4 0,0 1-3 0,0 0 20 16,0-1 1-16,0-2-1 0,0 1 6 0,0-3-22 16,0 4-4-16,0-4 2 0,0 1-2 0,0-3 4 15,0 1-1-15,0-1-4 0,0 1-4 0,0-1 2 16,0-3 4-16,0 2 1 0,0-2-3 0,0 1-3 15,0-1-2-15,0-1-1 0,0 0 5 0,0-1 0 16,0-2-2-16,-20 3 4 0,20-5-2 16,0-3-4-16,-14 1 6 0,14-2-6 0,0-1 0 15,-11-3-17-15,11-2-49 0,0 1-47 0,-8-4-50 16,8-3-42-16,0-1-79 0,0-1-134 0,0-2-208 16,0 0 64-16</inkml:trace>
  <inkml:trace contextRef="#ctx0" brushRef="#br0" timeOffset="87669.81">23314 3991 1630 0,'0'0'41'16,"-25"0"23"-16,25 0 31 0,-17 11 51 0,17-11-5 15,-17 0 11-15,17 0 8 0,-11 0-20 0,11 0-11 16,-11 0-1-16,11 0-17 0,-5 0-12 0,2 0-17 16,3 0-22-16,0 0-18 0,0 0-17 15,0 0-7-15,0 0-10 0,0 0-10 0,0 0 2 16,0 0 0-16,0 0 0 0,0 0 3 0,28 0-3 16,-28 0-6-16,27 0-19 0,-5 0-60 0,-1 0-74 15,5 0-96-15,3 0-95 0,-3 0-66 0,3-18-25 16,-2 18-73-16,-3 0 69 0,-4 0 128 0</inkml:trace>
  <inkml:trace contextRef="#ctx0" brushRef="#br0" timeOffset="87879.81">23289 4263 2161 0,'-2'8'39'15,"0"-2"28"-15,1-3 42 0,1-1 36 0,0 0-10 16,0-2-23-16,0 0-45 0,0 0-36 0,0 0-33 15,0 0-4-15,0 0 1 0,23-24-5 0,-23 24 5 16,16 0-6-16,-16-19-24 0,19 19-28 0,-19 0-39 16,14-15-40-16,-14 15-13 0,9 0-14 0,-9 0-10 15,0 0 5-15,0 0 21 0,0 0 29 0,0 0 7 16,0 0-30-16,0 0-60 0,0 0-119 0,0 0 17 16,-28 0 69-16</inkml:trace>
  <inkml:trace contextRef="#ctx0" brushRef="#br0" timeOffset="88879.81">22289 3964 1487 0,'0'-6'48'0,"0"1"30"0,0-2 30 0,0 0 34 16,0 0-15-16,0-1 5 0,0 0 2 0,0 1 0 15,0 1-7-15,0 2-11 0,0 0-18 0,0 1-23 16,0 0-22-16,0 3-20 0,0-1-10 0,0 1-9 16,0 0-5-16,0 0-6 0,0 0-4 0,0 0-6 15,0 0 6-15,0 0 1 0,0 0 6 0,0 21 9 16,0-21-7-16,0 26 2 0,-20-8-6 0,20 1-1 16,-27 5 1-16,10 0-4 0,1 1 3 0,-1 0-3 15,-3-2-1-15,3 2 3 0,0-2-1 16,1-4 2-16,1 3 0 0,2-3 0 0,1-2-3 15,3 0 1-15,0-5 0 0,4 1-3 0,-1-2 1 16,1-2 0-16,2-2 4 0,1-1-1 0,1 0 2 16,1-5-1-16,0 2 2 0,0-2 4 0,0 0 8 15,0-1 2-15,0 0 0 0,0 0-6 0,0 0-9 16,21 0-3-16,-21 0-4 0,0 0 3 0,15 0-2 16,-15 0 3-16,15 0-1 0,-15 0 2 0,14 0 5 15,-4 0-8-15,0 0 2 0,2 0-2 0,3 0-1 16,0 0-2-16,5 0 0 0,0 17-6 0,3-17-6 15,-1 0-29-15,5 0-28 0,0 0-31 0,3 0-31 16,1 0-1-16,1 0-2 0,-3 0 6 0,-2 0 7 16,-2 0 29-16,-6 0 9 0,-3 0 9 15,-8-17 11-15,-2 17-3 0,-5 0 21 0,-1 0 19 16,0-14 22-16,0 14 8 0,-32 0 0 0,32-11-4 16,-28 11 11-16,28-9 13 0,-29 5 17 0,29-3 30 15,-27 2 3-15,27-3 3 0,-19 2 2 0,19-3-4 16,-12 1-9-16,12 0-13 0,0 1-14 0,0-3-15 15,0 3-8-15,0-2 8 0,0 4 15 0,0-2 1 16,23 2 9-16,-23 2-9 0,0 0-20 16,0 1-3-16,0 2 15 0,16 0 18 0,-16 0 13 0,0 0 6 15,0 0-10-15,0 20-14 0,9-20-11 0,-9 19-8 16,0-19-13-16,7 24-2 0,-7-24 0 16,0 28 3-16,0-14-4 0,0 2-3 0,0 0-5 15,0 2 0-15,0 2 7 0,0 1-2 0,3 0 0 16,-1 0 1-16,-1 1 1 0,0 1 0 0,1-1 0 15,0-1 0-15,-1 2-1 0,0-3-1 0,-1-2-3 16,1 1 3-16,1-1-5 0,-2-2 4 0,0-3 3 16,1 1-7-16,-1-4-5 0,1 0-4 0,-1-1-15 15,0-4-35-15,0-2-43 0,0 1-60 0,0-3-101 16,0-1-111-16,0 0-114 0,0 0-64 0,0-25 115 16</inkml:trace>
  <inkml:trace contextRef="#ctx0" brushRef="#br0" timeOffset="89609.81">22321 3863 1283 0,'0'-8'43'0,"0"-1"42"0,0 2 43 16,0 0 30-16,0 2-17 0,0-2-13 0,0 3-24 15,0 0-16-15,0 2-26 0,0 0-28 0,0 2-18 16,0 0-16-16,0 0-3 0,0 0 5 0,0 0 1 16,0 0 0-16,-3 0 8 0,1 20 0 0,-2-20 7 15,-1 18 13-15,-3-18 1 0,-2 28 0 16,-1-11 3-16,0 1-5 0,-5 2-1 0,2 4-5 16,-5-2-4-16,2 2-3 0,0 2-1 0,0-1 1 15,-1-1-4-15,0 0-1 0,2-1-2 0,0-1-1 16,2 1 2-16,-1-5-3 0,4-1-2 0,-1-1 0 15,0-1-2-15,5-2-1 0,-2-1-5 0,2-2 4 16,1 0-3-16,0-1 2 0,4-2 8 0,-1 0-6 16,0-2 4-16,3 1-6 0,0-4-1 15,0 2 4-15,0-3 1 0,0 1 6 0,0-2 6 0,0 0 8 16,0 0 1-16,0 0 1 0,0 0-4 16,23 0-12-16,-23 0-3 0,20 0-3 0,-20 0-7 15,27 0 1-15,-11 0 0 0,1 0 1 0,1 0 2 16,3 0-3-16,0 0-2 0,2 0-2 0,0 0-2 15,1 0 4-15,-2 0-1 0,1 0 1 0,0 0-5 16,2 0-16-16,-2 15-18 0,-2-15-1 0,-5 0-13 16,2 13 5-16,-2-13 17 0,-1 0-4 0,-5 9 9 15,2-9 7-15,-4 0-1 0,-2 0 1 0,1 0 1 16,-2 0-5-16,3 0-2 0,0 0 3 0,-3 0-3 16,0-29 13-16,0 29 1 0,2-24 3 0,-2 24 8 15,2-22-1-15,-3 22 7 0,-1-24 9 0,1 24 13 16,-2-16 16-16,1 16 6 0,-3-13 0 15,0 13 2-15,0-8-6 0,0 8-5 0,0-4-9 16,0 1-9-16,0 3-18 0,-23-1 1 0,23 1-2 16,0-2 0-16,0 2 1 0,0 0-3 0,-13 0-4 15,13 0-1-15,0 0 0 0,0 0 1 0,0 0 4 16,0 0 0-16,0 0 4 0,0 22 0 0,0-22 3 16,0 20 1-16,0-20-2 0,0 29-2 0,0-11-5 15,0 2 5-15,0 2-1 0,20 3 3 0,-20 1 5 16,0 1-6-16,0-1 1 0,17 3-3 0,-17-3-4 15,0 1 3-15,0-2-2 0,0-1-3 0,0-2-6 16,0-3-33-16,0-2-42 0,0-2-34 16,0-4-28-16,0-2-4 0,0-4 12 0,0-4-31 15,0-1-48-15,0 0-82 0,0 0-86 0,0-26 14 16,0 26 82-16</inkml:trace>
  <inkml:trace contextRef="#ctx0" brushRef="#br0" timeOffset="90399.81">22318 3813 1299 0,'0'-2'44'0,"0"-2"32"0,0 2 29 0,0 2 15 15,0-3-45-15,0 3-35 0,0 0-21 0,0 0-12 16,0 0 5-16,0 0 13 0,0 0 5 0,0 0 0 16,-20 22 7-16,20-22-2 0,0 18-8 0,-21-18 6 15,21 24 0-15,-23-9 0 0,23 3 4 0,-21 0 0 16,7 3-11-16,-1 1-8 0,0-1 0 0,-2 5-7 16,0-3-3-16,-1 3 3 0,-2-3-8 0,1 1-2 15,-2-2-1-15,2-1-3 0,-1 1 6 16,2-4-6-16,4 0 6 0,0-4 1 0,4 1-2 15,2-2 10-15,3-2 0 0,1-1 8 0,2-3 0 16,2-1 0-16,0-2 8 0,0-1 0 0,0 0 13 16,0-2 4-16,21-1-6 0,-21 0-7 0,0 0-9 15,24 0-6-15,-24 0-6 0,16 0-2 0,-16 0-8 16,15-20 1-16,-15 20 0 0,16 0-1 0,-16 0 2 16,15-14-5-16,-4 14 1 0,1 0 1 0,-1 0 0 15,5-8 3-15,1 8-1 0,1 0-1 0,5 0-6 16,0 0 2-16,3-5 3 0,-1 5-4 0,2 0 3 15,1 0 2-15,2 0-7 0,0 0 2 0,-1 0 3 16,-1 0-1-16,0 0 2 0,-3 0 3 16,0 0 0-16,-5 16-3 0,-1-16 0 0,-5 0-3 0,-4 0 4 15,1 0 1-15,-4 0 4 0,-2 0-2 16,-1 0 3-16,0 0-2 0,2 0-1 0,-5 0 2 16,2 0-1-16,-2 0-3 0,0 0 0 0,-1-19 3 15,0 19-2-15,0 0 2 0,0-15 4 0,0 15-4 16,0 0 16-16,0-13 18 0,0 13 4 0,0-7 12 15,0 7-13-15,0-5-16 0,0 5-4 0,0-2-12 16,-17 0-6-16,17 2-2 0,0-1 0 0,0 1 3 16,0 0-1-16,0-1 0 0,0 1-3 0,0 0-2 15,0 0-2-15,0 0 2 0,0 0-3 16,0 0 0-16,0 0-1 0,0 0 0 0,0 0 0 16,0 0 1-16,0 0 4 0,0 0-2 0,0 0 4 15,0 23 3-15,0-23-3 0,0 23 1 0,0-23-1 16,0 30-6-16,0-14 2 0,0 1 2 0,-18 1 0 15,18 2 6-15,0-2 1 0,0 2-3 0,0 0-1 16,0 0-1-16,0 1 2 0,0-1 4 0,0 0-2 16,0 0-2-16,0 0-5 0,0-2-1 0,0 0 6 15,0-3-3-15,-20 0 2 0,20-2-2 0,0 0-7 16,0-4-6-16,-12-1-16 0,12-3-34 0,0 0-42 16,-9-4-69-16,9-1-109 0,0 0-141 15,-7 0-193-15,4 0 56 0,-2 0 126 0</inkml:trace>
  <inkml:trace contextRef="#ctx0" brushRef="#br0" timeOffset="91359.81">23258 4296 1537 0,'-8'0'31'15,"2"0"24"-15,-2 0 21 0,4 0 19 0,0 9-10 16,1-9 8-16,3 0-2 0,0 0 3 0,0 0 1 15,0 0-24-15,0 0-15 0,0 0-11 0,0 0-12 16,0 0 3-16,0 0 1 0,0 0-2 0,0 0-3 16,0 0-11-16,0 0-7 0,0 16-1 0,0-16 0 15,0 0 4-15,0 0 7 0,0 0-14 0,0 9 1 16,25-9 1-16,-25 0-3 0,34 0 5 16,-11 0-9-16,4 0-2 0,3 0-3 0,3 0-3 15,0 0 6-15,0-22-4 0,-2 22-1 0,-2 0 7 16,-3 0-7-16,-7 0 1 0,-2-13-1 0,-5 13 2 15,-5 0 3-15,-3 0 1 0,-1 0 1 0,-3 0-3 16,0 0 1-16,0 0-2 0,0 0-5 0,0 0 2 16,0 0-5-16,0 0-4 0,0 0-6 0,0 0-58 15,0 0-74-15,0 0-111 0,0 0-166 0,0-8-192 16,0 8 79-16</inkml:trace>
  <inkml:trace contextRef="#ctx0" brushRef="#br0" timeOffset="97439.81">24365 3725 2152 0,'8'0'14'0,"-8"0"7"0,0 0 9 16,0 0 14-16,0 0 6 0,4 0 12 0,-4 0 14 15,1 0-1-15,0 0-6 0,-1 0-10 16,0 0-11-16,1 0-4 0,-1 0-9 0,0 0-4 16,0 0-4-16,2 0-2 0,-2 0 2 0,1 0-1 15,-1 0-4-15,0 0-5 0,0 0-4 0,0 0 1 16,0 0 1-16,0 0-2 0,0 0-1 0,0 0-9 16,0 0-6-16,0 0-5 0,0 0-2 0,0 0-1 15,0 0 7-15,0 0 2 0,0 0 1 0,0 0 6 16,0 20-3-16,0-20 1 0,0 30-4 0,0-9-1 15,0 1 6-15,0 2-6 0,18 2 2 0,-18 1 3 16,0-1-5-16,0 1 5 0,16 0 3 16,-16 0-4-16,10-2 2 0,-10 0-3 0,8-3-1 15,-3 0 2-15,-1-1-8 0,-1-4 8 0,1 0 0 16,-1-2-3-16,-1-1 4 0,1-2-3 0,-2-3 1 16,2-1 0-16,-3-1 0 0,2-2-7 0,-2 0-2 15,0-3-1-15,0-1-34 0,0-1-29 0,0 0-47 16,0 0-63-16,0 0-50 0,0 0-64 0,0 0-48 15,0-20-51-15,0 20-55 0,0 0 69 0,0-28 98 16</inkml:trace>
  <inkml:trace contextRef="#ctx0" brushRef="#br0" timeOffset="98779.81">24417 3742 1156 0,'0'0'26'0,"0"0"33"15,0 0 12-15,0 0 15 0,0 0-7 0,0 0-6 16,0 0 6-16,0 0 4 0,0 0 1 0,0-21-2 16,0 21-7-16,0 0-7 0,0 0-6 0,0 0-10 15,0 0 2-15,0 0 5 0,0 0-14 0,0 0-3 16,0 0-19-16,0 0-11 0,0 0-8 0,0 0-8 15,0 0 2-15,0 0-3 0,0 0 7 16,0 21 3-16,0-21-2 0,0 26 2 0,0-9 0 0,0 3 0 16,0 3 1-16,0 0 6 0,0 4 0 15,0 0-4-15,0 0 5 0,0 0-12 0,0 1-2 16,0 1 1-16,0-3 1 0,-24 2 4 0,24-2 2 16,0-2-2-16,-18 2-3 0,18-6-1 0,0 1-1 15,0-2 3-15,-9-1 2 0,9-4 2 0,0-2 0 16,0 0-1-16,0-3 8 0,0-3 1 0,0 1 7 15,0-4 11-15,0 0-4 0,22-2 14 0,-22-1-6 16,0 0-5-16,17 0-5 0,-17 0-14 0,18 0-6 16,-6 0-5-16,1-21-2 0,2 21 0 0,0 0 3 15,0-21-4-15,-1 21 1 0,0 0-3 0,0-18 4 16,0 18-3-16,-4 0 0 0,3-10 1 16,-2 10-8-16,-3 0 8 0,0 0 4 0,2 0-3 15,-5 0 2-15,3-5-2 0,-3 5-6 0,-1 0 4 16,0 0 6-16,0 0 1 0,-3 0 4 0,2 0 2 15,-2 0-2-15,-1 0-4 0,0 0-3 0,3 0 1 16,-3 0-6-16,0-17 3 0,1 17 0 0,0 0-4 16,-1-21 6-16,3 21-2 0,-2-15 5 0,0 15 5 15,-1-17 7-15,1 8 15 0,-1 2-1 0,0 0 9 16,0 0-2-16,0 2-5 0,0-1 8 0,0 1-7 16,0 3 4-16,0-1-5 0,0 1-12 0,0 1-9 15,0 1-14-15,0 0-7 0,0 0 1 0,0 0 2 16,0 0 4-16,-16 0 2 0,16 22 0 15,0-22 1-15,0 23-1 0,-10-23 0 0,10 26 0 16,0-26-3-16,0 26 5 0,0-13 0 0,0 1 5 16,0-1-2-16,0 0-5 0,0 0-1 0,0 2-3 15,23-3 6-15,-23 4-1 0,0-3 2 0,0-1-4 16,15 0-2-16,-15 0-10 0,0-2-38 0,0 0-59 16,0-3-61-16,0-1-72 0,0-1-39 0,7-2-27 15,-7 0-75-15,9-3-75 0,0 0 2 0,4 0 88 16</inkml:trace>
  <inkml:trace contextRef="#ctx0" brushRef="#br0" timeOffset="98979.81">24965 4304 2026 0,'1'0'50'0,"0"-4"25"16,1 4 30-16,0 0 23 0,0 0-36 0,-2 0-18 16,0 0-26-16,1 0-25 0,1 0-14 0,-2 0-12 15,0 0 2-15,0 0-2 0,0 0 0 0,0 0 5 16,0 0-3-16,0 23 1 0,0-23-1 0,0 0-2 15,0 19 4-15,0-19-2 0,0 15 3 0,0-15-2 16,0 13-8-16,0-13 4 0,0 11-29 0,0-4-37 16,0-2-63-16,0 2-78 0,0-2-91 0,-21-2-113 15,21 2-101-15,0-1 76 0</inkml:trace>
  <inkml:trace contextRef="#ctx0" brushRef="#br0" timeOffset="99709.81">25350 3768 1928 0,'0'-11'54'0,"0"3"27"0,0 4 4 16,0 1-1-16,0 0-57 0,0 3-16 0,0 0 46 15,0 0 26-15,0 29 23 0,0-29-4 0,0 34-33 16,0-15-12-16,0 6-10 0,0-3 4 16,0 2-8-16,0-3-9 0,-17-1-9 0,17 0-8 15,0-2 1-15,0-2 0 0,0-1 5 0,0-1 5 16,0-5-2-16,26 1-1 0,-26 0-2 0,21-3-4 15,-21-2-9-15,33-3-1 0,-13 1-6 0,2-3 1 16,-1 0 1-16,4 0-4 0,-5 0 2 0,2 0-7 16,-4 0 4-16,-1 3 0 0,-2-1-2 0,-4 2 6 15,-4 0-2-15,0 2 0 0,-3 1 4 0,-1 3-3 16,-3 0 0-16,0 2 5 0,0 0-5 0,0 2 3 16,-27-1-3-16,27-1-3 0,-26 1-3 0,26 0-3 15,-33-1-4-15,14-3-7 0,0-1-8 16,1 1-23-16,4-3-16 0,-1-2-20 0,-1-2-17 15,5 0-19-15,-1-2-17 0,4 0-17 0,-1 0-26 16,1 0-34-16,2-28-52 0,1 28-61 0,1-25-92 16,0 9 3-16,2-4 91 0</inkml:trace>
  <inkml:trace contextRef="#ctx0" brushRef="#br0" timeOffset="99869.81">25327 3851 1945 0,'0'-3'43'0,"-1"1"17"0,1-3 14 0,0 1 7 15,0-3-39-15,0-2-7 0,24 0-15 0,-24-3-3 16,29 1-2-16,-10 1-9 0,2-2 5 16,4-1-4-16,5 1-3 0,1 0-2 0,-3 0-13 15,3 4-66-15,-2 2-86 0,-2 2-114 0,-2 4-98 16,-6 0-123-16,0 0 70 0,-8 0 117 0</inkml:trace>
  <inkml:trace contextRef="#ctx0" brushRef="#br0" timeOffset="100079.81">25789 4270 2425 0,'0'1'38'0,"0"3"14"0,9-2-1 0,-9 0 7 16,0-1-38-16,0 1-2 0,0 0 19 16,0 3 11-16,0 1 6 0,0-1-6 0,0 4-17 15,0-1-15-15,0 3-5 0,0 0-8 0,0 0-4 16,0 1 3-16,0 1-3 0,0 0 0 0,0-3 3 15,-18 3-9-15,18-3 1 0,0 1-24 0,0-1-65 16,0-1-78-16,-7-4-97 0,7 0-93 0,0 0-96 16,0-5-91-16,0 0 98 0</inkml:trace>
  <inkml:trace contextRef="#ctx0" brushRef="#br0" timeOffset="100459.81">26097 3905 2489 0,'0'-6'35'0,"0"-1"20"0,0 2 40 0,0-1 34 16,0-1 5-16,0-1 21 0,0 1-17 0,0 1-14 15,0 3-31-15,0-1-38 0,0 0-24 0,0 0-20 16,0 3-11-16,0 1-7 0,0 0-1 0,0 0 2 16,0 0 4-16,0 0 2 0,0 26 6 0,0-26-2 15,0 34 2-15,-23-10-2 0,23 3-2 0,0 2 2 16,-23 2-2-16,23 0 3 0,0 0-3 0,-19-3 0 15,19 0 0-15,0-1-4 0,0-2 2 0,0-4-2 16,0-2-4-16,0-2 1 0,0-3 3 0,33-3 2 16,-33-4 0-16,36 0 3 0,-13-4-3 15,-2-3-2-15,2 0 4 0,0 0 0 0,0 0 2 16,-6 0 6-16,0-31-4 0,-5 31-1 0,-3-25-3 16,-1 25-6-16,-8-26-1 0,0 26 3 0,0-26-2 15,0 26-2-15,0-19-1 0,-25 19-3 0,25 0 2 16,-30 0-5-16,30 0-13 0,-35 0-31 0,18 0-45 15,-5 32-43-15,6-32-38 0,0 27-30 0,3-27-36 16,3 29-34-16,10-29-57 0,-6 24-101 0,6-24-88 16,0 20 83-16</inkml:trace>
  <inkml:trace contextRef="#ctx0" brushRef="#br0" timeOffset="100649.81">26420 4267 2530 0,'7'-10'36'0,"-2"10"11"0,-1 0 2 15,0 0 0-15,-4 0-20 0,2 0 19 0,-2 0 18 16,3 0 18-16,-3 25-9 0,2-25-30 0,2 17-18 16,-4-17-15-16,5 22-5 0,-2-10 1 0,-1 2-1 15,2-2-4-15,-2 0-5 0,1 1 0 0,-3-1-7 16,2 0 2-16,-2 0-37 0,2 0-64 0,0-2-77 16,-2-1-102-16,0 1-62 0,0-3-78 0,0-4-79 15,0 1 21-15,0-4 99 0</inkml:trace>
  <inkml:trace contextRef="#ctx0" brushRef="#br0" timeOffset="100959.81">26620 3960 2459 0,'0'-5'26'0,"0"-2"28"0,-20 0 31 0,20-3 36 15,0 0-10-15,0-2-9 0,0-2-13 0,0 2-31 16,0 0-4-16,0-1-23 0,25 1-16 0,-25 0-6 15,26-1-9-15,-26 2 2 0,34 1-2 16,-13 2 1-16,4 0-2 0,-2 4 1 0,4 0 0 0,-1 4 0 16,1 0 1-16,-2 0 4 0,1 22 6 0,-2-22-5 15,-3 32 2-15,-1-12-6 0,-4 4-1 16,0 2 1-16,-3 0 1 0,-1 5-2 0,-3-1-2 16,-3 0 2-16,0 0-6 0,-5 1 3 0,4-1-5 15,-5 0 0-15,0 1-10 0,0-3-18 0,0 1-29 16,-27 0-38-16,27-2-24 0,-27-2-28 0,27-2-3 15,-29 0-16-15,29-2-24 0,-30-3 1 0,18-3-42 16,12-2-28-16,-19-1-51 0,19-6-72 0,-7-1 41 16,7-5 84-16</inkml:trace>
  <inkml:trace contextRef="#ctx0" brushRef="#br0" timeOffset="101239.81">26885 4272 1987 0,'0'0'41'16,"0"-5"18"-16,-20 5 32 0,20 0 38 0,0-3-6 15,-18 2 22-15,18 1 5 0,0-1-10 0,0-1-25 16,0 1-40-16,0-1-39 0,0-2-28 0,0 1-9 16,27-2-1-16,-27-1 1 0,33 0-2 0,-12-1 3 15,6-1 7-15,0 1 12 0,5 1 8 0,-1 0-6 16,2 2-5-16,-5-2-9 0,-1 3-8 0,-2 0 5 16,-6 1-6-16,-3 1 4 0,-7 1 3 0,-2 0-5 15,-3 0 6-15,1 0-6 0,-5 0 3 16,0 0 2-16,0 0 0 0,0 0 3 0,0 0-7 15,0 0-2-15,0 0 0 0,-21 0-2 0,21 0-4 16,0 0-1-16,0 0-11 0,0 0-16 0,0 0-24 16,0 0-30-16,0 0-41 0,0 0-44 0,-12 0-37 15,12 0-61-15,0 0-76 0,0 0-98 0,0 0-82 16,0 0 92-16</inkml:trace>
  <inkml:trace contextRef="#ctx0" brushRef="#br0" timeOffset="102699.81">23747 5154 2397 0,'-5'0'23'0,"1"16"15"0,2-16 20 0,-1 0 29 16,1 0 7-16,0 0 17 0,2 0 4 0,0 0-10 16,0 0-15-16,0 0-17 0,0 0-17 0,0 0-17 15,0 0-16-15,0 0-15 0,0 0-8 0,28 0-4 16,-28 0-2-16,21 0-9 0,-21-21-39 15,29 21-54-15,-10 0-67 0,-4-18-82 0,4 18-55 16,-1 0-80-16,-1-14-85 0,1 14-81 0,-2 0 95 16</inkml:trace>
  <inkml:trace contextRef="#ctx0" brushRef="#br0" timeOffset="102879.81">23688 5400 2236 0,'-7'9'39'0,"-1"-2"31"0,3 0 27 0,4-5 33 0,0 1-1 16,1-2-1-16,0-1-5 0,0 0-34 16,0 0-41-16,0 0-30 0,0 0-23 0,31 0 0 15,-31-22 4-15,39 22-5 0,-14-18-16 0,6 18-60 0,2-20-90 16,-1 20-110-16,1-20-167 0,1 20-180 16,-2-21 26-16,-2 10 115 0</inkml:trace>
  <inkml:trace contextRef="#ctx0" brushRef="#br0" timeOffset="103249.81">24404 4928 2183 0,'-6'-3'33'16,"6"3"11"-16,0 0 15 0,0 0 17 0,0 0-25 16,0 0-6-16,0 0-6 0,0 0-5 0,0 0-4 15,0 0-5-15,0 0-11 0,0 0 0 0,16 0 16 16,-16 0 16-16,0 0 17 0,0 17 1 0,0-17-6 16,0 17-12-16,11-5-8 0,-11 3-8 0,0 2-11 15,0 3-5-15,0 1-6 0,0 3-3 16,0 0-3-16,0 0 0 0,0 1-5 0,0-1 4 15,0 0 3-15,0 0-2 0,0-1 0 0,0-2-1 16,0 1-4-16,0-1 3 0,0-1-1 0,0-1 0 16,0 0-1-16,0-3-3 0,0-2-3 0,0 0-35 15,0-2-54-15,19-3-63 0,-19-3-77 0,0-1-55 16,0-3-50-16,0 0-72 0,0-2-106 0,0 0 85 16</inkml:trace>
  <inkml:trace contextRef="#ctx0" brushRef="#br0" timeOffset="103579.81">24386 4986 2339 0,'0'-11'16'16,"0"1"20"-16,0 0 18 0,0 0 23 0,0-3-7 15,0 1-15-15,0 1-15 0,0-2-25 0,0 3-9 16,0-2-5-16,0 0-3 0,24 0-1 0,-24 0 3 15,28 1-4-15,-28 0 6 0,34 0-4 0,-14 2 1 16,-1 2 5-16,2 2-8 0,-1 2 7 0,-2 0-3 16,0 3-4-16,-4 0 7 0,1 0 1 0,-4 0-1 15,-2 29 7-15,-4-29 3 0,0 27-1 16,-4-9 2-16,-1 2-6 0,0 0-6 0,0 4-1 0,0-2 5 16,0 1 2-16,-28 0-3 0,28-2 2 15,-21-2-3-15,21-2-3 0,-19 0 5 0,19-2-1 16,-17-5-1-16,17 0-4 0,-19-1 1 0,8-2-7 15,1 1-33-15,-4-2-48 0,3-2-64 0,-2 0-81 16,-2-1-83-16,3 1-118 0,-1-1-120 0,4-3 87 16</inkml:trace>
  <inkml:trace contextRef="#ctx0" brushRef="#br0" timeOffset="104349.81">24737 5254 2501 0,'0'-17'49'0,"0"17"28"0,0-12 28 15,0 12 20-15,0-5-37 0,0 5-12 0,0-7-17 16,0 7-13-16,0-3-13 0,0 3-13 0,0 0-11 15,0 0-10-15,0 0 4 0,0 0 3 0,0 0 7 16,0 0 5-16,0 0-1 0,0 25-2 16,0-25-6-16,0 22-2 0,0-22-2 0,0 31-2 0,-23-12-4 15,23-2 1-15,-23 3-1 0,23-3 1 16,-21 0 1-16,21-2-4 0,-18 1 3 0,18-1-2 16,-12-3-3-16,12-2 1 0,0-2-5 0,0 1 3 15,0-2 2-15,0-3-1 0,34 0-13 0,-34-3-28 16,33-1-29-16,-12 0-34 0,1 0-27 0,0 0-13 15,3 0-10-15,-4-22 0 0,1 22 19 0,-2 0 11 16,-1-19 16-16,-6 19 33 0,-2 0 8 0,1-17 24 16,-5 17 25-16,-2 0 13 0,0-14 39 15,-5 14 31-15,0-7 32 0,0 7 33 0,0-8 4 16,0 4 12-16,0-1-10 0,0 0-12 0,0 1 2 16,0-2-11-16,0 1 1 0,-17-1-16 0,17 0-23 15,0 1-7-15,0-2-22 0,0 2-12 0,0 0-5 16,0 1-6-16,0-1-2 0,0 1 8 0,0 0 4 15,0 0-7-15,0 2-1 0,0-1-10 0,0 3-2 16,0-1-4-16,0 1-4 0,0 0 3 0,0 0-5 16,0 0 6-16,0 0 3 0,0 0 1 0,0 0 0 15,0 0-1-15,0 0 1 0,0 0-6 0,0 0-1 16,0 0-1-16,0 0 0 0,0 0 2 0,0 0 0 16,0 15 4-16,0-15-4 0,0 0 3 0,0 14 1 15,0-14-8-15,0 15 5 0,0-7-3 16,0 1 1-16,0 1 1 0,0 0-2 0,0 0 0 15,0 4-4-15,0-1-3 0,0 0 5 0,0 0 3 16,0 1-1-16,0 0 1 0,0 2-3 0,0-2-2 16,0-1 8-16,0 3-1 0,0-1-3 0,0-1 1 15,0-1-8-15,0 0 6 0,0 2-4 0,0-5 6 16,0 2-3-16,0-3-2 0,0-2 4 0,0-2-4 16,0 0 1-16,0 0 4 0,0-4-3 0,0 0 2 15,0-1-2-15,0 2 3 0,0-2-1 0,0 0-4 16,0 0 2-16,0 0-3 0,0 0-2 0,0 0 1 15,0 0-1-15,0 0-1 0,0 0-3 0,0 0-21 16,0 0-43-16,0 0-46 0,0 0-56 16,0 0-58-16,0 0-46 0,0 0-87 0,0 0-157 0,0 0-105 15,0 0 90-15</inkml:trace>
  <inkml:trace contextRef="#ctx0" brushRef="#br0" timeOffset="104719.81">25441 4976 2210 0,'0'-8'41'0,"0"0"21"0,0 0 29 0,-14 1 33 15,14 2-10-15,0-3 10 0,0 4-9 0,0-1-16 16,0 2-16-16,0 0-20 0,0 2-14 0,0-2-13 16,0 3-18-16,0 0-12 0,0 0-3 0,0 0-1 15,0 0 7-15,0 0 10 0,0 0 6 0,0 0 4 16,0 24-6-16,0-24-5 0,0 26-9 0,0-9-4 16,0 3 0-16,0 3-5 0,0-2 0 0,0 3 3 15,0 0-3-15,0 0 3 0,0 1-2 0,0-1-5 16,0 0 6-16,0-3 0 0,0 1-4 15,0-1 2-15,0-3-6 0,24-1-5 0,-24-2-25 16,23-1-38-16,-23-3-62 0,18-3-66 0,-18 0-48 16,13-3-59-16,-13 0-47 0,10-2-57 0,-10-3-116 15,0 0 66-15,0 0 112 0</inkml:trace>
  <inkml:trace contextRef="#ctx0" brushRef="#br0" timeOffset="105039.81">25380 4957 2432 0,'-3'-9'29'0,"1"-1"16"0,-2 0 11 0,2 2 23 15,2-2-19-15,0 0-12 0,0 1-14 0,0 0-24 16,0-1-10-16,0 1-4 0,31 1 1 0,-31-1 0 16,29 2-1-16,-9 0 5 0,0 1-2 0,3 1 2 15,0 3 5-15,1 2-9 0,-4 0 8 0,3 0 0 16,-5 0-8-16,0 30 2 0,-1-30 2 0,0 33-2 15,-5-11 7-15,3-1 4 0,-4 6-12 0,0-1 4 16,-4 2-4-16,0 2-1 0,-3 0 7 0,-2-3-2 16,0 4-1-16,-2-1-2 0,0-2-3 0,0-3 0 15,0-2-3-15,0 0 5 0,0-3 4 0,0-2 2 16,-24-3-4-16,24-4-12 0,0 1-32 16,-23-3-34-16,23-1-35 0,-22-1-40 0,13-2-24 15,-3 0-33-15,1 0-61 0,2-2-80 0,0 0-107 16,3-2 45-16,1-1 102 0</inkml:trace>
  <inkml:trace contextRef="#ctx0" brushRef="#br0" timeOffset="105459.81">25991 5174 2710 0,'0'-7'27'0,"0"0"24"0,-20 2 22 15,20 0 30-15,0 0 0 0,0-2-7 16,0 5-3-16,0 0-23 0,0 1-22 0,0 0-21 16,0 1-21-16,0 0-10 0,0 0-5 0,0 0 4 15,0 0 3-15,0 0 2 0,0 0 2 0,0 18 0 16,0-18 2-16,0 0-2 0,0 27 0 0,15-27-2 16,-15 22-1-16,0-8 1 0,0-2 0 0,9 1 2 15,-9-1 3-15,0 0-3 0,6 1-2 0,-4-2-3 16,0-1-1-16,2 0 6 0,0-1-2 0,1-3 2 15,1 2-3-15,2-3-1 0,0 0 2 0,-1 0 0 16,2 2 4-16,2-4-4 0,-4 1 0 16,2-1 0-16,-3 2 2 0,2-2 0 0,-4 1 0 15,0-2 0-15,-1 2-7 0,1 1 3 0,-2-1-2 16,-2 0-2-16,2 0 8 0,-1 2-6 0,-1-1-3 16,0 2-3-16,0-1-7 0,0-1 1 0,0 2-2 15,0-1-6-15,-24 2-11 0,24-2-6 0,0 0-9 16,-25 1-17-16,25-2-8 0,-17-1-15 0,17 0-17 15,-19-1-16-15,9-2-32 0,-3 2-46 0,3-3-33 16,-1 0-90-16,1 0-99 0,0 0-76 0,1 0 66 16</inkml:trace>
  <inkml:trace contextRef="#ctx0" brushRef="#br0" timeOffset="105749.81">26009 5123 2306 0,'4'-2'17'0,"-4"1"7"16,3-2 3-16,3 0 5 0,-4-2-17 0,6 0-1 15,-2-2-5-15,3 2 1 0,0-1 0 0,2-1-2 16,1 1 4-16,3-1-2 0,-1 0 6 0,4-1 7 16,-3 3 8-16,1-2 1 0,-2 2-6 0,-2 0-1 15,0 2 3-15,-1 1 7 0,-6-1 3 0,2 2 4 16,-3-2-1-16,-4 3 5 0,1 0 7 15,-1 0-9-15,0-1-9 0,0 1-13 0,0 0-13 16,0 0 0-16,0 0-5 0,0 0-3 0,0 0-1 16,0 0-1-16,0 0-3 0,0 0-2 0,0 0-3 15,0 0-42-15,0 0-55 0,0 0-85 0,0 0-112 16,0 0-166-16,0 0-171 0,0 0 74 0,0 0 116 16</inkml:trace>
  <inkml:trace contextRef="#ctx0" brushRef="#br0" timeOffset="106189.81">26667 4842 1773 0,'0'-6'12'0,"0"1"5"0,0 0 15 0,0 0 13 0,0 1 6 15,0-2 20-15,0 2-1 0,0 1 4 16,0-1 3-16,0 1-11 0,0 1-1 0,0-1-6 16,0 2-3-16,0-2 0 0,0 3-8 0,0 0 3 15,0 0-10-15,0 0 3 0,0 0 2 0,0 0-7 16,0 0-7-16,0 0-9 0,0 0-11 0,0 0-9 15,0 0 1-15,0 0-8 0,0 0 0 0,0 0 5 16,0 0 2-16,0 16 10 0,0-16 9 0,0 0 0 16,0 20 0-16,0-10-3 0,0 2-4 0,0 4-5 15,0 1 0-15,14 0-5 0,-14 5-2 0,0 2 1 16,11-1-7-16,-11 0 7 0,0 4-5 0,4-3 6 16,-4 3 2-16,5-1-4 0,-5 2 1 0,0-3-8 15,2 0 5-15,-1 1-8 0,1-5 0 16,2 2-11-16,0-4-48 0,-1-3-63 0,-1 0-88 15,4-3-80-15,0-2-100 0,-2-5-119 0,-2-1-18 16,-2-2 96-16</inkml:trace>
  <inkml:trace contextRef="#ctx0" brushRef="#br0" timeOffset="106509.81">26631 4821 2743 0,'-4'-7'14'0,"1"2"15"0,3 0 27 16,0 1 9-16,0-1-17 0,0-1-18 0,0 1-30 16,0 2-10-16,23 0 2 0,-23-1 4 15,20 3 6-15,-20-1 0 0,34 2 3 0,-16 0-3 16,4 0-4-16,1 0 1 0,-1 0 0 0,3 24-1 16,0-24 1-16,0 17-2 0,0-17-3 0,0 29 5 15,-2-11 0-15,0 3 0 0,-2 3 1 0,0 2 0 16,-4 4-5-16,-4 1 3 0,1 1 0 0,-8-1-2 15,-1 2 2-15,-5 1-5 0,0-3 0 0,0 2 0 16,0-4 3-16,-36 2 3 0,36-5 1 0,-38 1 3 16,38-5 1-16,-38-5-4 0,20 0 1 0,-3-5-6 15,4 0-38-15,3-6-45 0,1 2-65 0,3-8-73 16,10 0-72-16,-15 0-81 0,15 0-131 16,0 0 12-16,0-26 106 0</inkml:trace>
  <inkml:trace contextRef="#ctx0" brushRef="#br0" timeOffset="107019.81">27298 5107 2406 0,'0'-8'21'0,"0"1"31"0,0 1 15 0,0-2 26 16,0 1 0-16,0-1-14 0,-25 2 15 0,25 0-2 15,0 1-2-15,0 3-7 0,-21-1-34 0,21 0-16 16,0 2-23-16,0 1-13 0,0 0 3 15,0 0-8-15,-10 0 9 0,10 0 1 0,-7 0 5 16,1 0 0-16,2 22-5 0,-3-22 0 0,-2 20-6 16,0-20 5-16,2 28-3 0,-3-12 1 0,2-1 4 15,-1 4-2-15,1 1 4 0,0-1-6 0,2 2-1 16,-1 3-2-16,1-2-1 0,-1 1 6 0,2 2-7 16,4-2 0-16,0 1 5 0,1-2-1 15,0 0 3-15,0 0 0 0,0-2-4 0,0-1 3 0,29-1 3 16,-29-4-1-16,29-2 0 0,-29-3 0 0,34-2 1 15,-14-2-2-15,0-3 1 0,0-2 3 0,-1 0-3 16,1 0-3-16,-5 0 3 0,-1 0-6 0,-1-23 7 16,-2 23 1-16,-3 0-6 0,-2-26 8 15,-2 26-5-15,-3-16 3 0,-1 16 4 0,0-13-8 16,0 13 0-16,0 0-6 0,-27-10 2 0,27 10-2 16,-25 0 2-16,25 0 4 0,-27 0-5 0,27 0 5 15,-30 0 0-15,15 0-1 0,1 25-2 0,1-25 6 16,2 0-6-16,-1 20 4 0,3-20 1 0,1 13-7 15,1-13 3-15,2 13 0 0,1-13 1 0,0 0 1 16,-1 10-2-16,5-10-2 0,-2 0 3 0,2 0-3 16,0 5-2-16,0-5 2 0,0 0-12 15,0 0-20-15,0 0-16 0,0 0-29 0,0 0-26 0,0 0-16 16,0 0-23-16,0 0-10 0,0 0-14 16,0 0-43-16,0 0-62 0,0 0-94 0,0-15-111 15,0 15 43-15,0 0 103 0</inkml:trace>
  <inkml:trace contextRef="#ctx0" brushRef="#br0" timeOffset="107329.8">27571 4736 2572 0,'2'-16'20'0,"0"1"27"15,0 5 34-15,3 1 30 0,-3 1 7 16,2 4-6-16,-3 1-29 0,1 3-30 0,0-1-32 16,0 1-20-16,-2 0-10 0,2 0 11 0,-1 0 8 15,-1 0 4-15,2 0 7 0,-2 25-12 0,2-25-2 16,-2 29-1-16,4-12-2 0,-2 3 1 0,4 5-1 16,-2 0-3-16,1 0-4 0,-1 1 6 0,4 2-2 15,0 0 0-15,-4 2 7 0,5-2-7 0,-2 2-5 16,2 0 0-16,-3 0-5 0,1-3-16 0,-5 3-36 15,2-4-46-15,-3-1-59 0,-1-3-62 0,0-1-63 16,0-2-79-16,0-2-144 0,0-5-59 16,0-4 102-16</inkml:trace>
  <inkml:trace contextRef="#ctx0" brushRef="#br0" timeOffset="107639.81">27577 4766 2444 0,'-2'-5'21'0,"1"0"12"0,1-1 17 0,0-1 32 0,0 2-22 15,0-2-13-15,0 1-19 0,0 1-35 0,23 0 3 16,-23 0-1-16,29 1 1 0,-29 1 4 0,32 3-1 16,-11 0 0-16,2 0 1 0,-2 0-2 15,2 0 3-15,1 27 2 0,-2-27-3 0,1 29 3 16,2-10-4-16,-4 3-1 0,-1 4 4 0,-2 0-6 15,-2 4 2-15,-1 4 0 0,-4 0-3 0,-1 2 8 16,-6-1 1-16,0 2 3 0,-4-3-6 0,0 3-6 16,0-1-3-16,-24-1-6 0,24-2 1 0,-34 0 9 15,34-4 1-15,-40-1 6 0,19-5 0 0,-2 0-13 16,4-5-25-16,1-3-33 0,4-3-47 0,1-3-61 16,3-3-53-16,10-2-64 0,-8-4-108 0,8 0-91 15,0 0 79-15</inkml:trace>
  <inkml:trace contextRef="#ctx0" brushRef="#br0" timeOffset="107939.81">28169 5167 2306 0,'4'-4'18'0,"-2"-1"27"15,2 1 13-15,0 0 17 0,0 1 1 0,-2 0-20 16,1 0-16-16,1 0-16 0,2 1-19 0,1 0-7 15,3 0 2-15,2 1 2 0,1-1-3 0,4 2-3 16,3 0 1-16,-2 0 1 0,2 0 0 16,0 0 6-16,-2 0-3 0,0 0 0 0,-3 25 1 15,-2-25 2-15,-3 21 6 0,-3-21-1 0,0 28 0 16,-4-11-6-16,-2 1 0 0,-1 3-2 0,0 3 4 16,0-1-2-16,0 0-3 0,-28 2 2 0,28-1-4 15,-21 0 3-15,21-2-1 0,-18 1-7 0,18-3 6 16,-18 3-38-16,18-5-43 0,0-1-52 0,-16 0-65 15,16-2-51-15,0-1-77 0,0-4-101 0,0 0-58 16,0-6 87-16</inkml:trace>
  <inkml:trace contextRef="#ctx0" brushRef="#br0" timeOffset="108129.81">28227 5542 2787 0,'0'-5'2'0,"0"0"6"0,0 1 13 15,0-3 17-15,27-1-1 0,-27-4-5 0,35 2-9 16,-11-2-20-16,7-2 2 0,5-1 0 0,4 1-74 16,6-5-155-16,0-1-319 0,4-2-198 0,0-2 70 15</inkml:trace>
  <inkml:trace contextRef="#ctx0" brushRef="#br0" timeOffset="109339.81">23747 6578 2303 0,'-13'3'31'16,"13"-2"26"-16,0 1 35 0,0-1 28 0,0-1 9 16,0 0 16-16,0 3 15 0,0-2 14 0,0-1-3 15,0 0-14-15,0 0-25 0,0 0-34 0,0 0-31 16,0 0-29-16,0 0-25 0,0 0-12 0,17 0-6 15,-17 0-1-15,17 0-2 0,1 0-9 0,1 0-60 16,7 0-86-16,5-20-108 0,1 20-113 0,3 0-107 16,0-16-94-16,-2 16-108 0,-7 0 125 0</inkml:trace>
  <inkml:trace contextRef="#ctx0" brushRef="#br0" timeOffset="109499.8">23813 6845 2337 0,'0'8'11'0,"0"-2"18"0,0-2 7 0,0-4 11 16,0 0-11-16,33 0-23 0,-33 0 3 0,44 0-15 16,-13-26 2-16,5 26-21 0,5-20-101 0,3 20-145 15,0-24-190-15,2 24-155 0,-2-27 92 0</inkml:trace>
  <inkml:trace contextRef="#ctx0" brushRef="#br0" timeOffset="109919.81">24521 6436 2970 0,'0'-1'3'0,"0"1"0"0,0 0-3 16,-23 0 1-16,23 0 0 0,0 0 3 0,0 0 0 15,0 0-6-15,0 0-7 0,0 0 1 0,0 0 4 16,0 19 3-16,0-19 6 0,0 29-3 0,0-9-1 16,0 1 1-16,27 6-4 0,-27 0 7 0,19-1-4 15,-19 2 4-15,17 0 1 0,-17-3-5 0,18-1 2 16,-18-1-3-16,13-2 6 0,-13-3-3 0,6-3 0 15,-6-2 1-15,4-4 6 0,-4-2 19 0,0-2 35 16,0-4 41-16,0-1 3 0,0 0-15 0,0 0-38 16,0 0-41-16,0-26-14 0,0 26-6 0,0-33 2 15,0 11-2-15,-19-5 0 0,19-1 4 0,0-4 1 16,0-4-1-16,0-3 0 0,0-3-1 16,0-3-1-16,0-1 0 0,0 0 1 0,21 0 0 15,-21 4 5-15,0 6-3 0,19 5 3 0,-19 7-2 16,0 7 0-16,0 5-2 0,12 5-4 0,-12 4-1 15,0 3-3-15,0 0 6 0,8 0-5 0,-8 0 5 16,9 0 7-16,-3 0-7 0,1 23 6 0,2-23-3 16,0 21-1-16,5-21 2 0,-3 24 1 0,2-12-1 15,0 2-3-15,0 1-1 0,-1-1-6 0,-2 3 4 16,-2 0-2-16,4 0 0 0,-7 3 3 0,-1 1-5 16,-3-1 1-16,-1 1-5 0,0 1-6 0,0 0-20 15,-30 0-48-15,30-1-72 0,-42 0-79 16,14 1-91-16,-4 0-77 0,-2-4-80 0,-2 2-89 15,4-4 112-15</inkml:trace>
  <inkml:trace contextRef="#ctx0" brushRef="#br0" timeOffset="110329.81">24915 6732 2528 0,'12'0'40'0,"-6"0"28"0,-1 0 33 15,-2 0 27-15,-2 0-1 0,3 0 1 0,-4 0-10 16,0 0-19-16,0 0-40 0,0 0-30 0,0 0-25 16,0 0-11-16,0 0-1 0,0 0 2 15,0 0 2-15,0 0 2 0,0 0 4 0,0 0 2 16,0 0-4-16,0 27-2 0,0-27 2 0,0 23-5 16,0-23 3-16,0 24 1 0,23-13-8 0,-23 1 3 15,17-2 0-15,-17 3-5 0,17-7-22 0,-4 1 0 16,2-3-14-16,-2-4 1 0,1 3 31 0,4-3 3 15,2 0 13-15,0 0 3 0,-2 0-5 0,1-23 0 16,-3 23 3-16,1-20 2 0,-1 20-2 0,-2-23-2 16,-1 23 0-16,-3-20-4 0,0 20 2 0,-3-16 2 15,-3 16-4-15,-1 0-3 0,-2-7 1 16,0 7 6-16,-1 0 4 0,0 0 6 0,0 0-1 16,0 23-6-16,0-23-4 0,0 23 1 0,0-23 2 15,0 30-2-15,2-13 4 0,0 1-3 0,1-2-6 16,-3 3 0-16,3 1-5 0,-2-1-6 0,0 3-38 15,0 0-53-15,2-1-75 0,-1 2-64 0,0-5-23 16,-1 2-47-16,0-5-44 0,3-1-108 0,1-2-4 16,-3-2 100-16</inkml:trace>
  <inkml:trace contextRef="#ctx0" brushRef="#br0" timeOffset="114439.8">25863 6244 1543 0,'0'-5'44'0,"-21"0"33"0,21 0 20 0,0 3 26 16,0 0-22-16,0-1 2 0,0 1 5 0,0-1-6 15,0 2-12-15,0 0-28 0,0 1-26 16,0-2-14-16,0 2-17 0,0 0-13 0,0 0 7 0,0 0-13 15,0 0 10-15,0 0 9 0,0 0-9 16,0 0 18-16,0 29-1 0,14-29 1 0,-14 27 9 16,0-9-8-16,9 2-6 0,-9 6 3 0,0-4-7 15,0 5-3-15,0 0 2 0,0 1-4 0,0-1 2 16,0 3 1-16,0-2 1 0,0-1 4 0,0-1-2 16,0-1 2-16,0-1-8 0,-15 0-3 0,15-4 2 15,0-1-4-15,0-1 9 0,0-2-2 0,0-1 0 16,0-3 4-16,0-1-4 0,0-1-1 15,0-2 4-15,0-2 3 0,0 1 3 0,0-4 9 16,13-1-1-16,-13 1 3 0,0-2 2 0,0-1-2 0,0 0 0 16,0 0 3-16,0 0 6 0,0 0 0 0,0 0 6 15,0 0-7-15,0 0-9 0,0 0-4 16,0 0-4-16,0 0-5 0,0 0-1 0,0 0-5 16,0 0-1-16,0 0-2 0,8 0-1 0,-8 0 4 15,0 0-2-15,0 0 1 0,0 0 1 0,0 0-4 16,0 0-1-16,0 0 3 0,0 0 0 0,0 0 0 15,0 0 0-15,0 0 0 0,0 0-2 0,0 0 4 16,0 0 2-16,0 0-4 0,0 0 4 16,0 0-3-16,0 0 1 0,0 0 1 0,0 0-3 0,0 0 0 15,0 0 0-15,0 0 2 0,0 0-2 16,0 0 0-16,0 0 2 0,0 0-3 0,0-14-1 16,0 14 2-16,0 0-1 0,0 0 1 0,0 0 4 15,0 0-5-15,0 0-2 0,0 0 4 0,0 0-8 16,0 0 10-16,0 0-5 0,0 0 2 0,0 0 4 15,0 0-6-15,0 0 4 0,0 0-6 0,0 0 1 16,0 0 1-16,0 0 0 0,0 0 5 0,0 0-4 16,0 0 1-16,0 0 3 0,0 0-1 0,0 0 0 15,0 0 2-15,0 0-4 0,0 0 0 0,0 0 1 16,0 0-1-16,0 0 2 0,0 0-1 0,0 0-1 16,0 0 1-16,0 0-1 0,0 0 1 0,0 0 1 15,0 0-6-15,0 0 3 0,0 0-6 0,0 0-37 16,0 0-34-16,0 0-65 0,0 0-62 15,0 0-56-15,0-18-103 0,0 18-98 0,0 0-84 16,0 0 92-16</inkml:trace>
  <inkml:trace contextRef="#ctx0" brushRef="#br0" timeOffset="114879.8">26355 6724 2141 0,'0'0'3'0,"0"16"0"0,0-16 1 0,0 0-7 16,0 0-3-16,0 0 0 0,0 7 0 0,0-7 13 0,0 4 9 16,0 1 6-16,0-2 0 0,0 4-2 15,0 1-10-15,0 0-5 0,0 1 2 0,0 0-5 16,0 5 2-16,0-1 3 0,-23-1 0 0,23 1-4 15,0 1-1-15,-20 0 2 0,20 1-6 0,0-3 9 16,-16 1 0-16,16-3-8 0,0 0 3 0,-13 0-6 16,13-3-3-16,0-2 0 0,-6 0 1 0,6-2 9 15,-2 0-7-15,2-2-13 0,0-1-14 0,0 0-40 16,0 0-78-16,0 0-94 0,0 0-125 0,0 0-131 16,0-26 87-16</inkml:trace>
  <inkml:trace contextRef="#ctx0" brushRef="#br0" timeOffset="117119.8">26970 6065 1986 0,'0'-5'29'0,"0"5"17"0,0-3 20 0,0 1 21 16,0 1-13-16,0 0-12 0,0 1-15 0,0 0-22 16,0 0-18-16,0 0-4 0,0 0-4 0,0 0-1 15,0 0 2-15,0 0 3 0,-15 19 2 0,15-19-2 16,0 16 7-16,-13-16-2 0,13 23 8 0,-14-9 2 16,5 3-2-16,1 0-4 0,-4 0-7 0,-1 3 2 15,3 1-3-15,-1 1 4 0,-2 0-5 16,1-1 2-16,1 1-1 0,3 1-1 0,0 0 0 0,2-1-3 15,3-2 3-15,1 1-1 0,2-1 7 16,0-2-4-16,0 0 2 0,27-3 0 0,-27 1-6 16,42-4 8-16,-14 0-7 0,3-4 1 0,5-1 0 15,1-1-5-15,3-2 4 0,-4-4-2 0,-1 0 7 16,-4 0 4-16,-3 0-6 0,-4 0 6 0,-3-24-8 16,-8 24 5-16,-4-22 10 0,-2 22 2 0,-7-27 2 15,0 10-10-15,0-1-4 0,0-5-7 0,-43 1 2 16,43 0 3-16,-40-2-6 0,15-1 6 0,0 0-5 15,0 3 3-15,2 0-1 0,0 2 0 0,0 1-1 16,6 5-1-16,2 2 2 0,3 4-5 0,2 1 0 16,10 2-7-16,-9 5-4 0,9-3-2 0,0 3-2 15,0 0-50-15,0 0-82 0,0 0-112 16,0 20-177-16,0-20-179 0,29 0 87 0</inkml:trace>
  <inkml:trace contextRef="#ctx0" brushRef="#br0" timeOffset="117539.81">27537 6616 2650 0,'6'0'2'0,"-3"0"5"0,-2 0 24 16,3 0 24-16,-4 0 21 0,0 0 15 0,0 0-16 15,0 0-24-15,0 0-23 0,0 0-22 0,0 0-8 16,0 0 6-16,0 0-1 0,0 0 7 0,0 0 2 16,0 20-4-16,-23-20-1 0,23 21-5 0,-14-21 2 15,14 28-4-15,-18-11 3 0,5 0 1 0,2-1-6 16,0 0 5-16,-1 0-2 0,-1 2-2 0,-1-3 5 16,3 0-7-16,-2-1 6 0,1-2-2 0,-1 0-3 15,4 0 5-15,0-2-1 0,2 0 2 16,-1-3-2-16,2-2-2 0,4 1-2 0,-2-2-2 15,4-1 6-15,0-2 0 0,0 0-2 0,0-1 5 16,0 0-2-16,0 0 1 0,0 0 0 0,0 0-1 16,0 0-2-16,0 0-1 0,0 0 4 0,0 0-4 15,0 0-4-15,0 0 5 0,0 0-6 0,0 0 9 16,0 0-4-16,0 0 0 0,0 0 0 0,0 0-10 16,0 0-9-16,0 0-37 0,0 0-44 0,0 0-53 15,0 0-69-15,0 0-76 0,0 0-92 0,0-15-81 16,0 15-75-16,0 0 110 0</inkml:trace>
  <inkml:trace contextRef="#ctx0" brushRef="#br0" timeOffset="119289.8">28164 6099 1847 0,'0'-3'43'16,"0"3"19"-16,-7 0 16 0,7-1 30 0,0 1-21 15,0-3 3-15,0 2 9 0,0 0-13 0,0 1-4 16,0-2-13-16,0 2-11 0,0 0-10 0,0-1-17 15,0 1-9-15,0 0-13 0,0 0-5 0,0 0-1 16,0 0 0-16,0 0-3 0,0 0-7 0,0 0 2 16,0 0-1-16,0 0 8 0,0 0 9 0,0 22-3 15,0-22 2-15,0 24-4 0,0-6-2 16,0 2 1-16,0 5 2 0,0 1-7 0,0 3-1 16,27-1 4-16,-27 2 0 0,21-1 4 0,-21 3-3 15,24-3-2-15,-24 2 3 0,25-2-4 0,-25-2 1 16,25 0-2-16,-25-1-1 0,13-2 2 0,-13-2 2 15,10 0-1-15,-10-2 0 0,0 0-4 0,0-4 1 16,0 0 1-16,0 0-3 0,0-3 6 0,0-1 2 16,-25 0-3-16,25-4 2 0,0-1-2 0,0-1-3 15,-17-3 4-15,17-2 0 0,0 1-1 0,0-2 3 16,0 0 1-16,0 0-2 0,0 0 0 0,0 0 1 16,0 0-3-16,0 0 1 0,0 0-9 15,0 0-68-15,0 0-120 0,0 0-216 0,0-17-318 16,0 17 65-16</inkml:trace>
  <inkml:trace contextRef="#ctx0" brushRef="#br0" timeOffset="139719.81">23876 8044 2192 0,'-4'0'33'0,"2"0"24"0,0 0 29 0,0 0 34 16,-1 0-5-16,1 0 11 0,1 0 2 0,-1 0-8 16,-1 0-8-16,2 0-15 0,1 0-14 0,-2 0-20 15,2 0-8-15,0 0-12 0,0 0 1 0,0 0 1 16,0 0 0-16,0 0 2 0,0 0-5 0,0 0-4 15,0 0-10-15,20 0-12 0,-20 0-13 0,30 0-4 16,-6 0-7-16,7 0-23 0,4 0-55 0,3-21-87 16,2 21-117-16,-1 0-145 0,-7 0-150 0,-4-13-175 15,-10 13 121-15</inkml:trace>
  <inkml:trace contextRef="#ctx0" brushRef="#br0" timeOffset="139909.81">23805 8291 2729 0,'0'0'7'0,"0"0"18"0,22 0 30 15,-22 0 38-15,0 0 27 0,17-19 10 0,-17 19-12 16,19 0-34-16,-19-15-34 0,23 15-30 0,-12 0-17 16,3-15-7-16,-1 15-3 0,2-9-49 0,-2 9-116 15,2-9-162-15,0 9-296 0,4-6-172 16,-4 3 117-16</inkml:trace>
  <inkml:trace contextRef="#ctx0" brushRef="#br0" timeOffset="158969.8">24905 7790 2029 0,'0'-5'30'0,"14"2"38"15,-14 2 25-15,0-3 24 0,0 1-3 0,0 0-14 16,0 1-12-16,0 1-12 0,0-1-20 0,-22 0-12 16,22 1-2-16,0-1 2 0,0 2-3 0,0-3-8 15,0 3-12-15,0 0-10 0,0 0-7 0,0 0 0 16,0 0 6-16,0 0 1 0,0 0-3 16,-13 0 2-16,13 0-7 0,-11 0 0 0,3 0 2 15,-3 23-2-15,-3-23-1 0,-3 21-2 0,-2-6 2 16,-3-1-1-16,4 3-1 0,-3 0 4 0,1 0-1 15,1 3-2-15,1-3 3 0,4 2-4 0,0 0-5 16,4 1 5-16,4-2-1 0,1 2 1 0,5 0 6 16,0-2-3-16,0 1-2 0,0-1 2 0,32-1 3 15,-32 0-1-15,36-2-1 0,-12-3 0 0,1-2-3 16,2-1 4-16,3-3-1 0,1 1 1 0,-3-3 0 16,2-3-2-16,-4-1 5 0,-2 0-2 0,-1 0 4 15,-5 0-6-15,0-23 6 0,-5 23-4 16,1-21 8-16,-5 21 10 0,-1-27-2 0,0 10 8 15,-4-1-5-15,-4-3-10 0,0-1 0 0,0 0-12 16,0-4-4-16,-29 0 0 0,29-1-8 0,-39 0-4 16,18 5-46-16,-7 1-92 0,-3 2-137 0,-7 3-212 15,-7 4-272-15,-5 6 94 0</inkml:trace>
  <inkml:trace contextRef="#ctx0" brushRef="#br0" timeOffset="164999.8">3544 9133 1336 0,'0'-5'40'0,"-21"3"23"16,21-3 45-16,0 0 31 0,-22 0-20 0,22 0-4 15,-17 0-33-15,17-2-8 0,-11 2 1 0,11 1-8 16,-9 0 0-16,9-1-4 0,-6 0-14 0,6 2 6 16,-4-2-1-16,4 0 0 0,-1 3 0 0,0-1-4 15,-1-1-1-15,1-1-9 0,1 1 0 0,0 0-11 16,0-1 9-16,0 0-4 0,0 1 10 0,0 0 6 16,0-1-14-16,0 2-3 0,0-2-15 15,0 3 9-15,0-1 0 0,0 3 3 0,0-2 2 16,0 1-17-16,0-1-8 0,0 2-3 0,0 0-4 15,0 0-1-15,0 0 2 0,0 0-4 0,0 0-2 16,0 0 3-16,0 0 1 0,0 0-5 0,0 0 6 16,0 0-4-16,0 0-1 0,0 0 9 0,0 0-7 15,0 0 4-15,0 0 1 0,0 0-4 0,0 17 2 16,0-17-1-16,0 0-1 0,0 12 4 0,0-12-2 16,0 10 1-16,0-4 1 0,0 2-4 15,0-3 3-15,0 3-2 0,0-1-1 0,0 1 4 16,0 1-4-16,0 0-1 0,0-1 3 0,0 1-2 15,0 1 1-15,0 0 5 0,0 1-4 0,0-2 0 16,0 0 2-16,0 0-6 0,0 4 5 0,0-1-3 16,0 0 3-16,0-3 0 0,0 4-3 0,0-2 2 15,0 2 0-15,0-1 0 0,0 0 0 0,0 2 1 16,0-1 2-16,0 0 0 0,0-1 1 0,0 1 0 16,0-1-5-16,0 3 2 0,0-3-2 0,0 1 3 15,0 0-2-15,0 0-2 0,0 2 1 0,0-1-5 16,0 0 8-16,0 1 0 0,-21-3 4 0,21 3-6 15,0-1-1-15,0 0 1 0,0 1 0 0,0 2 4 16,-11 0-4-16,11-1 0 0,0 4 0 16,-9-1 4-16,9-2-2 0,-5 1 1 0,5-1-3 15,-4-1-2-15,4 1 2 0,-1-3-1 0,1 0-2 16,0-2 3-16,0 1 1 0,0-1-2 0,0 0 3 16,0 0-1-16,0 0 2 0,0-2-2 0,0 2 1 15,0 0-1-15,0 0-3 0,0-2 2 0,0 2-1 16,0 1-1-16,0-2 2 0,-17 0 2 0,17-1-2 15,0-1-1-15,0 0 0 0,0-4-6 0,0 1 5 16,0-2-3-16,0-4 1 0,0 3 4 0,0-3-9 16,0 0 1-16,0 0-12 0,0 0-17 0,0 0-32 15,0 0-54-15,0 0-56 0,0-25-68 0,0 25-90 16,0-21-83-16,0 6-129 0,0 0 35 16,0-2 128-16</inkml:trace>
  <inkml:trace contextRef="#ctx0" brushRef="#br0" timeOffset="167979.81">3453 9058 777 0,'0'-5'14'0,"0"1"33"0,0-1 14 0,0 1 19 15,0 0 2-15,0-2-21 0,0 2 14 0,0 0 4 16,0 1 5-16,0-1 11 0,0 3-17 0,0-1-6 16,0 2-9-16,0-2 0 0,0 2-5 0,0 0-6 15,0 0-2-15,0 0-12 0,0 0 0 0,0 0-6 16,0 0-1-16,0 0-5 0,0 0 0 0,0 0 1 15,0 0 6-15,0 0 0 0,0 0-2 0,0 0-3 16,0 0-8-16,0 0 0 0,0 0 3 16,0 0-5-16,0 0-3 0,0 0-8 0,0 0-4 15,0 0 0-15,0 0-3 0,0 0 1 0,33 0-2 16,-33 0-1-16,41 0 5 0,-11-16 3 0,6 16 0 16,5 0-3-16,6 0 4 0,5-13-10 0,5 13-1 15,4-8 6-15,2 8-2 0,3-8 6 0,-1 4 4 16,5-1-4-16,-2-2-3 0,-1 2-1 0,-4 0-4 15,0-2 3-15,-4 2 3 0,-1-2-3 0,-3 2 6 16,-1 1-6-16,-2 1 2 0,0-2 2 0,-1 2-8 16,2-3 6-16,3 3-5 0,1-2 0 0,2 0 3 15,4 0 1-15,1 0-2 0,4-1-1 16,1 1-5-16,3-3-1 0,0-1 2 0,1 2-2 16,3-1 6-16,3-2-1 0,0-1-5 0,2 1 1 15,3 0-3-15,-2 0 1 0,2 1 2 0,-2-3 7 16,0 4-7-16,1-1 0 0,-4 0 4 0,1 0-5 15,-5 0 12-15,3 2-4 0,-6-3 4 0,2 5 3 16,-7-4-3-16,-2 1-2 0,-1 2-2 0,-1-1-7 16,-3-1 4-16,-1 1-5 0,1-1 4 0,-3 3 0 15,1-4 2-15,-2 1 9 0,-1 2-4 0,-1-2 1 16,2 1-6-16,-1 2 3 0,-1-3 0 0,-1 1 0 16,-2 1 0-16,2-2-3 0,-1 3-8 0,-3-2 4 15,0-1 1-15,-1 3-4 0,-1-2 10 0,0 3-1 16,0-2-1-16,1 2 5 0,-1-3-3 15,2 2-5-15,-1 2 7 0,1-1-3 0,1 2 0 16,-5-2 6-16,3 2-7 0,-3-3-4 0,0 5 7 16,-1-4-7-16,2 1 0 0,-5 1 6 0,-2-1-4 15,1 3 3-15,-2-5 0 0,-1 5 2 0,0-2-5 16,-1 0-1-16,-5 1 4 0,3-2-3 0,1 2 3 16,-1-2 3-16,-1 3-4 0,1-5 1 0,-1 2 2 15,4 1 0-15,-1-2-9 0,1 1 4 0,-1-1-1 16,2-1-1-16,3 2 10 0,0 1-6 0,3-1 0 15,-3 1-3-15,1-1-2 0,1 1 3 0,-1 1-1 16,-1 1 3-16,0-4 0 0,-2 4 0 16,-4 0-3-16,-1-2 1 0,-1 2 0 0,-2 0 5 15,-1 0 0-15,-3 0-2 0,1 0 2 0,-1 0-11 16,3 0 5-16,2 0 3 0,-4 0-2 0,4 0 5 16,1 0-1-16,2 0-2 0,5 0 0 0,-1 0 6 15,2 0-6-15,2 0 5 0,5 0-2 0,0 0-5 16,1 0 5-16,-3 0-5 0,-1 0-1 0,-2 0-2 15,0 0 5-15,-6 0 3 0,0 0-3 0,-2 0 3 16,-3 0-3-16,-1 0-4 0,-3 0 3 0,1 0-1 16,-3 0-2-16,1 0 2 0,0 0 2 0,-3 0 1 15,2 0 3-15,-1 0-4 0,2 0-4 0,1 0 1 16,-2 0 1-16,2 0-1 0,-1 0 1 16,1 0 2-16,-1 0 1 0,0 0 5 0,2-10 2 15,-4 10-7-15,0 0 2 0,-1-8-2 0,-3 8-4 16,1-5 10-16,-3 5-4 0,-4-3 1 0,1 2 6 15,-5-1-6-15,-1-1 4 0,0 2-1 0,-1-2-4 16,-4 0 0-16,1 1-2 0,-3 1-3 0,2-4 1 16,1 3 0-16,2 0-3 0,3-1 8 0,5 1-8 15,3-3 2-15,1 3 4 0,6-1-2 0,6 0 3 16,0-1 0-16,1 4-4 0,-2-3 2 0,-1 2-1 16,1 1-1-16,-4-1 2 0,-2 0-4 0,-6 1 3 15,-2-3 10-15,-5 3-2 0,-4 0 9 16,-3 0 9-16,-5 0-11 0,0 0 5 0,0 0-11 15,0 0-7-15,-29 0 1 0,29 0-1 0,0 0-2 16,-28 0-5-16,28 0 2 0,0 0-7 0,-15 0 4 16,15 0 8-16,0 0-8 0,0 0 8 0,0 0-3 15,0 0-1-15,0 0-5 0,0 0 0 0,0 0 7 16,0 0-1-16,0 0 9 0,0 0-2 0,0 0-4 16,0 0 4-16,0 0-1 0,0 26 4 0,0-26 2 15,13 0-2-15,-13 0 0 0,0 17-2 0,0-17-2 16,0 0-4-16,0 16-2 0,0-16 2 0,0 13-4 15,0-13 3-15,0 10 1 0,0-3-1 0,0 0-1 16,0 0 2-16,0 2 0 0,0-1-3 16,0 2 0-16,0 0 1 0,0-1 0 0,0 4 2 15,0-1 3-15,0-1 0 0,17 2 1 0,-17 2-5 16,0 0 0-16,0 0-4 0,15 3 3 0,-15-1 5 16,0 2-4-16,9-2 7 0,-9 3-5 0,9-1-2 15,-4 0-1-15,-1 0-6 0,1-1 4 0,1 3 1 16,0-4 6-16,0 2 0 0,2 0-2 0,1 1 5 15,-2 0-5-15,3 1 0 0,-2-1 0 0,-1-1-4 16,2 0 3-16,-3 1 2 0,2-2-6 0,-2 1 6 16,1 0-1-16,0-1-2 0,-1 0 1 0,-1-1-1 15,3 2 1-15,0-2-5 0,-1 2 10 0,-1-4-2 16,1 2-1-16,2 1 6 0,-5-2-5 16,1 1-8-16,2-1 1 0,-3 1-2 0,3-2 1 15,-3-1 6-15,1-1-3 0,-1 0 3 0,0 0-1 16,1-1 1-16,-1 0 0 0,1-1 2 0,2-2-4 15,-3 0-1-15,1 1 6 0,1 0-3 0,2-1 0 16,-2-1 2-16,-1 0-3 0,2 1-4 0,-1 0 0 16,1-2 2-16,-5 1-6 0,3-3 5 0,-1 2 3 15,-2-2-4-15,0-2 1 0,-1-1 5 0,-1-1-3 16,2 2 4-16,-2-2 0 0,0-1-5 0,0 0 8 16,0 0-5-16,0 0 3 0,0 0 2 0,-23 2-5 15,23-2 4-15,-20 0 1 0,20 0-1 16,-20 0 1-16,20 0 4 0,-23 0 0 0,23 0-2 15,-20 0 5-15,8 0 0 0,-1 0-4 0,0 0 4 16,-2 0-10-16,-2 0-3 0,-2 0 2 0,-2 0-3 16,-1 0 0-16,-1 0 0 0,-2 0-1 0,-2 0 1 15,0 0 0-15,-1 0 1 0,0 0-3 0,-1 0 2 16,-1 0 3-16,0 0-1 0,3 0 4 0,-3 0-3 16,0 0-5-16,1 0 7 0,4 0-5 0,-3 0 1 15,3 0 4-15,-2 0-8 0,2 0 7 0,-1 0-1 16,-1 0 0-16,2 0-1 0,-4 0-4 0,-2 0 7 15,0 0-5-15,-3 0 6 0,2 0-5 16,-2 0-6-16,0 0 7 0,-2 14-4 0,1-14 5 0,0 0 0 16,1 0-6-16,-1 0 2 0,1 0-2 0,2 0 3 15,1 0 4-15,1 5-2 0,1-5 1 16,1 5-2-16,-1-5-3 0,-1 3 1 0,1 0-3 16,-1-2 4-16,0-1 2 0,0 3-4 0,-1-3 5 15,-1 0-4-15,1 2 0 0,-1-1 8 0,-2 0-9 16,0 0 6-16,2 1-1 0,-3-1-3 0,0 2 6 15,0-3-6-15,-1 0 0 0,4 0 2 0,0 0-1 16,-1 0 2-16,-1 0 0 0,2 1-3 0,-1-1-2 16,-1 0 1-16,-1 0-4 0,-1 2 8 0,-2-1-3 15,0-1 1-15,0 2 4 0,-2-1-7 16,1 1 4-16,-1 0 0 0,-1 1-6 0,0-2 4 16,2 2-3-16,-1-1 0 0,0 0 5 0,0-1-2 0,1 0-2 15,-1 0 2-15,1-1 1 0,2 0-1 16,-2 2 2-16,0-2 1 0,0 3-4 0,2-1 1 15,-5-2 0-15,4 3-3 0,-2 1 5 0,-2-1-2 16,2 2 0-16,2 0-2 0,-1 1-2 0,1-2 0 16,2 2 2-16,-2 0 1 0,1 1-2 0,-1-2 3 15,4-1-2-15,1 3 1 0,-4-4 4 16,2 4-3-16,0-4 2 0,4 0 1 0,0 2-3 0,-2-1 2 16,2 0-6-16,-2 0 0 0,2 0 2 15,-3-2-1-15,2 3 7 0,-3-1 0 0,-2 0-5 16,-2 0 2-16,-2-1-2 0,-1 1-10 0,-4 1 1 15,-2-2-2-15,-2 2-2 0,-3-1 7 0,3 1 0 16,-3-2-7-16,0 1-1 0,1 1 3 0,1-2 0 16,5 2 10-16,1 0-1 0,0 2 6 0,2-2-2 15,0 0-4-15,4 0 5 0,3 0-7 0,1 1 4 16,-1-2 1-16,-1 1-1 0,3 1 0 0,1-1 4 16,1-1-1-16,1 1-2 0,-3 0 0 0,0 0-1 15,-1 0-1-15,1 0 2 0,-2-1 0 0,1 1-1 16,-1 1 5-16,0-1-6 0,0 0 2 0,-1 0-4 15,0 0 0-15,-1 1 4 0,-1-1 1 16,-3-1 2-16,-1 1-4 0,-1 0 2 0,2-2-3 16,-2 2 3-16,-2-1 1 0,2-1-3 0,-1 2-1 15,5-1-1-15,1 1 2 0,1-2 6 0,1 2-3 16,2-1-2-16,1 3 1 0,0-2-3 0,4 0 2 16,-2 1 1-16,-1-1 0 0,2-1-4 0,-2 1 4 15,5 0-1-15,-5-1-3 0,4 0 2 0,-3 2-1 16,1-1 2-16,-1-3 1 0,1 3-2 0,-1 0-2 15,-2 0-2-15,2-2 2 0,0 1 0 0,-1 1 2 16,3-2 6-16,-1 0-10 0,-2 1 8 0,2 0-2 16,0-1-5-16,-2 1 6 0,1-1-2 0,2 2 2 15,-2-3-6-15,0 3 7 0,2-3-5 16,1 2 1-16,2-3 7 0,1 2-5 0,0-1 3 16,0-1 1-16,1-1-3 0,4 2 0 0,-1-2 3 15,-1 0-7-15,2 0 1 0,-2 0 0 0,2 0 1 16,1 0-4-16,3 0 2 0,0 0-1 0,-2 0-6 15,1 0 11-15,-1 0-5 0,0 0 1 0,-1 0-2 16,-1 0-4-16,-3 0 8 0,0 0-3 0,0 0 7 16,0 0-4-16,1 0-3 0,0 0 1 0,1 0-4 15,-2 0 4-15,1 0 3 0,1 0 1 0,-2 0 0 16,3 0-3-16,-1 13-2 0,0-13 2 0,-1 0 2 16,1 0 1-16,-1 0-5 0,-1 9-3 0,0-9 0 15,-2 4 6-15,-1-1-3 0,0-3 6 16,0 2 0-16,0-2-5 0,-1 2 6 0,2-1-2 15,0-1 1-15,0 0-3 0,3 0-3 0,1 0 2 16,-1 0 1-16,3 0-2 0,0 0 2 0,1 0-1 16,-1 0-3-16,4-18 3 0,-2 18-1 0,3 0 0 15,-1 0 0-15,1 0 5 0,-5 0-1 0,1 0-2 16,-1 0 2-16,-3 0-7 0,-2 0 4 0,0 0-3 16,-1 0-2-16,-4 0 3 0,4 0-6 0,-4 18 11 15,2-18-2-15,3 0 0 0,-1 14 6 0,2-14-8 16,-2 0-1-16,6 10 4 0,-3-10-3 0,5 0 5 15,-2 7 0-15,-1-7 1 0,4 0 4 0,2 3 7 16,4-3 5-16,-2 0 2 0,2 0 0 16,1 0 3-16,2 0 7 0,2 0 5 0,1 0 1 15,1 0-14-15,-2 0-10 0,1 0-10 0,2 0-7 16,-1 0 0-16,1 0 2 0,1 0-2 0,-2 0-2 16,0 0 7-16,0 0-1 0,-1 0-1 0,2 0 0 15,-1 0 2-15,2 0-2 0,0 0 12 0,1 0 13 16,1 0 4-16,0 0 10 0,0 0-1 0,0 0-8 15,0 0-9-15,0 0-9 0,0 0-6 0,0 0-4 16,0 0 1-16,0 0 0 0,0 0-2 0,0 0-13 16,0 0-31-16,0 0-41 0,0-12-68 0,0 12-81 15,0 0-121-15,0 0-157 0,0 0-93 0,0-8 92 16</inkml:trace>
  <inkml:trace contextRef="#ctx0" brushRef="#br0" timeOffset="171219.8">7252 7394 898 0,'0'0'39'16,"0"0"42"-16,0 0 33 0,0 0 32 0,0 0-13 15,0 0-22-15,0 0-13 0,0 0-12 0,0 0-5 16,15 0-3-16,-15 0-8 0,0 0-13 0,0 0-2 16,0 0-16-16,0 0 6 0,0 0-6 0,0 0-13 15,0 0 7-15,0 0-11 0,0 0 7 0,0 0 3 16,0 0-4-16,0 0 1 0,0 0 5 15,0 0 0-15,0 0 8 0,0 0 0 0,0 0-6 16,0 0 0-16,0 0-10 0,0-13 7 0,0 13-6 16,0 0-4-16,0 0 1 0,0 0-13 0,0 0 0 15,0 0-5-15,0 0-1 0,0 0 3 0,0 0-4 16,0 0 2-16,0 0-2 0,0 0-1 0,0-7-4 16,0 7 4-16,0 0-2 0,0-5-4 0,0 2 3 15,0 1-4-15,0 1 0 0,0-1 15 0,0 1 3 16,0-1 4-16,0 2 6 0,0 0-8 0,0 0 1 15,0 0-3-15,0 0-5 0,0 0-5 0,0 0-2 16,0 0-4-16,0 0-2 0,0 0 0 0,0 0 2 16,0 0 1-16,0 0 0 0,0 0 4 15,0 0-6-15,0 0 1 0,0 0 4 0,0 0-2 16,0 0 2-16,0 0-3 0,0 0 1 0,0 0-1 16,0 0 4-16,-14 0 1 0,14 16-5 0,0-16-1 15,-17 0-4-15,17 12 3 0,-10-12 0 0,3 0 5 16,7 14 0-16,-7-14-1 0,2 9 1 0,1-4-5 15,2 2-1-15,-3 1-4 0,0 0 4 0,2 4 4 16,-2 0 2-16,0 2 4 0,1 3-4 0,2-1 0 16,-2 3-4-16,2 0-1 0,-1-3 5 0,2 1-5 15,-1 0-1-15,2-2 5 0,0-1-8 16,0-1 6-16,0-4 1 0,0 1-1 0,0-3 5 0,0 0-4 16,26 0 2-16,-26-2-2 0,23-2 0 15,-6 0 0-15,1-3 5 0,3 1-5 0,1-1 0 16,3 0-1-16,0 0-3 0,-4 0 3 0,3 0 4 15,-4 0-1-15,-3 0 4 0,-1 0 3 0,-4-19-5 16,-1 19 3-16,-5 0 3 0,1 0-2 0,-5-11-2 16,1 11-2-16,-2-11-6 0,-1 11 0 0,0-13 0 15,0 5-1-15,0-2 1 0,0 0-2 0,-22-2 1 16,22-2 0-16,0 2 2 0,-27-2-1 0,27-1 0 16,-23 1 2-16,23-2-1 0,-23 2 1 0,12 0 3 15,11 2-4-15,-18-1 0 0,11 4-2 0,2-3 5 16,0 6-2-16,-1-2-3 0,2 2 1 15,1 3 2-15,0-2 0 0,3 2 0 0,-2 0 0 16,1 0-39-16,-1 2-61 0,2-3-76 0,0 3-109 16,-2 1-103-16,2-3-112 0,0 2-48 0,0 1 112 15</inkml:trace>
  <inkml:trace contextRef="#ctx0" brushRef="#br0" timeOffset="172589.81">10071 7366 1110 0,'-6'-5'36'16,"1"0"25"-16,2 0 28 0,1-1 23 0,-1-1-14 15,0 2-7-15,1-4-15 0,1 3-7 0,1-1 2 16,0 1-6-16,0 0 9 0,0 0 3 0,0 0-4 15,0 1 13-15,0 1 3 0,0 1 1 0,0-2 1 16,0 5-6-16,0-2-11 0,0-1-11 0,0 3-10 16,0 0-11-16,0 0-4 0,0 0-6 0,0 0-7 15,0 0-10-15,0 0-8 0,0 0-7 16,0 0-3-16,0 0 1 0,-16 0-3 0,16 0 3 16,0 20 4-16,-14-20-1 0,14 0 3 0,-11 26 0 15,3-26 1-15,2 25-1 0,1-12-2 0,-1 2-1 16,1-1-3-16,-1 0 2 0,2 3-1 0,1-3 3 15,2 2-3-15,1-3 0 0,0 0 4 0,0 0-4 16,0-2-1-16,0-1 2 0,0-2-2 0,31-3 2 16,-31-1 4-16,22-1-3 0,-22-3-1 0,29 0 1 15,-29 0 0-15,32 0 2 0,-18 0 3 0,2-27 3 16,-4 27-3-16,2-20 1 0,-5 20 0 16,-9-26-5-16,10 11-3 0,-10-2 0 0,0-2-9 15,0 1 7-15,0-3 1 0,0 1-2 0,-24-1 4 16,24 1-5-16,-25 0-2 0,25 3-1 0,-28 2 3 15,28 4 1-15,-28 3-2 0,28 1 1 0,-23 6-2 16,23 1-27-16,-16 0-52 0,16 0-74 0,-14 0-108 16,14 22-123-16,-7-22-169 0,7 0 2 0,0 27 111 15</inkml:trace>
  <inkml:trace contextRef="#ctx0" brushRef="#br0" timeOffset="173369.8">10692 7444 1867 0,'0'-3'34'0,"0"-1"35"16,0 2 27-16,0-1 31 0,0-2-13 0,0 0-10 15,0 0-4-15,0 2-14 0,0-2 2 16,0 2 8-16,0-3 7 0,0 2 9 0,-17 0-6 15,17 2-14-15,0 2-17 0,0-2-20 0,0 2-15 16,0 0-18-16,0 0-13 0,0 0-7 0,0 0-2 16,0 0-3-16,0 0 1 0,0 0 2 0,0 0-2 15,0 0 5-15,0 0 1 0,0 18-4 0,0-18 0 16,0 0 0-16,0 18-1 0,0-18-1 0,0 17 5 16,0-9 0-16,0 1-3 0,0 4 4 0,0-2-4 15,0 2-2-15,0 2 0 0,0 0 0 0,0 4 5 16,0 2-3-16,0-4 5 0,0 3-1 0,0 1-2 15,0-2-1-15,0 2-1 0,0-3-5 0,0-1 5 16,0-2 7-16,0-1-5 0,0-1 0 16,0 0-2-16,14-5-2 0,-14 0 0 0,0 0-6 15,0-3-44-15,0-2-70 0,9 2-97 0,-9-2-148 16,0-3-163-16,0 0-202 0,0 0 98 0</inkml:trace>
  <inkml:trace contextRef="#ctx0" brushRef="#br0" timeOffset="174529.8">4693 9050 801 0,'0'-1'24'16,"-7"0"11"-16,7 1 2 0,-5-3 2 0,2 1-31 16,-2 0-5-16,1 1 1 0,-1 0 11 0,-2 1 34 15,2 0 8-15,-2 0 20 0,1 0 1 0,0 0-3 16,1 0 4-16,3-3-4 0,-1 3 9 0,2 0 2 16,0 0-2-16,1 0 3 0,0 0-6 0,0 0-8 15,0 0-13-15,-2-1-3 0,2 1-5 0,0 0 7 16,0 0 6-16,0-1-1 0,0-1 0 0,0 1-11 15,0 1-1-15,0-1 1 0,0 0-10 0,0-1-6 16,0 2-9-16,0-1-13 0,0 1-10 16,0 0-2-16,0 0-6 0,0 0-1 0,0 0 2 0,0 0-1 15,0 0 2-15,0 0-3 0,0 0 2 16,0 0-3-16,0 0-2 0,0 0 5 0,0 0 2 16,0 22 2-16,0-22 3 0,0 17-3 0,0-17 0 15,0 27-4-15,0-12-2 0,0 4 3 0,15-1 1 16,-15 7 4-16,0 0 3 0,0 4-2 0,0 3-3 15,0 3 0-15,0 3 2 0,0 4 4 0,0 2-2 16,0 2 4-16,0 0-5 0,0 4-7 0,0 1 6 16,0-2-8-16,0-2 4 0,0-1 0 0,0-2-1 15,0-5 3-15,0-3-6 0,0-4 6 0,0-5-5 16,0-3 2-16,0-4 0 0,0-5 0 0,0-2-14 16,0-3-53-16,19-5-44 0,-19-3-55 15,0 0-95-15,0-2-100 0,0 0-175 0,0 0 34 16,0-25 111-16</inkml:trace>
  <inkml:trace contextRef="#ctx0" brushRef="#br0" timeOffset="174999.8">5473 8915 1782 0,'5'-5'29'0,"-2"1"8"16,1 1 3-16,1 0 11 0,-1 0-14 0,4-3 10 16,-3 4 11-16,2-1 8 0,-1 1-9 0,2-1-14 15,-2 1-14-15,-1 0-17 0,1 2-7 0,-2 0-1 16,-1 0 5-16,0 0 10 0,-1 0 13 0,-1 0 1 15,0 0 1-15,0 0-5 0,1 24-8 0,-1-24-3 16,-1 22-3-16,0-22 0 0,0 32-2 0,0-13 0 16,0 1-5-16,0 4-3 0,0-1-3 15,0 1-1-15,0 4 0 0,0 0-4 0,0-1 2 16,0-1 0-16,0 6 3 0,0-3 4 0,0 0 2 16,0 0-3-16,0 2-4 0,0 1-1 0,0 2 1 15,27-3 7-15,-27 4-6 0,18 1 7 0,-18 4 0 16,17-3-9-16,-17 4 10 0,18 0-7 0,-18-4-7 15,14 4 6-15,-14-3-2 0,9-2-2 0,-5-4 1 16,0-3 4-16,-3-3-5 0,2-3 1 0,-2-3-3 16,2-2-2-16,-3-5 4 0,1-1-12 15,0-3-51-15,1-4-66 0,-1-1-55 0,0-4-81 0,2 0-75 16,0 0-95-16,4 0-28 0,-1-26 91 16</inkml:trace>
  <inkml:trace contextRef="#ctx0" brushRef="#br0" timeOffset="175429.8">6584 8805 1872 0,'21'-3'7'16,"-21"0"-2"-16,0 1 3 0,26-1 15 0,-26 2 1 15,19-2 6-15,-19 1-4 0,14 2-13 0,-14 0-7 16,12 0 1-16,-12 0 18 0,0 0 7 0,8 0 8 16,-8 0 4-16,2 0-4 0,0 27 4 0,-2-27 0 15,0 21-3-15,0-21-14 0,0 33-10 0,0-13-5 16,0 1-6-16,0 4 2 0,-24 1-5 0,24 3 2 15,0 2-4-15,0 1-2 0,0-2 9 16,-15 3-14-16,15 1 6 0,0 0 5 0,0 1-4 0,0 0 7 16,0 1 2-16,29-2 1 0,-29 3-1 15,21-4 3-15,-21 4-3 0,21-3-4 0,-21 2-4 16,20 0-3-16,-20-1 0 0,15 3-1 0,-15-4-1 16,10 2 3-16,-10 0-1 0,0-4 3 0,6-1 2 15,-6-4-2-15,0-1-1 0,3-6-34 0,-2-3-57 16,1-3-63-16,-1-4-116 0,4-1-135 0,1-6-127 15,2-3 61-15</inkml:trace>
  <inkml:trace contextRef="#ctx0" brushRef="#br0" timeOffset="175819.81">7636 8628 2050 0,'0'-2'0'0,"0"0"1"0,0 1-5 0,0 1 1 16,0 0 2-16,0 0 11 0,0 0 41 0,20 0 14 15,-20 22 4-15,0-22-16 0,19 16-32 0,-19-16-16 16,16 24-2-16,-16-9 7 0,18 4-1 15,-12 1 0-15,-1-1 3 0,0 5-2 0,-5-1 1 16,5 3 1-16,-5 0-9 0,0 3 1 0,0 0-2 16,0 0-1-16,0 3 4 0,0 2-2 0,0-1 3 15,0 1 0-15,0 0-2 0,0-1 6 0,0 2-7 16,0 1 0-16,0 0-1 0,0 0 0 0,0-1 7 16,0-4 1-16,0 2-9 0,30 0 0 15,-30-5-5-15,24-1 7 0,-24 0 5 0,26 0-6 0,-12 1 3 16,0-3-11-16,-2 0 6 0,-1-3-1 0,1 3-1 15,-1-3-17-15,-4-4-66 0,1-4-87 0,2-2-109 16,-4-2-170-16,0-3-82 0,-1-5 86 16</inkml:trace>
  <inkml:trace contextRef="#ctx0" brushRef="#br0" timeOffset="176259.81">9079 8540 2032 0,'0'-2'1'0,"0"-1"4"16,0 1 8-16,0 0 9 0,0-1 28 0,0-2 15 16,0 1 4-16,0 0-2 0,0 4-32 0,25-4-14 15,-25 4-17-15,0 0-9 0,0-3 6 0,0 3 2 16,0 0 14-16,0 0 5 0,0 0 4 0,0 28 3 16,0-28-5-16,0 29 0 0,0-10-11 0,0 6-8 15,0 1-1-15,0 3-8 0,-20 2 11 16,20 0-6-16,0 3-1 0,0 0 8 0,-13 3-7 15,13-2 5-15,0 3-2 0,0 0-2 0,0 1 4 16,0-1-5-16,0-1 2 0,0 1-2 0,30-1-3 16,-30 1 1-16,0-3 8 0,25 1-7 0,-25 0 5 15,19-2 6-15,-19-3-15 0,19 3 12 0,-19-3-5 16,15-2-37-16,-15-4-69 0,14-3-94 0,-8 0-98 16,-1-3-118-16,3-2-131 0,0-3 86 0</inkml:trace>
  <inkml:trace contextRef="#ctx0" brushRef="#br0" timeOffset="176689.81">10697 8577 2327 0,'0'-7'13'0,"-13"2"20"0,13 1 19 0,0 0 33 0,0-1 5 15,0 0 5-15,0 3-8 0,0 0-19 16,0-1-23-16,0 2-25 0,0 1-10 0,0 0-11 15,0 0 17-15,0 0 13 0,0 0 6 0,0 27 3 16,18-27-15-16,-18 25-3 0,0-7-3 0,0 1-4 16,10 2 6-16,-10 2-7 0,0 0-3 0,7 0 1 15,-7 1-1-15,4 2-1 0,-4 0 0 0,3 1-4 16,-1 0-2-16,-1 2 2 0,2 3 1 0,-2 1-1 16,0 3 2-16,2 0-5 0,-1 3-1 0,-1 1 5 15,2 0-2-15,-1 1-1 0,1-1-3 16,2 1-7-16,0-1-38 0,0 1-62 0,1 0-62 15,-1-4-88-15,0-2-71 0,-1 1-90 0,-1-3-143 16,-2-2 21-16,-1-2 107 0</inkml:trace>
  <inkml:trace contextRef="#ctx0" brushRef="#br0" timeOffset="177479.8">4176 9492 1353 0,'0'-6'53'0,"0"-1"25"0,0 0 12 16,0 0 32-16,-16 2-42 0,16-4 1 0,0 1 14 15,0 3-7-15,0-2 16 0,0 2-6 0,0 3-9 16,0-3-12-16,0 2-16 0,0 3-13 0,0-2-13 16,0 2-15-16,0 0-10 0,0 0-5 15,0 0-5-15,0 0 0 0,0 0-1 0,0 0 2 16,0 0 14-16,0 0 15 0,0 0 1 0,0 23 1 16,0-23-7-16,0 24-11 0,0-8 3 0,13 3-6 15,-13 3-2-15,0 2 0 0,0 3-4 0,0 2 4 16,0-1-5-16,0 4-7 0,0-1 3 0,0-1-2 15,-22 0-1-15,22-3 3 0,0-2-1 0,0-2 0 16,0-3-2-16,0 0-2 0,0-3 2 0,0-3-6 16,0-3-33-16,0-3-62 0,0-1-98 0,22-4-128 15,-22-1-123-15,0-2-135 0,18 0 97 16</inkml:trace>
  <inkml:trace contextRef="#ctx0" brushRef="#br0" timeOffset="178099.8">5071 9402 1839 0,'0'-3'45'15,"0"1"24"-15,0-2 22 0,0 1 26 0,0 1-14 16,0-1-1-16,0 1-3 0,0 1-20 0,0 1-31 16,0 0-17-16,0 0-23 0,0 0-10 15,0 0 1-15,0 0-8 0,0 0 8 0,0 0 2 16,0 0-3-16,-20 20 4 0,20-20-5 0,0 17 8 16,-20-17-4-16,20 25 1 0,-19-8 1 0,8-2-6 15,-3 1 7-15,4 1 1 0,0-1-4 0,0 3 1 16,3 1 0-16,-1 2-4 0,3-2 2 0,0 1 1 15,5 3-4-15,0-4-1 0,0 0 2 0,0-2 1 16,32-1 4-16,-32-5 0 0,38-1 3 0,-12-3-4 16,2-1-2-16,4-2 1 0,0-5 8 0,2 0-1 15,-2 0 1-15,-2 0 0 0,-2 0-5 16,-2-27 2-16,-5 27 2 0,-1-24-3 0,-6 24-2 16,-3-30 1-16,-1 13-1 0,-6-1 0 0,-3-3-3 15,-1-1 0-15,0 2-2 0,0-6-1 0,-32-1 3 16,32 0-6-16,-34-1 2 0,13 1-1 0,-1 1-6 15,1 3 5-15,-3 2-3 0,4 1 5 0,0 8 0 16,3 0-1-16,3 7-5 0,4 1-3 0,0 4-2 16,10 0-44-16,-6 0-81 0,6 0-108 0,0 0-142 15,0 26-212-15,0-26 87 0</inkml:trace>
  <inkml:trace contextRef="#ctx0" brushRef="#br0" timeOffset="178619.81">6162 9264 1924 0,'0'-3'25'0,"0"0"5"0,0 1 7 0,0 0 19 16,0 0-8-16,0 1 11 0,0 0 1 0,0 1-13 15,0 0-24-15,20 0-12 0,-20 0 0 16,0 0 4-16,0 0 14 0,0 0 2 0,0 19 0 0,0-19-7 16,0 0-7-16,0 26-3 0,0-26-7 15,0 29-3-15,0-14-1 0,0 2 1 0,0 2-3 16,-19 0 0-16,19 3 8 0,0 0-6 0,0-3-1 15,0 3 9-15,0 0-17 0,0 0 7 0,0 2 1 16,0-1-4-16,0 2 7 0,0-3-7 0,0 1 1 16,0 1-1-16,0-3 0 0,0-3 0 0,19 0-28 15,-19-5-73-15,0-1-91 0,0-2-146 0,0-5-197 16,0-2 7-16,0-2 91 0</inkml:trace>
  <inkml:trace contextRef="#ctx0" brushRef="#br0" timeOffset="179279.8">7351 9206 2091 0,'0'-2'48'0,"-1"1"44"0,1 1 21 0,-2-2 31 15,2 2-18-15,0 0-15 0,0 0 5 0,0 0-14 16,0 0-22-16,0 0-18 0,0 0-16 16,0 0-16-16,0 0-6 0,0 0-13 0,0 0-7 15,0 0 2-15,0 0 2 0,0 0 0 0,0 0 5 16,0 0-2-16,0 19 1 0,-22-19-1 0,22 17-2 15,0-17-1-15,-24 22 0 0,24-9 0 0,-19 0-4 16,19 2-4-16,-12 2 1 0,12 0 2 0,-13 2 2 16,13-1 0-16,0 3-2 0,-5-2-3 0,5 1 3 15,0 0-2-15,0-2 2 0,0-1 0 0,28-3-4 16,-28-4-1-16,25-1 0 0,-25-1-1 0,28-3 1 16,-12-5 4-16,1 0-3 0,3 0 1 0,1 0 3 15,0 0 2-15,-1 0 1 0,1 0 0 0,-4-22 0 16,-3 22-5-16,-1-19 2 0,-6 19 3 0,-1-31-7 15,-1 14 5-15,-5-2-4 0,0-2-3 16,0-1 2-16,0-3-7 0,0-1 3 0,0-1 0 16,-27 0-2-16,27-2 4 0,-30 4-4 0,30 1 0 15,-39 3 0-15,14 4 4 0,2 4 0 0,3 4-3 16,3 2 2-16,3 4-8 0,-2 1-8 0,6 2-46 16,-1 0-57-16,4 0-75 0,0 0-104 0,3 26-84 15,2-26-168-15,2 20-63 0,0-20 114 0</inkml:trace>
  <inkml:trace contextRef="#ctx0" brushRef="#br0" timeOffset="179819.81">8462 8997 2334 0,'0'-3'28'16,"0"-1"20"-16,0 4 24 0,0-4 20 0,0 3-15 15,0-2-15-15,0 3-23 0,0-1-22 0,0 1-12 16,0 0-9-16,0 0 0 0,0 0 2 0,0 0-2 16,0 0 10-16,0 0 7 0,0 0 9 0,0 19 3 15,0-19-7-15,0 17-3 0,0-17-3 0,0 22-2 16,0-8 3-16,13-2 1 0,-13 6-5 0,0-2-1 16,0 4-3-16,8 1-2 0,-8 0 4 0,0 2-3 15,0 0-2-15,0 2 1 0,0-2-3 0,0 0-1 16,0 2-4-16,0-4-4 0,0-1-61 0,0 1-89 15,0-1-101-15,0-4-141 0,0-1-177 0,0 0 0 16,0-6 107-16</inkml:trace>
  <inkml:trace contextRef="#ctx0" brushRef="#br0" timeOffset="180779.8">9920 8935 2005 0,'0'-3'41'0,"0"3"41"0,0 0 37 16,0 0 35-16,0-3-11 0,0 1-11 16,0 1-10-16,0-1-16 0,0 2-21 0,0 0-26 0,0 0-28 15,0 0-17-15,0 0-16 0,0 0 0 16,0 0 0-16,0 0-2 0,0 0 7 0,0 0-6 15,0 0 14-15,0 0 14 0,0 0 8 0,0 20 8 16,0-20-12-16,0 20-15 0,-24-6-5 0,24 3-8 16,-25 3 3-16,25 1-5 0,-29 1 5 0,29-1-2 15,-26-1-5-15,13 2 6 0,13 0-8 0,-17 0 5 16,17-1 1-16,0-1-3 0,0-3 5 0,0 0 0 16,0-1 1-16,38-3-1 0,-38-4 1 0,44 0-5 15,-16-3-1-15,1-4 3 0,2 0-5 0,-1-2 6 16,-1 0 3-16,-3 0-6 0,-2-24 4 0,-4 24 0 15,-4-24-4-15,-5 24 8 0,-2-31-4 16,-9 13-6-16,6-3 1 0,-6-1-5 0,0-4 2 16,0 0 0-16,-40-2-3 0,40-1-1 0,-37 2-2 15,17 0 1-15,-3 4 2 0,2 1 2 0,-1 8 0 16,2 2 2-16,-1 7-1 0,3 1-11 0,1 4-47 16,4 0-63-16,1 0-88 0,5 0-101 0,0 23-111 15,7-23-197-15,0 0 42 0,0 27 111 0</inkml:trace>
  <inkml:trace contextRef="#ctx0" brushRef="#br0" timeOffset="181239.8">11420 8747 2533 0,'-8'-8'39'16,"3"0"39"-16,5 3 45 0,-6 1 32 0,1-1-8 16,4 0-3-16,0 0-8 0,1 5-4 0,0-2-14 15,0 2-30-15,0 0-31 0,0 0-33 0,0 0-14 16,0 0-8-16,0 0 0 0,0 0 7 15,0 0 3-15,0 0 5 0,0 31-2 0,0-31-4 16,0 34-7-16,0-11-1 0,0 5-5 0,0-1 3 16,0 2 0-16,0 4-1 0,0 1 7 0,0 0-8 15,0 1-39-15,0 0-99 0,0 0-139 0,0 1-188 16,0 0-250-16,0-2-111 0,0 1 136 0</inkml:trace>
  <inkml:trace contextRef="#ctx0" brushRef="#br0" timeOffset="185019.8">869 9056 1420 0,'0'-3'31'0,"0"3"24"0,0 0 15 0,-19-3 33 0,19 1-7 15,0 2 1-15,-13-4-1 0,13 3-17 16,-6-1-11-16,6 0-4 0,-6 2-2 0,2 0-5 16,2 0-4-16,1 0-13 0,-3 0-11 0,2 0-8 15,-2 0-12-15,4 0-9 0,-5 0 2 0,2 19-1 16,-3-19 2-16,-1 25 2 0,-1-25 2 0,-2 35-5 16,1-13 0-16,-4 0-4 0,3 5 1 15,1-2-1-15,-1 0 5 0,6 0-3 0,-2 1-3 0,4-3 2 16,0-1-7-16,2-4 10 0,0 0-6 0,0-4 6 15,27-2-7-15,-27-2-3 0,27-3 11 0,-27-3-5 16,38-4-4-16,-15 0-9 0,2 0-2 16,1 0-3-16,2-33-1 0,1 33 5 0,-1-32-2 15,-1 32 5-15,-4-31 12 0,-1 31-1 0,-8-22 2 16,-2 22 2-16,-4-14 2 0,-5 14 7 0,-3 0 0 16,0 0-3-16,0 0-7 0,0 0 0 0,-32 31-2 15,32-31-7-15,-38 39 8 0,16-15 1 0,-4 0-6 16,1 5 10-16,4-5-3 0,0 1-9 0,3-3 7 15,5-3-7-15,13-2 3 0,-14-1-1 0,14-3-3 16,0-4 5-16,0 3-1 0,0-4 1 0,32-3 6 16,-32-2 3-16,38-3-3 0,-13 0 1 0,1 0 0 15,5-23-6-15,-1 23 1 0,-1-22 7 0,2 22-1 16,-4-21-11-16,1 21-42 0,-3-18-62 16,-5 18-81-16,-1-16-84 0,-2 16-50 0,-4-20-13 15,1 8-58-15,-5-2 94 0,-1 1 96 0</inkml:trace>
  <inkml:trace contextRef="#ctx0" brushRef="#br0" timeOffset="185309.8">1243 9286 1838 0,'0'-12'60'0,"0"2"29"16,0 0 32-16,0 0 29 0,-16 6-37 0,16 1 0 15,0 1-14-15,-7-1-5 0,7 3-6 0,0 0-21 16,-4 0-16-16,4 0-25 0,0 0-19 0,0 0-11 16,0 0 1-16,0 0-2 0,0 0 7 0,0 0 3 15,0 0-2-15,0 0-2 0,0 22 1 16,32-22-2-16,-32 15 2 0,29-15 4 0,-10 21-5 15,-3-8 3-15,3 1-5 0,-1-1 3 0,0 1 0 16,1 0-1-16,-3 0 3 0,0-1-5 0,0-1 3 16,-2 2-3-16,-1-6 1 0,1 1 2 0,-5-2-2 15,0-3 0-15,-3 0-3 0,2-4 5 0,-6 0-1 16,2 0 3-16,-2 0-2 0,0-27-2 0,0 27 3 16,-1-30-4-16,-1 12 3 0,0-5-3 0,0 0-2 15,0-1 4-15,0-1-4 0,0-1-1 0,0 1-13 16,0 0-45-16,-21 0-62 0,21 1-88 0,0 4-123 15,0 3-116-15,0 5-71 0,0 5 2 0,0 1 136 16</inkml:trace>
  <inkml:trace contextRef="#ctx0" brushRef="#br0" timeOffset="185959.81">1690 9285 2070 0,'5'0'39'0,"-1"0"21"16,0 0 27-16,-3-11 25 0,3 11-19 0,-3 0 1 16,-1 0-10-16,1 0-14 0,-1 0-14 0,0 0-24 15,0 0-13-15,2 0-6 0,-2 0-5 16,1 0-6-16,-1 0-4 0,0 0-6 0,1 0-2 16,1-30 8-16,0 30 5 0,-2-22-2 0,0 22 3 15,2-28-5-15,-2 13-7 0,0 1-7 0,0-1-7 16,0 0 0-16,0 1 2 0,0 1 10 0,-27 2 6 15,27 3 2-15,0 2 4 0,-22 2 1 0,22 2-6 16,0 2-3-16,-14 0-2 0,14 0-4 0,0 22 5 16,-12-22 1-16,12 25 5 0,0-25 0 0,0 31-1 15,0-12 3-15,0-4 0 0,0 2-1 0,0-1 0 16,0-1-7-16,25 0-13 0,-25 0-19 0,0-1-38 16,28-5-54-16,-28 1-41 0,22-5-36 0,-6 0-10 15,-1-5 6-15,3 0 37 0,1 0 50 16,1 0 38-16,4-36 48 0,-2 36 18 0,3-32 9 15,-1 32 8-15,-4-35 8 0,-1 17 5 0,-2 3 4 16,-6-2 17-16,-3 3 17 0,-3-1 19 0,-2 1 20 16,-3 1 16-16,0 2 31 0,0 1 13 0,0 0 17 15,0 3 9-15,0 0-27 0,-23 1-33 0,23 4-46 16,0 2-36-16,0 0-32 0,0 0-4 0,0 0 6 16,0 0 1-16,0 0 23 0,0 0 0 0,0 20 0 15,23-20 1-15,-23 0-11 0,21 24-2 0,-21-24 1 16,18 19-3-16,-18-19-4 0,18 20-3 0,-18-9 1 15,17-1-4-15,-17 2-2 0,13 0 7 0,-13 1-7 16,12-2 6-16,-8 0-2 0,0-2-5 0,-3 0 2 16,2-1 0-16,-3-3 3 0,1-3 5 15,0 1 6-15,-1-3 6 0,0 0-3 0,0 0 0 16,0 0-9-16,0-28-8 0,0 28 4 0,0-33-8 16,0 11 0-16,0-2 1 0,0 0-1 0,0-2 7 15,0 1 1-15,0 3-2 0,0 1 0 0,0 4-2 16,0 2-1-16,32 3 5 0,-32 2 0 0,31 3 4 15,-11 4 3-15,1 3-6 0,-1 0-4 0,5 0 0 16,0 0-33-16,0 24-61 0,-3-24-114 0,-4 33-178 16,2-12-248-16,-6 1 52 0,0 6 115 0</inkml:trace>
  <inkml:trace contextRef="#ctx0" brushRef="#br0" timeOffset="194119.81">1262 10089 1284 0,'-1'0'12'0,"-1"0"1"0,-1 0 0 15,3 0 5-15,0 0-10 0,0 0-3 0,0 0 3 16,0 0-4-16,0 0-4 0,0 0 13 0,0 0-17 16,0 0 0-16,0 0-9 0,0 0 0 0,0 0 13 15,16 0-9-15,-16 0 18 0,0 21-9 0,19-21 0 16,-19 18 9-16,20-18-9 0,-9 29 4 0,3-10 5 15,-1 3-1-15,0 2 10 0,2 0-1 0,-2 2-4 16,-2-1-5-16,3 0-8 0,-4-4 1 0,-1 0-1 16,1-1 0-16,-3-5 5 0,-1-2-1 0,1-2 1 15,-2-2 7-15,-4-2-7 0,4-2 3 16,-4-2 54-16,-1-3 40 0,0 0 16 0,0 0-10 16,0 0-55-16,0 0-14 0,0-22-7 0,0 22-4 15,-30-22 3-15,30 22-35 0,-23-31-4 0,23 13 4 16,-31-2-4-16,14-3 4 0,-4-2 3 0,0-1 4 15,-2-3-3-15,-1-1-2 0,0-1-4 0,-1 1-3 16,4 2 2-16,1 3 4 0,4 3 1 0,2 5-2 16,4 5 0-16,3 2-3 0,3 5-1 0,4 2 1 15,0 1 0-15,0 0 3 0,0 2 1 0,0 0-1 16,0-3 4-16,0 3 3 0,31-2 8 16,-31-1-10-16,30-2 3 0,-13 1 4 0,5-3-10 15,-3 2 12-15,3 0-7 0,-4 1-7 0,4 1 2 16,-8 3-4-16,2 0 7 0,-3 0-1 0,-4 30 2 15,-1-30 0-15,-4 44-3 0,-4-17 4 0,0 5-4 16,0 1 4-16,0 1-7 0,-30 0 5 0,30-2-1 16,-27-3 0-16,27-3 1 0,-27-6-3 0,27-3-13 15,-19-4-60-15,19-3-88 0,0-4-71 0,-12-2-69 16,12-4-58-16,0 0 31 0,0 0 71 0</inkml:trace>
  <inkml:trace contextRef="#ctx0" brushRef="#br0" timeOffset="194939.8">1635 10033 1624 0,'-24'-2'27'16,"24"0"19"-16,0-1 3 0,-18 0 27 0,18-1-6 15,0 1-12-15,-17 1 3 0,17 2-24 0,0-3-17 16,-9 3-11-16,9 0-7 0,0 0-1 0,0 0-1 15,0 0 0-15,0 0 1 0,0 0 1 0,0 0-7 16,0 23 8-16,0-23-5 0,-7 20 2 16,7-5 6-16,-1 0-7 0,-1 2 7 0,0-3-7 0,1 3-1 15,-2-2 2-15,3-3-9 0,-2-1 9 16,2 0-4-16,0-4-3 0,0 0 6 0,0-2-6 16,0-3 5-16,0 0 2 0,0-1 0 0,0-1 3 15,0 0-1-15,20 0 3 0,-20 0 2 0,0 0-3 16,16-22-6-16,-16 22 0 0,16 0 3 0,-16-18-4 15,13 18 7-15,-13 0 1 0,12-15-9 0,-12 15 4 16,9 0 4-16,-7-8-3 0,0 8 2 0,0 0-2 16,1 0 2-16,-2-5-3 0,2 3 0 15,-2-1 0-15,1 3-3 0,2-1-1 0,-2 0 0 0,2-2 7 16,0 1-3-16,1 0 4 0,-1-1 0 16,1 1-6-16,3-1 2 0,0 0 1 0,-2-2 4 15,1 2 0-15,1-2-5 0,1 0 0 0,-1 0-4 16,-2 2 2-16,-1-2 3 0,1 1 0 0,-2 1 2 15,0 1 0-15,-4 2 0 0,2-3 4 0,-2 3-3 16,0-2 3-16,0 2 0 0,0 0-10 0,0-2 5 16,0-1-4-16,0 1-5 0,0-4 9 0,0 0-8 15,0 0 1-15,0-2-1 0,0-2-6 0,0 0 7 16,0 2 3-16,0-1 3 0,0 0-1 0,0 1-7 16,25 0 1-16,-25 1 2 0,19 0 2 0,-19 2 5 15,19 3-5-15,-19-3-1 0,21 3 6 0,-11 1-2 16,-10 1-2-16,19 0 2 0,-12 0-5 15,-1 0 3-15,1 0 4 0,-1 0-1 0,0 0 1 16,-2 0 0-16,0 22-3 0,-2-22 3 0,0 0-6 16,0 0 3-16,-1 18 7 0,1-18-10 0,-1 0 10 15,-1 0-3-15,0 10 0 0,0-10 18 0,0 0 6 16,0 0 10-16,0 0 1 0,0 0-12 0,0 0-6 16,0 0-15-16,0-20-9 0,0 20 8 0,0-17-8 15,0 17-1-15,0-24 4 0,0 11-5 0,0 0-3 16,0-3 4-16,0 2-11 0,25 0-8 0,-25 1 0 15,27-1-12-15,-27 3 7 0,32 2 3 0,-16 0 6 16,-1 0 12-16,0 1 1 0,-1 0 1 0,1 1 0 16,-2 2-1-16,-2-3 3 0,1 4 3 15,-2 0-7-15,-5 0-1 0,1 3-4 0,-1 1 4 16,-2 0-1-16,-1 0 5 0,-2 0 10 0,0 0-8 16,2 21 7-16,-2-21 0 0,1 20-7 0,-1-20-3 15,2 21 3-15,1-21 0 0,-1 25 0 0,1-13 4 16,1 0-14-16,2-1-23 0,-3 0-60 0,3-2-72 15,-3 2-59-15,2-5-26 0,-1 1-9 0,1-2-29 16,0-2 28-16,-2-3 45 0</inkml:trace>
  <inkml:trace contextRef="#ctx0" brushRef="#br0" timeOffset="195149.8">1926 9644 1087 0,'0'-5'8'0,"0"2"-4"0,0-1-4 0,0-1-5 16,0 0-36-16,0 0-31 0,28-2-53 0,-28 3-113 15,0-2-2-15,24 1 37 0</inkml:trace>
  <inkml:trace contextRef="#ctx0" brushRef="#br0" timeOffset="195599.81">2128 9474 1584 0,'0'-2'27'0,"-20"2"4"0,20 0 2 15,0 0-6-15,0 0-26 0,0 0 4 0,0 0 38 16,0 22 13-16,0-22 10 0,0 17-8 0,0-17-33 16,25 28-4-16,-25-8-9 0,0-1 6 0,23 3-10 15,-23 2-1-15,16 1-3 0,-16 3-7 0,20-2 4 16,-8-1-3-16,1-1 6 0,0-2 3 0,-1-4-1 15,2 0-1-15,-1-5-5 0,1-1-6 0,2-7 8 16,-3-1 4-16,2-4 0 0,0 0 9 16,1 0-5-16,-2-26-6 0,3 26 0 0,-3-34-8 15,0 11 1-15,0 0 7 0,-2-4-6 0,0 4 6 16,-2 0-4-16,1 6-5 0,-5 0 1 0,0 17 1 16,1-18-2-16,-1 18 10 0,1 0 8 0,0 0 0 15,-1 0 4-15,1 0-3 0,1 32-8 0,-1-32-6 16,2 30 8-16,-1-30-8 0,3 31 5 0,-2-15 2 15,0-2-4-15,0-14-6 0,3 21 0 0,-2-21 3 16,1 12 1-16,-1-12 4 0,3 0 6 0,0 0-4 16,0 0-4-16,2-26 1 0,-1 26-1 0,-1-32-2 15,0 12 1-15,0 1 0 0,-2 0-2 16,-4 2-1-16,0 2 1 0,0 2-2 0,-2 13-1 16,-3-18-8-16,0 18 1 0,-1 0 4 0,0 0 0 15,2 0 6-15,-1 0 4 0,1 23-1 0,1-23-4 16,-1 32 8-16,3-13-6 0,0 2-2 0,1 0 2 15,2 4-2-15,2-3 3 0,-2 2-1 0,1-1 4 16,3-4 0-16,-2 4-6 0,1-3-24 0,-3-1-53 16,-2 0-68-16,-2-2-79 0,-1-1-43 0,-3 2-40 15,-1-4-57-15,0-1 46 0,0-1 71 0</inkml:trace>
  <inkml:trace contextRef="#ctx0" brushRef="#br0" timeOffset="195829.8">2372 9733 1333 0,'-7'-9'15'0,"-1"1"4"0,1-2 11 0,1-2 4 16,0-2 1-16,1-5-1 0,3-3-8 0,0 1-1 15,2-4-19-15,0-3-7 0,0 2-1 0,29-2-9 16,-29 2 13-16,34 1-3 0,-15 3 5 0,5 2-1 15,-2 4-17-15,2 7-53 0,-4 5-71 0,0 4-77 16,-5 0-113-16,-1 25 10 0,-14-25 66 16</inkml:trace>
  <inkml:trace contextRef="#ctx0" brushRef="#br0" timeOffset="201689.81">7535 7342 857 0,'0'-6'25'16,"0"2"11"-16,0-4 11 0,0 6 16 0,20-4-20 15,-20 4 5-15,0-1 1 0,0 0-17 0,0 3 0 16,0-1-15-16,10 1-11 0,-10-1-1 0,0 1 1 15,0 0-6-15,0 0 6 0,0 0 0 0,0 0-12 16,0 0 12-16,0 0-6 0,0 0-1 0,0 0 1 16,0 0-6-16,0 0 1 0,0 0-1 0,0 0 6 15,0 0 6-15,0 0-6 0,0 0 5 16,0 0 1-16,0 0-12 0,0 0 12 0,0 0-5 16,0 0-1-16,0 0 0 0,0 0-6 0,0 0 0 15,0 0-5-15,0 0 10 0,0 0-4 0,0 0 5 16,0 0 11-16,0 0-10 0,0 0 10 0,16 0 1 15,-16 0-7-15,0 0 6 0,0 17 6 0,0-17 18 16,10 0 15-16,-10 12 5 0,8-12-6 0,-8 13-28 16,7-3 15-16,-5 2 15 0,2 3-2 0,0 0 5 15,0 5-30-15,0 1-16 0,-2 2-1 0,1 5 5 16,-2 1 5-16,0 2 4 0,-1 0 0 0,0 2 0 16,0 0-12-16,0 1-5 0,0-2-4 0,0 0-4 15,0-1 9-15,0 1-5 0,0-3 1 16,0 0-4-16,-18-2 5 0,18 1 0 0,0-1 1 15,0-3 8-15,0-2-4 0,0-1-5 0,0-2-1 16,0-2 0-16,0-3-4 0,0 0 1 0,0-5 3 16,0 1-8-16,0 0 4 0,0-2 8 0,0-1 1 15,0-1 20-15,0 1 3 0,0-2 5 0,0 1-6 16,0-2-17-16,0 0-2 0,0 0-12 0,0 0 5 16,0-1 2-16,0-1-3 0,0-2 3 0,0 0 1 15,0 0 4-15,0 0 4 0,0 0 4 0,0 0-14 16,0 0-3-16,0 0-31 0,0-22-66 15,0 22-75-15,20-17-116 0,-20 17-111 0,0-24-29 16,0 24 84-16</inkml:trace>
  <inkml:trace contextRef="#ctx0" brushRef="#br0" timeOffset="202159.81">7826 7711 1223 0,'0'-4'32'0,"0"3"16"0,0-2 6 0,0 0 15 16,0 1-12-16,0 0-1 0,0-1 23 0,0 0 17 15,0 2-2-15,0-2-1 0,0 3-10 0,0 0-17 16,0-3-12-16,0 2-7 0,0 0-11 0,0 1-16 16,0 0-2-16,0 0-4 0,0 0-8 0,0 0-3 15,0 0 13-15,0 0-3 0,0 0 4 0,0 0 3 16,0 25-13-16,0-25 2 0,0 21 3 0,0-21-4 16,0 28-1-16,0-12-5 0,0 3-1 15,0-2-1-15,15 3-1 0,-15-1 3 0,0 3-4 16,0-3 4-16,14 1 2 0,-14-2-6 0,0 0 7 15,10-1-1-15,-10-3-2 0,5 0 4 0,-2-2-5 16,-1-2-3-16,2 1-2 0,-1-4 3 0,-1 1-6 16,0-4 5-16,1 1 4 0,-2-1-2 0,2-2 4 15,-2 0 0-15,0-1-4 0,-1 1 3 0,1-2-3 16,1 0-3-16,-2 0 4 0,0 0-7 0,0 0 6 16,0 0 3-16,0 0-8 0,0 0-42 0,0 0-69 15,0 0-103-15,0 0-127 0,0 0-72 16,0 0-60-16,0 0 103 0</inkml:trace>
  <inkml:trace contextRef="#ctx0" brushRef="#br0" timeOffset="205259.81">10286 7156 1100 0,'0'0'11'0,"21"0"12"16,-21 0 5-16,0 0 12 0,0 0-12 0,0 0-6 15,14 0-4-15,-14 0-1 0,0 0 1 0,0-15 0 16,0 15 6-16,0 0-7 0,0 0 7 16,0 0 5-16,0 0-6 0,0 0 11 0,0 0-6 15,0 0 0-15,0 0 10 0,0 0-11 0,0 0-6 16,0 0 0-16,0 0-10 0,0 0-5 0,0 0 9 16,0 0-5-16,0 0 0 0,0 0 0 0,0 0 6 15,0 0 0-15,0 0 10 0,0 0 10 0,0 0-5 16,0 0-6-16,0 0 1 0,0 0-11 0,0 0-9 15,0 0 4-15,0 0-1 0,0 0 0 0,0 0 1 16,0 16-12-16,0-16-8 0,0 0 5 0,0 14 3 16,0-14 14-16,0 14-6 0,0-4-3 0,0-2 0 15,0 5-5-15,0-5 5 0,-12 3 0 0,12 2 4 16,0-3-4-16,0 2-9 0,0 0 9 0,0 1 4 16,0-1 18-16,-8 0 9 0,8 1-9 15,0-2-3-15,-4 2-14 0,2 2-1 0,-2 0 1 16,1-1-2-16,-1 3 2 0,1 1-5 0,-2-3 3 15,-1 3-5-15,1 2-10 0,-1-1 7 0,-1-2-1 16,-1 2 2-16,2-1 3 0,1-1 1 0,1 1 0 16,-1-3-4-16,2 2 4 0,2-5 3 0,0 2-2 15,-1-1-1-15,2-2-3 0,0 0-3 0,0-1 0 16,0-1 7-16,0 1-4 0,0-2 2 0,0-2 1 16,0 3-3-16,0-1 4 0,0-3-2 0,-1 2-2 15,-1-2 0-15,0-1 0 0,1 0 0 16,0-1-4-16,0-2 0 0,-1-1 3 0,2 3 1 0,0-3 4 15,0 0-4-15,0 0 0 0,0 0 4 16,0 0-4-16,0 0 7 0,0 0-5 0,0 0-2 16,0 0 5-16,0 0 0 0,0 0-1 0,0 0 0 15,0 0-14-15,0 0-27 0,0 0-33 0,0 0-48 16,0 0-60-16,0 0-44 0,0-15-31 0,0 15-59 16,0 0-37-16,0 0 67 0</inkml:trace>
  <inkml:trace contextRef="#ctx0" brushRef="#br0" timeOffset="208259.81">10315 7732 1416 0,'0'0'39'0,"0"0"20"0,0 0 18 0,0 0 14 15,0 0-35-15,0 0-14 0,-11 0-14 0,11 0 0 16,0 0-3-16,0 0 1 0,0 0 6 0,0 0-7 16,0 0-3-16,0 0-3 0,0 0-6 0,0 0-4 15,0 0-3-15,0 0-8 0,0 0-3 0,0 0-3 16,0 0 3-16,0 0 1 0,0 0 9 0,0 22 3 16,0-22 6-16,0 0 3 0,0 24-8 0,0-24 0 15,0 25-9-15,0-8 5 0,0 2 0 16,0-1-4-16,0 0 0 0,0 1 1 0,0-2-5 15,0 0 9-15,0 0 0 0,20 1-1 0,-20-3 2 16,0-2-12-16,0-1 4 0,17 2-5 0,-17-4 8 16,0-1 2-16,10 0 0 0,-10-3-4 0,0-1-4 15,9 0-5-15,-9-2 2 0,0-1 11 0,0-2 2 16,4 0-1-16,-3 0-12 0,2 0-49 0,0 0-72 16,1 0-105-16,4-24-100 0,-1 24-134 0,2-24 72 15</inkml:trace>
  <inkml:trace contextRef="#ctx0" brushRef="#br0" timeOffset="208699.8">10876 7386 1419 0,'0'0'21'0,"20"0"11"0,-20-9 4 0,0 9 1 15,0 0-21-15,10 0-6 0,-10 0 5 0,0 0 20 16,0 0 28-16,0 0 0 0,0 29-1 0,0-29-9 15,0 26-19-15,0-9-1 0,0 1-7 0,0 3-2 16,-22-1-3-16,22 5 1 0,0-1 1 0,-16 1-11 16,16-1 0-16,0 2-1 0,-14 2 5 0,14 1 4 15,-10-3-3-15,10 5-8 0,-7-2-2 0,2 2-5 16,0-2 0-16,-2 1 8 0,0-1-8 0,3 1-5 16,-1-2 8-16,0-1-7 0,2-3 4 0,-2 0 8 15,2-2-11-15,1-7-1 0,2-1 1 0,-2-3 1 16,2-3-7-16,0-2-12 0,0-2-31 0,0-1-16 15,0-3-34-15,0 0-56 0,0 0-69 16,24 0-87-16,-24 0-89 0,0-28 36 0,24 28 96 16</inkml:trace>
  <inkml:trace contextRef="#ctx0" brushRef="#br0" timeOffset="209049.8">11037 7758 1674 0,'1'-4'18'0,"-1"2"-5"16,2-1 5-16,-1 3 1 0,-1 0-14 0,0 0 8 15,0 0-8-15,0 0 4 0,0 0-1 16,0 20 6-16,0-20 12 0,0 19-12 0,0-19-1 16,0 24-8-16,0-8-4 0,-19-1 3 0,19 2-3 15,0-2-4-15,0 0-4 0,0 0 0 0,0-2 0 16,0-3 8-16,0 0 1 0,0 0 7 0,24-2 13 15,-24-4 5-15,22 0 5 0,-22-3 3 0,23-1-11 16,-6 0-7-16,-3 0-2 0,4 0-3 0,-3-25 4 16,1 25-8-16,1-24-1 0,-3 24-3 0,-1-22-4 15,0 22 4-15,-4-24 4 0,-2 10 4 0,-3 1 2 16,-2 1 10-16,-2 1-3 0,0 1-8 0,0-2-1 16,-30 4-12-16,30 0-5 0,-32 4 4 15,10 1-4-15,2 3 1 0,-4 0 0 0,4 0-16 16,-1 0-24-16,1 0-54 0,2 20-112 0,4-20-121 15,1 0-163-15,-1 18 54 0</inkml:trace>
  <inkml:trace contextRef="#ctx0" brushRef="#br0" timeOffset="210249.81">2003 11553 1177 0,'-9'-23'26'0,"-4"23"9"0,2-13 13 0,1 13 27 0,-1-16 2 16,0 16 4-16,2-12-9 0,-3 12 11 0,0-7-21 16,0 7-9-16,-1 0-8 0,-2 0-41 15,0 0-4-15,-2 0-6 0,2 25 0 0,-3-25 4 16,3 33 4-16,-1-11 5 0,3 6 0 0,1 3 5 15,1 0-10-15,6 5 0 0,-3-2 4 0,8 2-15 16,0-2 14-16,0-4-4 0,0-2 5 0,0-3 8 16,0-5-16-16,34-4 9 0,-34-4 3 0,27-2-3 15,-27-5 20-15,33-4-11 0,-15-1-10 0,2 0 9 16,1-26-9-16,0 26-1 0,0-38 4 0,-1 13-1 16,-2-2-9-16,-6-2 6 0,-3 0-1 0,-9 1-5 15,0-2-7-15,0 2-4 0,0 1-8 0,-25 1-8 16,25 3 10-16,-36 0-3 0,13 3 4 15,1 0 4-15,-3 6-3 0,1 2 5 0,-2 2 10 16,2 7 1-16,4 3-1 0,0 0 1 0,5 0-6 16,4 0-1-16,1 34-2 0,4-34-12 0,6 25-41 15,0-25-39-15,0 26-44 0,0-26-42 0,0 18-28 16,33-18-48-16,-33 0-39 0,43 0 55 0</inkml:trace>
  <inkml:trace contextRef="#ctx0" brushRef="#br0" timeOffset="210649.81">2315 11347 1460 0,'0'0'13'0,"0"21"12"0,0-21 17 0,0 0 16 0,-27 13-8 16,27-13 5-16,-19 11-8 0,19-11-5 16,-22 13 0-16,22-5-12 0,-20 1-10 0,20 1-6 15,-17 2-2-15,17 3-11 0,-18 2 10 0,9 1-10 16,1 2 0-16,2 2 2 0,-1 2-11 0,2 1 11 15,2-2 0-15,1 2 0 0,2-2-4 0,0 0 1 16,0-4-6-16,0-3 5 0,0-3 2 0,25-1-11 16,-25-7 7-16,0-2 0 0,27 0 9 0,-27-3-1 15,24 0 1-15,-24-25-3 0,26 25-5 0,-12-36 6 16,-3 14 0-16,1-3-6 0,-1-2 3 16,-4-1-2-16,-7-1-7 0,0 0 7 0,0 0-6 15,0-3-1-15,-28 3-3 0,28-3-8 0,-40-2 0 16,18-1 0-16,-1 0-3 0,-1 1 12 0,-1 1-3 15,3 4 7-15,3 4 15 0,3 7-4 0,6 2 6 16,-2 7-7-16,12 6-5 0,-6 3 8 0,6 0-1 16,0 32 8-16,0-32 6 0,26 42 5 0,-26-14-3 15,20 2-1-15,-20 0-7 0,29 2-17 0,-10-1 10 16,2 1-2-16,-1-3 0 0,5 0 0 0,0-3-1 16,5-1-29-16,1-1-86 0,1-3-73 0,0-1-97 15,1-3-57-15,-1-3-44 0,-2-5 80 0</inkml:trace>
  <inkml:trace contextRef="#ctx0" brushRef="#br0" timeOffset="211039.8">2752 11318 1764 0,'0'0'8'0,"0"0"7"0,0 0 5 16,0 0 22-16,0 23 2 0,0-23 9 15,-31 24 3-15,31-24-15 0,-20 36-14 0,20-18-12 0,-24 5-10 16,24-5-1-16,-16 0 1 0,16 1-7 0,-15-4 5 15,15 1-11-15,0-4 6 0,0 1-2 0,0-4-5 16,0 1 1-16,0-5-9 0,0 1-18 0,0-4-11 16,26-2-4-16,-26 0-8 0,18 0 10 0,-18 0 8 15,20-27-1-15,-20 27 7 0,20-32 4 16,-20 15-3-16,18-5 8 0,-10 3 12 0,-8-5-3 16,6 2 3-16,-6-3-4 0,0 1-4 0,0-1 4 15,0 0 13-15,-26-1 9 0,26-2 9 0,-25 3 13 16,25 2 21-16,-26 2 40 0,26 1 22 0,-23 5 6 15,23 4-21-15,-17 3-38 0,17 4-31 0,0 1-19 16,-10 3-4-16,10 0-6 0,0 0 4 0,0 0-1 16,0 0 0-16,0 0-3 0,0 0-1 0,0 0 3 15,0 0 7-15,0 23 3 0,0-23 1 16,0 25 5-16,0-5-6 0,22 4-7 0,-22 5 3 0,0 1-8 16,26 5 4-16,-26-1 3 0,23 0-6 0,-23 1 0 15,26 1-18-15,-10 0-92 0,0-5-148 16,0 0-165-16,1-3-95 0,-3 0 94 0</inkml:trace>
  <inkml:trace contextRef="#ctx0" brushRef="#br0" timeOffset="212499.8">4315 10755 1687 0,'0'0'14'0,"0"0"5"15,0 0 4-15,0 0-3 0,0 0-11 0,0 0-4 16,0 0-6-16,0 0 10 0,0 0 0 0,0 0 0 16,0 0 8-16,0 21 1 0,0-21 0 15,0 0 0-15,0 20 4 0,0-20 3 0,0 18 18 16,0-8-5-16,18 2-9 0,-18 3-2 0,0 2-5 16,0 0 12-16,0 5 2 0,10-1-14 0,-10 4-12 15,0 2-10-15,6 0 3 0,-6 3 6 0,3-2-3 16,-1 3 2-16,-1-5-12 0,-1 0 7 0,3-1-4 15,-3-4 0-15,0-1 8 0,0-4-10 0,0-2 3 16,0-3 0-16,0-1-3 0,0-3 9 0,0-4-7 16,0 1 0-16,0-3 3 0,0-1-5 0,0 0 3 15,0 0 4-15,0 0-6 0,0 0-13 0,0 0-47 16,0 0-111-16,0-20-136 0,0 20-149 0,0 0-30 16,0-21 106-16</inkml:trace>
  <inkml:trace contextRef="#ctx0" brushRef="#br0" timeOffset="213479.8">5394 10575 1696 0,'0'0'23'0,"0"-16"18"0,0 16 15 15,0 0 37-15,0 0 4 0,0 0 5 0,0 0 9 16,0 0-19-16,0 0-5 0,0 0-15 0,0 0-14 16,0 0-12-16,0 0-20 0,0 0-10 0,0 0-3 15,0 0 3-15,0 21 2 0,0-21 6 0,0 27-3 16,0-11-10-16,-26 4 4 0,26 1-2 0,0 0-5 16,0 0-1-16,-19 3-9 0,19 0-1 0,0 0 0 15,0 0 2-15,0 0 1 0,0 1-1 0,0-1 4 16,0-2 8-16,25-2-7 0,-25-3 9 0,23-2-7 15,-23-4-6-15,31 1 8 0,-13-5-5 0,1-3-1 16,2-3 4-16,-2-1 0 0,4 0 1 16,-2 0 2-16,-1-24-5 0,-1 24-1 0,-3-27-11 15,-1 27 13-15,-1-36 4 0,-4 15-6 0,-3 0 6 0,-2 1-12 16,-3-2 6-16,-2 2-1 0,0 3 3 16,0 2-2-16,0 0-5 0,-30-1 1 0,30 1-3 15,-33 1 2-15,33-1-2 0,-39-2-1 0,17 0 3 16,-2 1-1-16,3-1-4 0,-2 2 5 0,3 0-3 15,1 4 2-15,3 1 4 0,2 2-2 0,2 1 2 16,3 3-5-16,3 1-21 0,2 3-48 0,1 0-78 16,2 0-81-16,1 0-71 0,0 0-65 0,0 0-110 15,0 0 9-15,26 0 90 0</inkml:trace>
  <inkml:trace contextRef="#ctx0" brushRef="#br0" timeOffset="214119.81">6522 10316 1726 0,'0'0'26'0,"0"0"19"0,0 0 18 0,0 0 13 16,0 0-8-16,0-14 9 0,0 14 1 0,0 0-1 15,0 0-7-15,0 0-13 0,0 0-6 0,0 0-5 16,0 0-6-16,0 0-12 0,0 0-10 0,0 0-9 15,0 0-4-15,0 0-2 0,0 0 10 0,0 0 11 16,0 0 0-16,0 23-5 0,0-23-5 0,0 19-13 16,0-3 4-16,0 1 1 0,0 3-5 0,0 2 1 15,0 3 1-15,0 1-1 0,0 4-1 0,17-3 1 16,-17 4-2-16,0-1 5 0,11 0 1 0,-11-2-1 16,11-2 1-16,-4-2-7 0,1-1 3 15,0-1 1-15,1-2-6 0,-2 0 2 0,2-1 1 16,-2-2-1-16,0-1 1 0,0 0-1 0,-1-3 0 15,-1-2 1-15,-1 1-1 0,-1-8-2 0,-2 1 8 16,1 0-7-16,0 0-1 0,-2-2 6 0,0-3-13 16,1 0 6-16,-1 0 0 0,0 2-3 0,0-2-43 15,0 0-63-15,0 0-82 0,0 0-77 0,0 0-60 16,0 0-75-16,0 0-66 0,0 0 80 0</inkml:trace>
  <inkml:trace contextRef="#ctx0" brushRef="#br0" timeOffset="-214536.92">7714 10185 1000 0,'0'-2'25'0,"-10"2"26"0,10-2 10 16,-8 2 22-16,8-3-14 0,-6 3-27 0,6-3 1 15,0 2-16-15,0 0-6 0,0 0 26 0,0-1 8 16,0 1 24-16,0-1 21 0,0 0-15 0,0 1-10 15,0-1-12-15,0 1-14 0,0 0 1 16,0 0 5-16,0-1-9 0,0 2 2 0,0 0 1 16,0 0 0-16,0 0-3 0,0 0-10 0,0 0-5 15,0 0-9-15,0 0-4 0,0 0-5 0,0 0 0 16,0 0-10-16,0 0 2 0,0 0 1 0,0 0-1 16,0 16 14-16,0-16 0 0,0 0 0 0,0 13-4 15,0-13-6-15,0 15 8 0,25-4-2 0,-25 1 3 16,0 0-5-16,0 5-9 0,20 1 13 0,-20 2 12 15,0 5 6-15,18-1 7 0,-18 5-17 0,11 3-9 16,-11-1-3-16,11 5-11 0,-11 1 9 16,8 0-4-16,-8 1-1 0,4-1-4 0,-2-2-2 15,0-3 2-15,-1-1 1 0,-1-3 4 0,0-1-4 16,2-7 0-16,-1-2-3 0,-1-4 14 0,1-5 0 16,-1-1 11-16,1-4 12 0,-1-1 4 0,2-3 4 15,-1 0 6-15,-1 0-6 0,1 0-4 0,-1 0-6 16,0 0-12-16,0 0-13 0,2 0-5 0,-2-22-8 15,0 22-12-15,0 0-28 0,0-16-68 0,0 16-78 16,0 0-93-16,0-10-140 0,0 10-149 0,0 0-43 16,0-8 101-16</inkml:trace>
  <inkml:trace contextRef="#ctx0" brushRef="#br0" timeOffset="-213606.92">8810 10222 1919 0,'0'0'26'0,"0"0"6"15,0 0 5-15,0 0 15 0,0 0-14 0,10 0 10 16,-10 0 16-16,0 0-13 0,0 0-4 15,0 0-21-15,0 0-19 0,0 0-1 0,0 17-10 16,0-17 8-16,0 0 8 0,0 19 12 0,0-19 14 16,0 20-4-16,0-7-4 0,0 2 3 0,0 4 2 15,0-1 13-15,0 3-2 0,0 4-13 0,24 0-11 16,-24 3-8-16,0 3-3 0,0 1 24 0,13 6 9 16,-13-1 2-16,0 0 14 0,0-1-27 0,0 3-9 15,0-1-3-15,0-3-12 0,0-3-1 16,0-5-1-16,0 0-3 0,0-3 3 0,0-8-4 0,0-3 2 15,0-6 1-15,0 0-6 0,0-5 7 0,0-1-4 16,0-1 3-16,0 0 3 0,0 0-5 0,0 0 3 16,0 0-1-16,0 0-2 0,0 0 4 15,0 0-2-15,0 0-3 0,0-14 0 0,0 14-17 16,0 0-31-16,0 0-41 0,0 0-49 0,0 0-56 16,0 0-62-16,0 0-100 0,0 0-156 0,0-10-65 15,0 10 94-15</inkml:trace>
  <inkml:trace contextRef="#ctx0" brushRef="#br0" timeOffset="-212786.93">10050 10235 2129 0,'0'0'13'15,"0"0"4"-15,0 0-4 0,0 0 0 0,0 0-9 16,0 0-11-16,0 0 11 0,0 0 7 0,0 0 2 15,0 0 8-15,0 0 11 0,0 0 29 0,0 0 17 16,19 21 19-16,-19-21-15 0,0 22-25 0,17-6-17 16,-17 4-17-16,11 6-4 0,-11 3-9 0,12 6-5 15,-12 3-1-15,6 3 0 0,-2 3-1 0,-3 2 1 16,0-2 1-16,0 1 2 0,3 2 2 0,-4-5-9 16,1 0 2-16,2-7 0 0,-2-1 0 0,2-5 1 15,-2-3-1-15,0-7-4 0,-1-6 2 0,1-2 10 16,1-9 10-16,-2 1 3 0,0-3-1 0,0 0-9 15,0 0-13-15,0 0-4 0,0-27-13 16,0 27-43-16,0-24-58 0,0 24-90 0,0-32-125 16,0 18-125-16,0-3-140 0,0 2 93 0</inkml:trace>
  <inkml:trace contextRef="#ctx0" brushRef="#br0" timeOffset="-212006.93">11414 10253 2395 0,'0'-4'25'16,"0"-2"18"-16,0 2 17 0,0-2 14 0,0 3-17 15,0-2-12-15,-23 2-11 0,23 0 11 0,0 2 18 16,0 1 10-16,0 0 15 0,-11 0-15 0,11 0-24 15,0 0-16-15,0 0-19 0,-9 0-10 0,9 31 2 16,-5-31 4-16,3 34 6 0,-1-13 1 0,2 5 1 16,0 4-6-16,1-1-5 0,0 2 3 15,0 1 2-15,0-1 7 0,0 0-4 0,30 1 4 16,-30-1-9-16,32-4-10 0,-10-2 10 0,-1-2 9 16,-1-6 11-16,2-3 12 0,1-5-5 0,2-9-14 15,0 0-6-15,0 0-12 0,1-44-5 0,-1 18 0 16,3-8-3-16,-1-3 1 0,-5-6-1 0,-3 0-2 15,-6 0-3-15,-6 1 0 0,-7-2-12 0,0 2-20 16,-31 4-14-16,8 4-5 0,-8 5 8 0,-5 4 8 16,-6 8-13-16,-4 9-36 0,-6 8-61 0,-2 0-69 15,-9 38-41-15,-1-6-88 0,-9 8-135 16,-5 9-87-16,-6 6 72 0</inkml:trace>
  <inkml:trace contextRef="#ctx0" brushRef="#br0" timeOffset="-210616.93">12696 10367 2552 0,'-10'-7'0'16,"-1"0"-2"-16,1 0 2 0,4 0 3 0,1-3 3 16,-1 0 7-16,0 0 9 0,4-2 5 0,-2 0 13 15,4 0 17-15,-6-1 10 0,3 2 16 0,1-2 5 16,-2 2-7-16,2 1-6 0,-1 2-12 0,3 3-17 15,0 1-20-15,0 1-10 0,0 3-14 0,0 0 3 16,0 0 28-16,0 0 31 0,0 0 28 0,0 24 14 16,0-24-20-16,0 30-26 0,0-11-23 0,0 2-22 15,0 4-1-15,0 0-13 0,0 0 2 16,0 0 3-16,14-4-5 0,-14-1 5 0,0-1-5 0,0-4 1 16,0-3-2-16,12-3 1 0,-12-4 1 15,14-5 0-15,-5 0-1 0,7 0 5 0,-2 0-13 16,6-35 0-16,3 12 6 0,3 0-10 0,1-6 10 15,4-2-8-15,4-2-12 0,-2-1 4 0,5 1-9 16,1-2-10-16,2 3-10 0,-3 1-26 0,0 3-21 16,1 4-20-16,-5 2-16 0,-7 5-16 0,-4 3-20 15,-5 6-16-15,-5 1-16 0,-8 4-21 0,-3 3-12 16,-2 0-44-16,0 0-75 0,0 23-93 0,-34-23 12 16,34 23 97-16</inkml:trace>
  <inkml:trace contextRef="#ctx0" brushRef="#br0" timeOffset="-210236.92">12715 10357 2168 0,'0'0'10'0,"0"-19"1"0,0 19 4 0,0 0 9 0,23 0 9 16,-23 0 11-16,0 0 2 0,19 0 14 0,-19 0-4 15,19 0 14-15,-19 0 17 0,15 0-19 0,-15 22 5 16,18-22-9-16,-11 16-24 0,1-16-4 0,2 22-18 16,-5-10 1-16,3 0 4 0,-1 3 3 15,0-3-3-15,0 0-12 0,-1-3 1 0,-1 1 2 16,1-2 3-16,-1-3 3 0,0-3 9 0,-1-2 1 16,3 0 4-16,1 0-8 0,2 0-9 0,5-28-7 15,2 28-6-15,5-37 0 0,4 11-5 0,6-2-1 16,2-4 5-16,4-1-3 0,2 2-4 0,1-3 2 15,2 0-2-15,-1 0 0 0,3 5 6 0,-6 0 0 16,-4 6-4-16,-3 0 2 0,-3 6-5 0,-6 3 0 16,-5 6 1-16,-5 2-1 0,-6 3 3 0,-1 1-5 15,-4 2 0-15,-2 0-12 0,0 0-46 16,0 0-48-16,-26 29-65 0,26-29-63 0,-25 24-65 16,25-24-94-16,-31 29-155 0,13-29 13 0,2 24 111 15</inkml:trace>
  <inkml:trace contextRef="#ctx0" brushRef="#br0" timeOffset="-196136.92">1168 1119 2182 0,'-8'-9'37'0,"1"4"25"0,-1 0 29 0,4 1 34 16,-2 0-19-16,4 2-5 0,0-1-12 0,-1 3-23 15,3-2-11-15,0 2-10 0,0-2-16 0,0 2-2 16,0 0-14-16,0 0-6 0,0 0-2 0,0 0-2 16,0 0 17-16,0 0 16 0,0 0 6 15,0 26-2-15,26-26-1 0,-26 31-16 0,22-12-2 16,-9 4-1-16,4 1-14 0,-3 5 3 0,3 3-4 15,0-3-1-15,0 2-1 0,-1-2-1 0,1 3-2 16,0-1 0-16,-1-1-1 0,-1-2-9 0,0-3-59 16,-2-1-62-16,3-2-71 0,-3-4-108 0,-1-1-69 15,1-7-79-15,-1-2-104 0,-2-3 52 0,-1-5 129 16</inkml:trace>
  <inkml:trace contextRef="#ctx0" brushRef="#br0" timeOffset="-195636.92">1285 942 1103 0,'-14'-11'31'0,"-3"1"50"0,4-1 34 0,-5 2 19 16,1 0-1-16,-2 1-33 0,0-1-14 0,2 0 8 15,-3 2 0-15,5-1 2 0,-4 2-1 0,6-2 5 16,1 2-12-16,1 2-6 0,-1 1-16 0,1 0-32 15,1 3-5-15,3 0-6 0,-4 0 1 16,0 0 1-16,-2 0-17 0,-1 22-2 0,-7-22 2 16,3 29 3-16,-6-9-1 0,1 1-1 0,0 6-1 15,-1 2-8-15,2 3-3 0,-4 5 2 0,4 3-4 16,0 3 4-16,4 1 5 0,-1 5-4 0,0 1-5 16,5 6-1-16,1-2 4 0,6-1-1 0,2 2 1 15,5-2 0-15,0 0 2 0,0-3-1 0,37-1 7 16,-37-5 1-16,44 0 0 0,-10-4-4 0,7-3 0 15,5-5-1-15,7-6 3 0,5-3 3 0,9-5-1 16,3-5 3-16,8-6-3 0,-2-5 0 0,3-2 2 16,-3 0-3-16,2-22 4 0,-7 22-2 0,-3-41-4 15,-5 12-2-15,-5-3-2 0,-7-6 0 0,-6-3 1 16,-6-2 4-16,-6 0-8 0,-8-2 3 0,-6-1-2 16,-6 1 0-16,-9-3 2 0,-4 0-3 0,0-2-2 15,0-5-8-15,-45 1 4 0,17-4 4 16,-7 3-1-16,-7 1 3 0,-5 2-4 0,-3 3-10 15,-6 8-1-15,-1 5 2 0,-1 9-2 0,-3 3 5 16,2 11-2-16,-1 6 7 0,-3 5 2 0,0 2 3 16,-4 0 7-16,0 36-11 0,-1-12-5 0,0 4-15 15,3 7-87-15,-2 8-141 0,2 6-185 0,6 5-185 16,-1 7 86-16</inkml:trace>
  <inkml:trace contextRef="#ctx0" brushRef="#br0" timeOffset="-193146.92">1452 12687 1805 0,'0'0'11'0,"-27"0"8"0,27 0 28 16,-20 0 28-16,20 0 8 0,-20 0 33 0,7 16 6 16,1-16 13-16,-1 0 10 0,3 0-10 0,0 0-13 15,0 0-29-15,3 0-21 0,1 0-23 0,2 0-18 16,1 0-14-16,1 0-9 0,2-26-10 0,0 26-1 16,0-26 1-16,0 9 2 0,31-3 1 0,-31-1 0 15,35 2-2-15,-10-2 1 0,4 3-4 16,0 4 4-16,2 4 1 0,1 10-2 0,-3 0-6 0,4 0-10 15,-5 0-19-15,-5 36-17 0,-2-12-12 16,-2 8-18-16,-9 4-14 0,-5 5-11 0,-3 2 3 16,-2 2 5-16,0 1 27 0,0-1 31 0,-36-2 20 15,36-3 21-15,-32-2 11 0,32-3-8 0,-33-4 2 16,33-4-1-16,-27-6 7 0,27-4 37 0,-21-7 39 16,21-2 27-16,-12-7-15 0,12-1-38 0,0 0-37 15,0 0-27-15,0-26 3 0,0 26 1 0,0-26-1 16,22 26 7-16,-22-35-6 0,32 18 7 0,-13 0-1 15,3 0-9-15,3 1 6 0,-1 1-7 0,0 4-1 16,0-2-2-16,-1 5 1 0,0-1-37 0,-2 0-81 16,-2 3-123-16,3 1-165 0,-4-2-106 15,2-2-37-15,-1 1 126 0</inkml:trace>
  <inkml:trace contextRef="#ctx0" brushRef="#br0" timeOffset="-192696.93">1609 12354 1623 0,'-35'-7'27'16,"-1"1"30"-16,3 2 4 0,-3 1 15 0,1-2-25 15,-3 3-8-15,3-2-4 0,0 3-17 16,-3-1 0-16,2 1-21 0,1 0 0 0,0-1 23 16,0 2 4-16,2 0-5 0,1 0 3 0,2 0-19 15,2 0-7-15,1 0 5 0,2 0-4 0,0 30-3 16,0-30-6-16,1 37-1 0,3-9 7 0,2 7-2 15,0 4 9-15,-1 6-5 0,4 6-5 0,-2 5 7 16,4-1-4-16,1 1 8 0,0 4-4 0,1-4 3 16,1 2 3-16,5-3 3 0,4 0-3 0,2 2-8 15,0 1 5-15,0 0-9 0,25 0 7 0,-25-2 1 16,39-2-4-16,-12 2 8 0,5-9-1 16,8-5 1-16,4-6 1 0,9-7-5 0,5-8 2 15,7-10 5-15,6-6-1 0,4-5 0 0,-1 0 0 16,3-35-3-16,2 6-3 0,-3-7 5 0,0-8 6 15,-3-9-8-15,-6-1 7 0,1-3-1 0,-8-1-12 16,-5 1 6-16,-8 3-2 0,-8 1-5 0,-9 9 12 16,-7 3 9-16,-11 0 18 0,-7 2 18 0,-5 5 2 15,0-2 2-15,-36 2-1 0,11-3-23 0,-10-1-7 16,-8 1-14-16,-7 1-25 0,-7 4 5 0,-7 1-4 16,-2 9 0-16,-7 3-1 0,1 10-1 15,0 8-3-15,-2 1-7 0,2 25-5 0,3-1-51 0,-2 7-84 16,2 4-99-16,-1 6-115 0,5 2-90 0,2 3-33 15,-1 5 104-15</inkml:trace>
  <inkml:trace contextRef="#ctx0" brushRef="#br0" timeOffset="-183336.92">3999 12402 1948 0,'-19'-5'2'0,"19"3"27"16,0-1 27-16,-14 1 11 0,14-3 11 0,-10 3-13 16,4-2-8-16,1 2 0 0,1 1-5 0,-1-2-10 15,-1 2-12-15,2 1-10 0,0-1 2 0,1 1 9 16,0 0 6-16,1 0 7 0,-2 0-10 0,1 0-12 16,-1 0-14-16,-2 0-2 0,0 0-8 0,-1 0 7 15,-2 24-4-15,-1-24-3 0,-2 26 6 16,-2-8-8-16,0 3 7 0,-4 4 0 0,1 1-3 15,1 0 3-15,-1 1 0 0,0 2-5 0,3-3 4 16,0 2-4-16,3-2-1 0,3 1 2 0,2-3-1 16,2 0 3-16,4 0-1 0,0-3 0 0,0 0-2 15,0-3 2-15,28-2-1 0,-28 0 1 0,29-4 1 16,-29 0 0-16,41-4 2 0,-19-1 1 0,2-2-2 16,2-3-2-16,1-2 0 0,0 0-2 0,-1 0 5 15,-3 0-1-15,2 0-2 0,-5-23 4 0,-1 23 0 16,-2-21 4-16,-4 21 1 0,0-26-3 0,-2 26-3 15,-4-27 1-15,-1 11-6 0,-2 0 6 16,-2 1-5-16,-2-3-2 0,0 0 4 0,0 0-5 16,0-4 6-16,-37 0-7 0,37-1 2 0,-36 0 1 15,16-1-2-15,-1 2-1 0,-2 1 0 0,2 3-2 16,0 2 5-16,2 8-2 0,1-1 3 0,3 4-1 16,4 3-7-16,1 2 2 0,0 0-5 0,3 0-29 15,0 0-65-15,2 24-102 0,-1-24-123 0,2 19-130 16,2-19-108-16,-1 24 107 0</inkml:trace>
  <inkml:trace contextRef="#ctx0" brushRef="#br0" timeOffset="-182846.92">4453 12458 1752 0,'0'-8'33'0,"0"4"23"0,0-2 40 0,0 0 16 16,0 2-16-16,-24 0-6 0,24 0-32 0,0 1-2 16,-21 2-15-16,21 0-14 0,0 1 7 0,-17 0-4 15,17 0 6-15,-11 0 1 0,11 0-12 0,-10 0-12 16,10 0-5-16,-7 0-2 0,3 0-3 0,-1 0 2 16,0 22 19-16,1-22 1 0,0 16 2 0,-1-16-1 15,0 22-14-15,-2-7-9 0,1 1 1 0,0 2-1 16,-1 3-5-16,1-2 4 0,-2 4-1 15,2-3-5-15,1 3 5 0,2-1 4 0,-1 0-7 16,2-1 6-16,2-3-7 0,0 3-1 0,0-2 4 16,0 2 1-16,0-4-1 0,27 1 1 0,-27-3 0 15,20 1-2-15,-20-3 2 0,30-2 3 0,-30-1-3 16,32-3 1-16,-14-1-2 0,-2-2 1 0,4-3 2 16,-1-1 4-16,1 0 0 0,-3 0-10 0,3 0 2 15,-3-25-3-15,-1 25 3 0,0-27 6 0,-3 27 1 16,-2-34-2-16,-2 16 4 0,-1 0-1 0,-4-1-4 15,-1 0 0-15,-3-1-4 0,0 1 1 16,0-3-2-16,0 0 2 0,-34 0-7 0,34 0 3 16,-33-1 3-16,15 1-5 0,-2 2 8 0,1 2-5 15,0 0 0-15,3 5 3 0,1 2-3 0,3 2-1 16,0 3 1-16,5 1-5 0,7 1-33 0,-11-1-45 16,11 2-63-16,-6 1-93 0,5 1-129 0,1 0-87 15,0-2-81-15,0 0 98 0</inkml:trace>
  <inkml:trace contextRef="#ctx0" brushRef="#br0" timeOffset="-182086.93">4877 12453 1839 0,'-4'0'9'0,"1"0"4"0,1-10 5 16,0 10-1-16,2 0-6 0,0 0-6 15,0 0-2-15,0 0 9 0,0 0-4 0,0 0 3 16,0 0-5-16,0 0 2 0,0 0 16 0,0 0 15 15,0 0 18-15,0 20-5 0,0-20-5 0,19 17-12 16,-19-17-11-16,0 25-6 0,15-9-11 0,-15 2-1 16,13 0-3-16,-13 4 1 0,12-1-1 0,-12 1-1 15,12 1 0-15,-6-2-1 0,1 0-4 0,-1 0 4 16,-2-1 0-16,2-2-2 0,-1-1 1 0,-3 0-2 16,2-2-4-16,-1 1 0 0,1-6-35 0,-2 3-69 15,1-2-61-15,0-3-98 0,2-2-54 16,-1-1-78-16,0 0 6 0,-1-3 101 0</inkml:trace>
  <inkml:trace contextRef="#ctx0" brushRef="#br0" timeOffset="-181776.92">5359 12379 1820 0,'1'-7'18'0,"0"3"16"15,-1-1 21-15,0 1 31 0,0 1 5 0,0 1 8 16,0-1-19-16,0 3-14 0,0 0-24 0,0 0-19 16,0 0-7-16,0 0-11 0,0 0-4 15,0 0-5-15,0 0 8 0,0 22-3 0,0-22 9 16,0 19 2-16,0-19-3 0,0 29-2 0,0-14-3 16,0 4-4-16,19-1 3 0,-19 4-1 0,0 1-1 15,0-2 4-15,14 0-4 0,-14 0-1 0,0 3-1 16,0-2 3-16,7-1-5 0,-7-1 8 0,5 2-7 15,-5-4-1-15,5 0-1 0,-2-3-1 0,0-1-17 16,0-1-68-16,0-4-66 0,0-2-73 0,0-2-70 16,2-2-31-16,-1-3-68 0,-1 0 7 0,2 0 93 15</inkml:trace>
  <inkml:trace contextRef="#ctx0" brushRef="#br0" timeOffset="-181486.92">5659 12369 1666 0,'6'-8'18'0,"-1"1"1"0,-1 0 26 0,1-1 6 0,-1 1 3 15,-1 1 16-15,-1 2-4 0,-1-2 11 0,3 3 4 16,-3 0-10-16,0 3-14 0,-1 0-18 0,0 0-21 16,0 0 3-16,0 0 7 0,0 19 13 0,0-19-1 15,0 22-11-15,0-22-7 0,0 29-14 0,0-9 0 16,0-1 0-16,0 5-4 0,0-1-10 15,0 0 10-15,0-1 0 0,0 2-4 0,0-2 8 16,0 1-7-16,0-1 0 0,0-2-3 0,22 0 9 16,-22 1-7-16,0-2-1 0,24-1 4 0,-24 0-8 15,17-2 0-15,-17 0-2 0,15-3-18 0,-15 1-51 16,12-2-67-16,-12 0-89 0,12-2-99 0,-12-5-96 16,5 0-64-16,-4 1 89 0</inkml:trace>
  <inkml:trace contextRef="#ctx0" brushRef="#br0" timeOffset="-180966.93">6349 12385 2245 0,'-12'-2'20'0,"12"1"16"0,-12-1 17 15,12 2 19-15,-11-1-12 0,6-1-8 0,-2 2-8 16,1 0 13-16,-2 0 5 0,2 0 9 16,-1 0-13-16,-2 0-30 0,2 0-13 0,-1 0-21 15,2 0 4-15,-3 0 0 0,-1 23-2 0,4-23 5 16,-2 18-3-16,1-18 2 0,0 29-3 0,0-10 3 15,-2-1-2-15,1 3 0 0,0 3 5 0,0 0-2 16,1 2 2-16,-3 0-3 0,-1-2-2 0,4 3-2 16,0 0-2-16,6-1 2 0,1-1 1 0,0-4-3 15,0 3 4-15,0-5-2 0,27 1-8 0,-27-5-2 16,23-1-7-16,-23-5 4 0,33-1 4 0,-14-3 8 16,1-3 1-16,2-2 2 0,5 0 1 0,2 0-10 15,0-33 6-15,-3 33-3 0,-2-32 1 16,-2 15 7-16,-3-3-3 0,-2 1 3 0,-8 1 1 15,-3 0 3-15,-3 1-5 0,-3 0-2 0,0-3 3 16,0 1-9-16,-27-3 14 0,27-1-5 0,-41 1-2 16,15-2 7-16,-3 0-10 0,-2 3 0 0,2 2-1 15,1 5-2-15,5 2 5 0,4 2 0 0,3 6 2 16,16 1-12-16,-14 3-33 0,14 0-29 0,0 0-38 16,0 0-36-16,0 0-40 0,0 0-66 0,0 24-63 15,0-24-111-15,33 0-5 0,-33 18 96 0</inkml:trace>
  <inkml:trace contextRef="#ctx0" brushRef="#br0" timeOffset="-180566.93">6741 12435 1920 0,'4'-3'14'0,"-1"0"42"0,-2 0 27 0,0-1 42 16,-1 1 24-16,0 1-19 0,0-1-19 0,0 1-24 15,0 0-29-15,0 2-17 0,0 0 3 0,0 0-22 16,-22 0-3-16,22 0-6 0,0 0-8 0,-18 0 1 16,18 0-8-16,0 19 5 0,-16-19-3 0,16 17-1 15,-14-17 5-15,14 22-6 0,-14-9 4 16,8 3-1-16,1 1-1 0,1 1-1 0,1 1 1 16,0 1 0-16,1 2 1 0,2-1-1 0,0 2-1 15,0 0-2-15,0 1 1 0,0 1 7 0,0-3-3 16,22 2 2-16,-22-3-6 0,20 0-5 0,-20-2-1 15,28-3 3-15,-11-3-1 0,0-2-2 0,2-3-4 16,1-3-4-16,0 0-1 0,-1-5 7 0,0 0 3 16,0 0 1-16,-2 0 0 0,0-27 0 0,-2 27-4 15,-4-26-2-15,-2 26 10 0,0-34-6 0,-3 16 3 16,-3-1 5-16,-3-2-9 0,0 1 2 0,0-2 4 16,0-2-11-16,-31-2 2 0,31 0 2 15,-35 2-7-15,15-2 6 0,-2 3-11 0,3 3-11 16,-2 3-29-16,2 6-35 0,4 5-53 0,-1 3-64 15,4 3-84-15,2 0-88 0,0 0-109 0,10 0 75 16</inkml:trace>
  <inkml:trace contextRef="#ctx0" brushRef="#br0" timeOffset="-180266.93">7289 12382 2294 0,'0'-6'8'16,"0"-1"21"-16,0 2 15 0,0-1 14 0,0-1 22 15,-22 3 6-15,22-1 25 0,0 2 14 0,0 3-15 16,0 0-20-16,0-2-33 0,0 2-28 0,0 0-15 16,0 0-10-16,0 0-9 0,0 0-1 0,0 0 15 15,0 0 3-15,0 0 7 0,0 23 1 0,0-23-15 16,0 23 0-16,0-9-7 0,0 5 4 0,18 1-2 15,-18 2-1-15,0 2 5 0,0 5-4 0,15-2 4 16,-15 4-1-16,0 2-8 0,12 2-37 0,-12 1-61 16,6 0-86-16,-2 3-122 0,0 0-122 0,2 0-159 15,-1-1-22-15,-1-1 131 0</inkml:trace>
  <inkml:trace contextRef="#ctx0" brushRef="#br0" timeOffset="-147286.92">8018 12560 1968 0,'0'0'33'0,"0"0"16"0,-15 0 18 0,15 9 18 15,0-9-22-15,0 0 0 0,-14 0 3 0,14 0 6 16,0 0 5-16,0 0 3 0,0 0-11 0,0 0-18 16,0 0-2-16,0 0-13 0,0 0 2 0,0 0 1 15,0 0-5-15,0 0 6 0,0 0 1 0,0 0 3 16,0 0 0-16,0 0-7 0,0 0-11 0,0 0-8 16,0 0-5-16,0 0-4 0,0 0-3 0,0 0 1 15,0 0-9-15,0 0-1 0,0 0 2 0,0 0-7 16,0 0 3-16,0 0 1 0,15 0 0 0,-15 0 6 15,0 0 1-15,0 0-2 0,10 0 1 0,-10 0-1 16,5 0 4-16,-5 0-3 0,4 0 3 0,-2 12-4 16,1-12-5-16,0 0 6 0,0 0-3 0,-2 0 3 15,1 0 1-15,0 0-3 0,2 0 1 16,-3 0-1-16,0 0 0 0,0 0 0 0,1 0-1 16,-1 0 1-16,0 0 2 0,-1 0-3 0,0 0 1 15,0 0 0-15,0 0 0 0,0 0 4 0,0 0 1 16,0 0-1-16,0 0-2 0,0 0 1 0,0 0 1 15,0 0 2-15,0 0 4 0,0 0 1 0,0 0 1 16,0 0 2-16,0 0 0 0,0 0-1 0,0 0 0 16,0 0-3-16,0 0-4 0,0 0 5 0,0 0-7 15,0 0 4-15,0 0-2 0,0 0-2 0,0 0 6 16,0 0-5-16,0 0 1 0,-15 0-2 16,15 0 0-16,0 0 2 0,0 0 1 0,0 0-3 15,0 0-2-15,0 0-4 0,0 0 0 0,0 0 4 16,0 0-2-16,0 0 2 0,0 0-2 0,0 0-2 15,0 0 2-15,-8 0-2 0,8 0 4 0,0 0-2 16,0 0-2-16,0 0 2 0,0 0 0 0,0 0-2 16,0 0 2-16,0 0 0 0,0 0-2 0,0 0 0 15,0 0 2-15,0 0 0 0,0 0-2 0,0 0 2 16,0 0-5-16,0 0 1 0,0 0 2 0,0 0-4 16,0 0 0-16,0 0 0 0,0 0-2 0,0 0 0 15,0 0-3-15,0 0-8 0,0 0-4 16,0 0-4-16,0 0-6 0,0 0 6 0,0 0-2 15,0 0-2-15,0 0 7 0,0 0-5 0,0 0 4 16,0 0 5-16,0 0-2 0,0 0 5 0,0 0 4 16,0 0-1-16,0 0 1 0,0 0-1 0,0 0-5 15,0 0 0-15,0 0-3 0,0 0 1 0,0 0 5 16,0 0 3-16,0 0 5 0,0 0 2 0,0 0 0 16,0 0 2-16,0 0-2 0,0 0 2 0,0 0 2 15,0 0-1-15,0 0 5 0,0 0-9 0,0 0 3 16,0 0 4-16,0 0 0 0,0 0 8 0,0 0-5 15,0 0-3-15,0 0-2 0,0 0 1 0,0 0 2 16,0 0 1-16,0 0-6 0,0 0 3 0,0 0 1 16,0 0-2-16,0 0 6 0,0 0-4 0,0 0 0 15,0 0 0-15,0 0 1 0,0 0 1 16,0 0-2-16,0 0 0 0,0 0 0 0,0 0 2 16,0 0-2-16,0 0-5 0,0 0 4 0,0 0-3 15,0 0 3-15,0 0-1 0,0 0-3 0,0 0-1 16,0 0-5-16,0 0 1 0,0 0-13 0,0 0-13 15,0 0-15-15,0 0-21 0,0 0-26 0,0 0-50 16,0 0-60-16,0 0-128 0,0 0-152 0,0 0-30 16,0 0 79-16</inkml:trace>
  <inkml:trace contextRef="#ctx0" brushRef="#br0" timeOffset="-145636.92">9118 12368 1891 0,'0'0'32'0,"0"-2"19"15,0 0 29-15,0 1 30 0,0-2-8 0,0 1-2 16,0-2-8-16,0 1-22 0,0 2-16 0,0-2-8 15,0 2-13-15,0-3-5 0,0 3-7 0,0-1-9 16,18 0-7-16,-18 2-3 0,0-3-2 0,19 3 0 16,-19 0 1-16,16 0 0 0,-5 0-2 0,2 0 5 15,-2 0-4-15,3 0 3 0,1 21 7 0,-1-21-8 16,0 21 9-16,1-21-2 0,-4 25-5 0,0-10 6 16,1-1-6-16,-1 2 2 0,-2 0-2 0,-1-1-3 15,-1 1-1-15,-1-1 4 0,-1-2-3 16,-1 1 3-16,0-2-1 0,-2 0-3 0,-1-2 3 15,-1-3 1-15,0 0 1 0,0-2 3 0,0 0 8 16,0-4 4-16,0 2 21 0,0 0 13 0,0-3 21 16,0 0 15-16,0 0-2 0,0 0-14 0,0 0-26 15,0 0-23-15,0 0-16 0,0-21-1 0,0 21 2 16,0-24-2-16,0 24-3 0,0-34-1 0,0 14-7 16,0-2 3-16,0 1 2 0,23-5-5 0,-23 4 5 15,26-1-4-15,-26 2 1 0,26 2 1 0,-10 4-5 16,-3 2 3-16,-2 2-2 0,1 3 2 0,-1 4 4 15,-2 1 0-15,0 3 2 0,0 0 0 0,0 0 3 16,0 0 0-16,-3 27-2 0,0-27 4 16,1 27-9-16,-4-27 0 0,1 36 5 0,-1-18-7 15,-2 2 5-15,-1 0-3 0,0-1-4 0,0-3 2 16,0 1 0-16,1-2 4 0,0-2-2 0,2-4-2 16,-2 1-1-16,1-3 1 0,0-3 0 0,-1-2 3 15,2 0-1-15,-1-1 0 0,-1-1 2 0,2 0 2 16,-1 0 2-16,3 0-4 0,-1-23 0 0,0 23-2 15,1-25 0-15,1 9 4 0,2-4-2 0,-1 1 0 16,1-3-2-16,-2 1 2 0,0 1-4 0,2 3 1 16,-1 2 1-16,-2 2-7 0,0 2 7 0,0 3-5 15,-1 4 1-15,1 0 2 0,0 1 2 16,0 3 2-16,2 0 2 0,1 0 1 0,2 0-3 16,0 0 5-16,-1 22 0 0,4-22 0 0,-1 19 2 15,-1-19-5-15,-1 22-4 0,0-22 2 0,0 27-2 16,-2-14 0-16,-2 0 3 0,1 2-3 0,3-1 0 15,-4-1 2-15,0 3-2 0,0-2 0 0,-1 1 0 16,1-1-2-16,-1 1-5 0,-1-1-20 0,-2-1-45 16,2 0-50-16,-1-3-52 0,-1 1-56 0,-1-1-40 15,2-2-53-15,-1-2-81 0,3 1-128 0,-1-4 4 16,0 0 105-16</inkml:trace>
  <inkml:trace contextRef="#ctx0" brushRef="#br0" timeOffset="-145376.92">10174 12322 2159 0,'0'0'51'16,"-25"0"37"-16,25 0 33 0,0 0 34 0,-21 0-16 15,21 0 5-15,0 0-1 0,-17 0-9 0,17 0-19 16,0 0-35-16,0 0-29 0,0 0-23 0,0 0-19 15,0 0-3-15,0 0-6 0,23 0-2 0,-23-17 8 16,22 17-11-16,-22-12 8 0,34 12-5 16,-10-22-3-16,3 11-13 0,3-2-48 0,3 1-46 0,-3 2-67 15,1 1-54-15,-1 1-45 0,-5 4-55 16,-5 1-75-16,-6 3-112 0,-3 0 6 0,-8 0 106 16</inkml:trace>
  <inkml:trace contextRef="#ctx0" brushRef="#br0" timeOffset="-145116.92">10268 12487 2579 0,'-7'5'31'0,"2"0"23"0,1-3 18 16,2 2 28-16,2-3 5 0,0-1 7 16,0 1 4-16,0-1-12 0,0 1-31 0,0-1-23 15,0 2-7-15,0-2 2 0,0 0 13 0,18 0 18 16,-18 3 0-16,0-3 2 0,26 0-9 0,-13 0-16 15,5 0-12-15,3 0-20 0,1 0-5 0,3-26-13 16,0 26-3-16,1-17-3 0,0 17-2 0,-3-15 5 16,-4 15-1-16,-1-14 1 0,-4 14-5 0,-1-10-3 15,-5 10-16-15,-1 0-42 0,-2-6-52 0,-2 6-74 16,-2-4-92-16,-1 4-73 0,0-2-86 0,0 2-139 16,0-1-101-16,0-1 115 0</inkml:trace>
  <inkml:trace contextRef="#ctx0" brushRef="#br0" timeOffset="-142046.92">11141 12369 2251 0,'5'0'33'16,"-3"0"18"-16,1 0 14 0,0 0 7 0,1 0-24 15,0 0 1-15,0 0 6 0,-2 0 20 0,4 0 10 16,-2 0 4-16,2 0-13 0,-2-18-14 0,1 18-5 16,-2 0 1-16,-1-14 5 0,1 14 6 0,-3-11-7 15,0 11-10-15,0-13-8 0,0 13-16 0,0-13-6 16,0 4-11-16,0 1-9 0,-29-2 0 0,29 1-2 15,0 0-3-15,-26 1 3 0,26-2-4 0,-22 2-1 16,22 0 7-16,-21-2 1 0,10 0-1 16,0 3 5-16,1 2-7 0,0-3 2 0,1 2 2 15,3 2 1-15,-2 0 4 0,1 0-2 0,2 3-1 16,1-1-6-16,-1 2 3 0,0 0-3 0,0 0 0 16,-4 0 0-16,2 0-3 0,-1 21 1 0,-2-21 2 15,1 20 2-15,-4-20-2 0,0 29-2 0,3-14 2 16,1 1-2-16,-3-1 0 0,4 0 2 0,1 1-5 15,0-1-1-15,1-3-3 0,4 1 3 0,2-1 0 16,0-2 1-16,0 1 3 0,0-1 0 0,26 0 2 16,-26-2 4-16,33-2 3 0,-12 2 0 0,0-2-3 15,-1-2-2-15,5 1-4 0,0 1 2 0,-1-2 0 16,1 2 0-16,-5-1 3 0,3 0-1 16,-5 1-2-16,-2 1 2 0,0 2 2 0,-4-1-2 15,0 3 6-15,-3-1 0 0,-4 1-1 0,-1-1 1 16,-3 2-1-16,-1 2-3 0,0-1 0 0,0-3-4 15,-28 3-2-15,28-1 2 0,-30 1-2 0,30-3 2 16,-33 0 3-16,15-1-3 0,18-2 4 0,-30-2 0 16,17-2 1-16,0-1-1 0,1-2 9 0,2 0 5 15,0 0 2-15,1 0 2 0,2 0-11 0,0-21 2 16,2 21-4-16,-1-25 1 0,1 25 1 0,4-33-8 16,1 13-3-16,0-4 0 0,0 0-6 0,0-4 5 15,25 2-3-15,-25-2-2 0,28 0 7 0,-28 2-8 16,39 2 1-16,-16 2-12 0,2 2-30 15,-1 2-41-15,0 1-51 0,-2 4-65 0,-1 0-65 16,-3 2-67-16,-3 3-87 0,-3 4-143 0,-2 1-36 16,-4 1 113-16</inkml:trace>
  <inkml:trace contextRef="#ctx0" brushRef="#br0" timeOffset="-141736.92">11780 12724 2719 0,'0'4'3'0,"0"-2"3"16,0 0-3-16,0 1 17 0,0-3 23 0,-22 1 17 15,22 2 31-15,0-1 5 0,-18 3-24 0,18-1-16 16,-16 4-28-16,16-3-22 0,-13 4-3 0,13 0 0 15,-12 0-2-15,6 2 3 0,1 1 2 0,1 1-5 16,-1 1 1-16,0 1-1 0,-3 1-7 0,0 0 7 16,0-1-1-16,-4 2 1 0,1 1 5 0,-2-4-7 15,1 3-28-15,-3-2-33 0,3 2-39 0,-3-3-44 16,1-2-24-16,3 0-32 0,-2-2-54 0,1 0-86 16,-1-5-120-16,-3 4-83 0,2-6 92 15</inkml:trace>
  <inkml:trace contextRef="#ctx0" brushRef="#br0" timeOffset="-139666.92">12299 12189 2162 0,'0'-2'31'0,"0"-1"21"0,0 0 34 0,0 1 39 16,0-2 4-16,0 1 18 0,0-1-6 0,0 2-12 15,0-2-14-15,0 2-28 0,0 2-22 0,0-2-22 16,0 2-21-16,0 0-9 0,0 0-11 0,0 0 1 15,0 0-4-15,0 0 1 0,0 0 9 0,0 0 5 16,0 0 11-16,0 31 4 0,0-31-5 0,0 34-8 16,0-10-5-16,0 0-6 0,0 5 1 0,0-3 3 15,0 3-5-15,0 1 1 0,0-1-3 0,0 0-2 16,0 0-2-16,0 0 4 0,0-1 0 16,0-1 0-16,0-2 3 0,0-1-3 0,0 0-2 15,0-2 0-15,0-1 2 0,25-1-2 0,-25-3 0 16,19 0-5-16,-19-4-24 0,15-2-38 0,-15 2-39 15,16-5-47-15,-16-2-33 0,0 1-16 0,8-4-16 16,-8-1-34-16,0-2-77 0,0 0-111 0,0 0-115 16,0 0 85-16</inkml:trace>
  <inkml:trace contextRef="#ctx0" brushRef="#br0" timeOffset="-139316.92">12259 12266 1923 0,'0'-9'36'0,"-12"0"25"15,12 1 34-15,0 0 27 0,-13-3-13 0,13 1 0 16,0-1-8-16,0 1-7 0,0 2-3 0,0-2-26 16,0 1-16-16,0 4-19 0,0-3-20 0,33 1 4 15,-33 0-3-15,28 1-4 0,-10-1-2 0,0 2 2 16,4 1-7-16,-1 2 4 0,0 0 1 0,2 2-3 15,-3 0 2-15,-2 0-1 0,2 0 1 0,-3 26 0 16,-2-26-2-16,-2 24 2 0,-3-24-3 0,-4 30 3 16,-2-12 4-16,-3-1-8 0,-1 1 3 15,0 0-7-15,0 1-3 0,-30-1 0 0,30 0-1 16,-33 0 3-16,33-1 0 0,-41-2 2 0,19-1-3 16,1-2-7-16,4 0-7 0,-1-2-12 0,5-5-27 15,3 0-19-15,10-1-32 0,-11-3-43 0,11-1-46 16,0 0-88-16,0 0-109 0,0 0-154 0,36-21 76 15,-36 21 113-15</inkml:trace>
  <inkml:trace contextRef="#ctx0" brushRef="#br0" timeOffset="-139046.92">12901 12251 2173 0,'0'-1'41'16,"0"-1"30"-16,0 2 32 0,0 0 31 0,0 0-8 16,0-1-2-16,0 1 1 0,0-2-14 0,0 2-16 15,0 0-21-15,0-1-26 0,0 1-17 0,0-2-17 16,0 0-6-16,0-1-8 0,0-1 0 0,25 0-2 16,-25-2 2-16,25 1 1 0,-25 0-2 0,34-2 6 15,-15 1-8-15,-3 1 3 0,3 2-1 16,-4 0-1-16,1 0-25 0,-3 2-46 0,-2 0-54 15,-1-1-82-15,-6 2-64 0,1 0-60 0,-3 0-84 16,2 0-99-16,-4 0-3 0,0 0 105 0</inkml:trace>
  <inkml:trace contextRef="#ctx0" brushRef="#br0" timeOffset="-138776.92">12906 12476 2011 0,'0'8'35'0,"0"-3"28"16,0 1 31-16,0 0 24 0,0-4-5 0,0-1 7 16,0 0 3-16,0 0 9 0,0 1 1 15,0-2 2-15,0 0-8 0,0 0-24 0,0 0-24 16,27 0-33-16,-27 0-23 0,29 0-4 0,-11-21-4 16,4 21-1-16,1 0 1 0,-2-19-8 0,3 19-1 15,-2-13-4-15,-1 13-4 0,1-14 0 0,-4 14 2 16,2-11-2-16,-5 11 4 0,-1-9 2 0,-3 9-6 15,-3-7 2-15,-2 5 0 0,-3 1-2 0,-1 0-9 16,-2 1-26-16,0-1-54 0,0 0-71 0,0-2-69 16,0 3-74-16,-29 0-111 0,29 0-214 0,-23 0-10 15,23 0 101-15</inkml:trace>
  <inkml:trace contextRef="#ctx0" brushRef="#br0" timeOffset="-134786.92">13623 11836 2035 0,'9'-6'35'0,"-9"2"24"16,4 0 22-16,-2 0 32 0,2 3-14 0,0-4-5 16,-4 3-3-16,0 1-14 0,0-1-16 0,2 2-12 15,-2 0-18-15,0-2-18 0,0 2-1 0,0 0-4 16,0 0 16-16,0 0 14 0,0 0 7 0,0 0 7 15,0 26-3-15,0-26-6 0,0 24-7 0,0-24-2 16,-19 29-2-16,19-29 0 0,0 27-2 0,-18-12-8 16,18 3-4-16,-15 0-3 0,15 1 1 0,-19 2-1 15,9-1-10-15,-1 4-4 0,3-2-1 0,-1 0-1 16,1-2 6-16,0 0-4 0,4-2-4 0,-3-3-1 16,5 1 0-16,2-5 4 0,0 0 0 0,0-1-4 15,0 0 0-15,0-5-3 0,0 1 3 16,0-1 6-16,32-2-2 0,-32 0 5 0,31-1-3 15,-12 0-2-15,5-2-4 0,0 0-11 0,3 0-7 16,3 0-11-16,-5 0-14 0,4 0-7 0,-4 0 3 16,0-22-5-16,-6 22 11 0,-1 0 9 0,-5 0-3 15,-3-19 5-15,-3 19 2 0,-3 0 3 0,-2-12 8 16,-2 12 6-16,0-9 6 0,0 9 5 0,0-10 4 16,0 3 0-16,-31 1 3 0,31 2 3 0,0-4 9 15,-23 2 20-15,23 1 9 0,0 0 3 0,0 0 4 16,-15-1-11-16,15 2-1 0,0 1 3 15,0-1-9-15,0 2-1 0,0-3-5 0,0 4-5 16,0-1 2-16,0 2-3 0,0 0-6 0,0 0-1 16,0 0-6-16,0 0 5 0,0 0 5 0,0 0 1 15,0 0 5-15,0 0 3 0,0 0 0 0,0 0 0 16,0 0-2-16,0 0-10 0,0 0-1 0,0 0-5 16,0 0 2-16,0 0-4 0,-18 0 0 0,18 0 3 15,0 21-10-15,0-21 4 0,-11 0-4 0,11 20-2 16,0-20 4-16,0 15-2 0,0-15 2 0,0 18-1 15,0-8 1-15,0 1 3 0,0 0 1 16,0 2-1-16,0-2-1 0,0 2-4 0,25 0 0 16,-25 2 2-16,0 1-3 0,0 0 3 0,17 1 0 15,-17-2 3-15,0 2 1 0,0 0 3 0,0-1-5 16,0 2-2-16,0-1-1 0,0-2 1 0,0 1 0 16,0 0-1-16,0-3-3 0,0-1-2 0,-20 0 0 15,20-2 0-15,0 0 1 0,0-1-1 0,0-2 2 16,0-2 0-16,0 0-2 0,0 0-3 0,0-1-15 15,0-1-24-15,0-1-42 0,26-2-63 0,-26 0-65 16,0 0-90-16,21 0-110 0,-21 0-214 0,0 0-35 16,0 0 114-16</inkml:trace>
  <inkml:trace contextRef="#ctx0" brushRef="#br0" timeOffset="-125006.92">2516 14260 1353 0,'-3'-3'20'0,"0"1"12"16,1 2-1-16,0-1 16 0,1 1-1 0,-3-3 6 16,4 3 12-16,-1 0-6 0,-2-1 0 0,2 1-3 15,1-1-1-15,-1-2-3 0,1 3-9 0,-2 0-6 16,2 0-1-16,0 0 10 0,0 0 2 16,0 0 5-16,0 0 6 0,0 0-13 0,0 0-2 15,0 0-10-15,0 0-9 0,0 0-3 0,0 0-4 16,0 0 2-16,0 0-2 0,0 0-1 0,0 0-1 15,0 0-6-15,0 0 1 0,0 0-3 0,0 0-3 16,0 0-4-16,0 0-1 0,0 0 1 0,0 0-4 16,0 0 4-16,0 0-1 0,0 0-2 0,0 0 0 15,0 0 1-15,0 0-4 0,0 0 4 0,0 0 0 16,0 22 2-16,0-22-2 0,0 31 0 0,0-16 8 16,0 4-5-16,0 3 6 0,0 3 3 0,0 3-7 15,0 3 4-15,0 3-3 0,0 1-5 0,0 3 2 16,0 0 1-16,18 1 3 0,-18-4 0 15,0 0-5-15,0-3 3 0,0-3-4 0,10 0-1 16,-10-5 7-16,7-2-7 0,-7-1 2 0,8-3 0 16,-2-4-11-16,1-2-31 0,-4-2-45 0,2-3-56 15,0-3-84-15,-1-1-76 0,-2 0-68 0,1-3-96 16,-2 0 67-16,-1 0 110 0</inkml:trace>
  <inkml:trace contextRef="#ctx0" brushRef="#br0" timeOffset="-123636.92">2443 14284 1019 0,'0'-2'31'0,"0"0"11"15,0-1 17-15,0 2 29 0,0 0-11 0,0 1 11 16,0-3 7-16,0 1-7 0,0 1 1 0,0 1-13 15,0 0-9-15,0 0-10 0,-18 0-25 0,18-1 1 16,0 1-10-16,0 0-6 0,0 0 9 0,0 0-2 16,0 0-1-16,0 0-10 0,0 0 4 0,0 0-10 15,0 0-1-15,0 0 3 0,0 0-10 0,25 0-2 16,-25 0 0-16,20 0-3 0,-20 0 9 0,30 0 2 16,-10 0-4-16,0-17 2 0,0 17-3 0,4 0 0 15,-1 0 3-15,1 0 0 0,2-10 2 16,0 10 0-16,2 0-6 0,1 0 5 0,0 0-1 15,1 0 0-15,1 0 5 0,-2-5-6 0,3 5-8 16,0 0 1-16,-2-3-4 0,2 3-4 0,-1-3 4 16,2 2-5-16,1-3-2 0,1 3 11 0,0-6-4 15,2 1 6-15,2-1 2 0,4-2 0 0,0 2 3 16,2-1 2-16,2-2 1 0,3 0-5 0,2 1 3 16,2 2-3-16,1-1 2 0,4 0 1 0,-1 0-1 15,3 0-2-15,2 1-2 0,-2 0 4 0,-1 0-3 16,0 1 4-16,-2 0 0 0,-1-1-3 0,-3 3 2 15,-1-2-1-15,0 1-3 0,1-1 5 16,-2 2 0-16,0-2-5 0,-1 0 5 0,3 1-2 0,1-2 2 16,-4 0 0-16,4 0-3 0,2 0 3 15,3-2-3-15,2 0 6 0,4 1-3 0,0 0-5 16,1-1 3-16,6 1 0 0,-2 1 6 0,-1 0 3 16,-1 0-6-16,-4 1 0 0,0 1-4 0,-2 1 0 15,-1 1-2-15,-3 0 3 0,-1 0-6 0,-2 1 1 16,1-2 0-16,1 1 0 0,-4 0 10 0,-1 0-8 15,3-1 5-15,1 0 1 0,1-1-6 0,3-1 9 16,1 2-6-16,1-3-2 0,4 0 1 0,3 1-3 16,-1-1 1-16,-2 0 9 0,0-2-3 15,-2 4 3-15,-2-3 0 0,1 3-12 0,-4-3 4 0,-3 2-2 16,1 1 4-16,-3-2-3 0,0 2 2 16,-2 1-5-16,-1-1 1 0,-3 0 8 0,0 2-4 15,-1-2 4-15,-1-1-1 0,1 3-5 0,2-1 3 16,0-2-3-16,1 3 3 0,5-2 2 0,1 0-6 15,-2-1 7-15,0 3-3 0,1-2 2 0,-3 1 4 16,1-1-8-16,-2-3 1 0,1 4-3 0,-2-1 2 16,0-1 6-16,-1 2-2 0,-1 0 1 0,0-4-2 15,-3 3-5-15,4 1 1 0,-3-1 3 0,0 0 2 16,1-1 3-16,-7 2-3 0,2-1-3 0,0 3-2 16,1-4 3-16,0 2 2 0,-1-1-3 0,1 2 2 15,0-3-2-15,6 3-2 0,0-1 3 16,0-1 0-16,0 0 0 0,2 2 2 0,-1-2-5 15,2 1 2-15,-4-1-3 0,2 1 5 0,-1-1-2 16,-1 3-6-16,-2-2 4 0,1 1-4 0,-2-1 9 16,-2 2 0-16,0-1 0 0,-4 1-4 0,0-1 2 15,-2 2-4-15,-1-2 0 0,-3 0 4 0,1 1 0 16,1 2-4-16,-4-3 6 0,3-1-3 0,2 1-2 16,0-1 6-16,2 1-4 0,3 0 7 0,2-3-1 15,3 3-2-15,4 0-1 0,2-2-4 0,1 1-3 16,3-1 8-16,-2 2-3 0,-1-1 3 0,2-1 3 15,-2 2-7-15,-2 1 1 0,-1-3-1 0,-1 2 1 16,-2 0 5-16,-1 0 9 0,-1 2 4 16,0-2-4-16,0 0-1 0,-4 1-7 0,-2 1-3 15,4-2 0-15,-2 1-2 0,-1-1 1 0,1 2-3 16,2-1 1-16,2 0-3 0,4-2-1 0,2 4 4 16,2-3-1-16,3 1 2 0,6 0-4 0,-2 1 1 15,0 1-2-15,-1-2 3 0,-1 0 2 0,-4 2-2 16,-2 0 3-16,-1 0-1 0,-2 0-5 0,-4 0 8 15,0 0-6-15,-2 0 4 0,1 0-3 0,-3 0-6 16,0 0 10-16,2 0-8 0,-2 0 6 0,6 0-3 16,0 0-3-16,-2 0 7 0,4 0 2 0,1 0-5 15,3-13 0-15,0 13-5 0,1 0-2 16,1 0 4-16,0 0 0 0,0-9 5 0,0 9-5 16,-6 0 2-16,-4 0 4 0,0 0-7 0,-4-5 10 15,-3 5-6-15,-3 0 3 0,-5 0 17 0,-2 0 11 16,-2 0 11-16,-3 0-12 0,1 0-12 0,0 0-15 15,0 0-9-15,0 0 13 0,0 0-2 0,6 0-8 16,-1 0 4-16,3 0-5 0,1 0-1 0,1 0 4 16,1 0 0-16,-2 0-51 0,2 0-46 0,-3 0-64 15,-3 0-94-15,-4 0-57 0,-1 0-100 0,-6 0-28 16,-4 0 94-16</inkml:trace>
  <inkml:trace contextRef="#ctx0" brushRef="#br0" timeOffset="-121446.92">2586 14815 1307 0,'0'-1'34'0,"0"-1"22"0,0 2 31 0,0-3 30 15,0 1-10-15,0 1 6 0,0 0-16 0,0-3-12 16,0 1 0-16,0 2-20 0,-23-2-7 0,23 2-13 15,0-1-12-15,0-1 4 0,-16 1-6 0,16-1 4 16,0 3 0-16,-9-4 0 0,9 3 3 0,0-1 1 16,-7 1-5-16,7-1-4 0,-4 2-3 0,4-3-10 15,0 3 3-15,0 0-7 0,0 0-4 0,0 0 5 16,0 0-8-16,0 0-5 0,0 0 5 0,0 0-4 16,0 0 1-16,0 0 2 0,0 0-5 0,0 0 0 15,0 0-2-15,0 0-2 0,0 0 0 16,0 0 1-16,0 0 3 0,0 0-3 0,0 0 2 15,0 24 0-15,0-24-3 0,0 18 3 0,0-18 0 16,0 24 0-16,0-11 1 0,0 1 2 0,0 2 1 16,0 1 3-16,22 0-2 0,-22 3 2 0,0-1-5 15,17 1-1-15,-17 1 3 0,0-1-6 0,14 1 7 16,-14-1 1-16,0 1-6 0,9-1 4 0,-9 0 0 16,0-2-2-16,5 0 5 0,-2-1-4 0,-2-2-2 15,2-2 1-15,0-2-1 0,1-2 2 0,-1-2-4 16,-1-2 0-16,2 0 0 0,-2-2-3 0,0-1 4 15,1 0 1-15,-2-2 0 0,1 0 1 0,-2 1-1 16,1-1 2-16,-1 0 2 0,2 0 0 16,-2 0-3-16,0 0 0 0,0 0 2 0,0 0 0 15,0 0-2-15,0 0 2 0,0 0-6 0,0 0 2 16,0 0 2-16,0 0-1 0,1 0 0 0,-1 0-2 16,0 0 1-16,1 0-5 0,2 0 5 0,1 0 1 15,1 0 1-15,2 0 2 0,3 0-2 0,1 0-1 16,1-20 0-16,4 20-1 0,-1 0 0 0,2-13 2 15,5 13-1-15,-3-9-3 0,4 9 3 0,1-9-2 16,2 9 1-16,2-10 3 0,-1 5-1 0,3-1 4 16,3 0-4-16,-1 1-1 0,3-3-11 0,3-1-4 15,1 2 2-15,4-1 0 0,3 0 11 0,5-1 2 16,0 0-2-16,6-2 4 0,5 1-3 16,4 0 0-16,7 0 4 0,3 0-3 0,3-1 4 15,1 0 2-15,7 2-3 0,-2-1 2 0,-1 2-4 16,-1-1 1-16,0 2 4 0,-3-1-5 0,0 3 0 15,-2-4 0-15,-2 4-4 0,-1-2 9 0,-2 2-4 16,3-3 1-16,-1 1 0 0,5 0-4 0,-2 0 2 16,4 0-3-16,3-1 2 0,4-2 1 0,1 1 1 15,2-1-2-15,-1 0 1 0,0-2-1 0,-1-1-1 16,3 1 1-16,-4 1 2 0,-2-3-1 0,2 2-1 16,0 0 2-16,0 0-1 0,-2 2 2 0,1-1 2 15,-4 2-3-15,1 0 2 0,-2 2-6 0,-2 0 4 16,-4 1-3-16,-4 1 1 0,1 0 4 15,-3 1-4-15,-3 2 3 0,1-3-2 0,-4 3-2 16,2-4 0-16,-4 2 1 0,2 0-1 0,0-2 1 16,1 2 1-16,2 0 0 0,2 0 2 0,-1-4 0 15,3 2-3-15,3 0 2 0,-1-1-4 0,0 2 0 16,-1-3 5-16,-4 2-5 0,2 1 2 0,-4 1 0 16,0-2-5-16,-2 4 2 0,0-3 5 0,-1 0 2 15,-3 1 0-15,-1 1 1 0,3 0-4 0,0 1-2 16,-1-2 6-16,3 1-4 0,-4 0 1 0,3 0 1 15,0 1-5-15,1-2 1 0,-3 3 1 16,0-3 1-16,0 2-4 0,0 0 2 0,-1-3 2 16,0 2-2-16,-1-3-3 0,3 0 5 0,-3 1 1 15,0 1-4-15,1-3 7 0,-2 3-5 0,-1-1-5 16,-2 0 1-16,-1 1 4 0,-1 0-3 0,-2 1 6 16,2 0-2-16,0-2-4 0,-3 2 5 0,1 1-2 15,1-2 3-15,2 2-2 0,-2-4 0 0,-1 2 1 16,1-1-1-16,0 0 3 0,0-1-2 0,1 0 0 15,1 1-3-15,0-2-3 0,0-1-1 0,0 2 0 16,-1-2 3-16,1 2 5 0,-2 0 2 0,0 2-4 16,-2-1-1-16,-3 1 0 0,0 2 1 0,-3 0-1 15,1-1 3-15,-1 1-4 0,-1-1 1 16,1 1 3-16,0-3-6 0,2 2 4 0,-1-3-9 16,1 2 5-16,-3 0 5 0,4 1-4 0,-2-1 8 15,0-1-6-15,2 1 0 0,1-1 0 0,1 0 1 16,-1 2-3-16,0-2 3 0,-1 0-1 0,0 0 0 15,0 1 0-15,2-1-5 0,-4 0 0 0,0 1 1 16,0 0 5-16,4 0 4 0,-5-2 1 0,0 3-8 16,-5-2 0-16,3 2-2 0,0 1 2 0,-1-3 4 15,2 2 1-15,-4-1-3 0,4-1-3 0,2 3 2 16,-2-2-1-16,2 0 0 0,-2 1 5 0,1-1-4 16,-2 2 1-16,2-1-3 0,-2 1-1 0,-2-1 3 15,1 1-3-15,-4 0 4 0,-2 1 2 16,-3-3-2-16,-4 4 2 0,-2-1 1 0,-6-1 6 15,0 1 16-15,-4 0 3 0,-1 1-1 0,-5 0-5 16,3-3-18-16,-3 1-3 0,0-1-2 0,1 1 3 16,3 2-2-16,3-3-3 0,-2-1 5 0,8 4-6 15,-1-2 3-15,4 0 2 0,-2 2-5 0,6-2 2 16,-3-1-2-16,0 2 3 0,3 0 2 0,-4-2 0 16,-2 2 0-16,-2 1-2 0,-3-2 0 0,-6 1 3 15,-2 0-5-15,-4-2-32 0,-5 2-81 0,-2-1-70 16,-1-2-93-16,0 1-102 0,0-3-111 0,0-2-42 15,-33 0 98-15</inkml:trace>
  <inkml:trace contextRef="#ctx0" brushRef="#br0" timeOffset="-120786.92">14109 13326 1548 0,'-7'-8'49'16,"-5"-1"28"-16,6 2 37 0,-3 2 30 0,3-5-34 16,-2 3-5-16,3 0-11 0,-1 0-4 0,3 4 8 15,1-1-5-15,0 1-16 0,2 1-20 0,-2 1-24 16,2 1-12-16,0 0 0 0,0 0 1 0,0 0 11 16,0 0 12-16,0 0 5 0,0 0 12 0,0 0 0 15,0 0-6-15,0 0-6 0,0 0-12 0,0 0-9 16,0 0-6-16,0 0 0 0,0 0-2 0,0 18-1 15,-18-18-6-15,18 0-3 0,0 19-6 16,-18-19 0-16,18 19 0 0,-16-6-6 0,16-2 0 16,-12 2-4-16,12-1 5 0,-8 5 1 0,8-1 2 15,-3 2 1-15,3 2 3 0,0-2-5 0,0 1-2 16,0 3 1-16,0-1-4 0,0 0 8 0,21 0-2 16,-21 3 0-16,0-2-1 0,0-1 1 0,18 0-2 15,-18 0 4-15,0-1-4 0,11 1-4 0,-11-1 3 16,0 0-2-16,9-2 2 0,-9 2 2 0,4-3 1 15,-4 1-1-15,2-2 4 0,1 2-4 0,-3-1-4 16,2-2 3-16,-2 1 0 0,2-1 2 0,1 0 0 16,-1 0-4-16,0-1 0 0,-2 0-1 15,0-1 4-15,0 1-1 0,0-1 3 0,1 0-1 16,0-1-3-16,-1 1-2 0,0-1-1 0,3 0 4 16,-3-2 3-16,2 2-3 0,-2-3 1 0,0 1-3 15,0-2-1-15,2 2 5 0,-2-1-1 0,0 0 0 16,2-2-2-16,-1 0-2 0,1 0-2 0,-2-1-2 15,2-1 2-15,-2 2-7 0,2-2-32 0,0 0-57 16,-2 2-76-16,0-2-120 0,2 0-121 0,-2-2-149 16,0 0-94-16,0 1 127 0</inkml:trace>
  <inkml:trace contextRef="#ctx0" brushRef="#br0" timeOffset="-119596.92">9752 13675 1134 0,'0'-2'4'0,"24"1"12"0,-24 0 9 15,0-2 12-15,0 0 22 0,15 0 18 0,-15-1 19 16,0 1 14-16,10-1 4 0,-10-1 3 0,0 2-6 16,8 1 2-16,-8 0-4 0,0-1-3 0,0 0 3 15,0 3-10-15,0-2-11 0,0 2-15 0,0-2-12 16,0 0-6-16,0 2-3 0,0 0-1 0,0 0-6 15,0 0-6-15,0 0-7 0,0 0-11 16,0 0-1-16,0 0-5 0,0 0-4 0,0 0-1 16,0 0-5-16,0 0-6 0,0 0 2 0,0 0-1 15,0 0-4-15,0 0 6 0,0 0-1 0,0 0 0 16,0 0-1-16,0 24-3 0,21-24 5 0,-21 21 2 16,0-21 9-16,15 27 8 0,-15-12-7 15,0 1 2-15,20 1-9 0,-20 3-4 0,10 1 3 0,-10 0-2 16,10 3 2-16,-10-2-5 0,6 3 2 0,-1 0-4 15,-3 0 1-15,2 3 2 0,-1-4-3 16,0 2 1-16,2-2 4 0,0 1-4 0,-1-1 6 16,0 0-3-16,1 1 1 0,0-4-2 0,2 3 0 15,-2-4 0-15,0 4-1 0,2-2 4 0,-2-3-5 16,0-1 0-16,1 3 4 0,-1-5-10 0,0-1 6 16,0-5 6-16,-1 0-7 0,-2 2 9 0,1-4-7 15,0-2-3-15,-1 3 0 0,-1-3 0 0,0 2 4 16,0-2-4-16,1 2 3 0,-1-1-1 0,-1-2-2 15,1-2 1-15,-1-1-1 0,2 1 2 0,-1-2 1 16,-1 2 0-16,0-3 0 0,1 0-1 0,0 0 2 16,-1 0-1-16,2 0 1 0,-2 0 2 0,0 0-3 15,1 0 2-15,-1 0-2 0,0 0-3 16,0 0 1-16,0 0-1 0,0 0 2 0,0 0 1 16,0 0 2-16,0 0-3 0,0 0 0 0,0 0 0 15,0 0 1-15,0 20-3 0,0-20 3 0,0 0 0 16,0 0-3-16,0 0 2 0,0 0-3 0,0 0 0 15,0 0 2-15,0 0 0 0,0 0-4 0,0 0 1 16,0 0 1-16,0 0 1 0,0 0 3 0,0 0-1 16,0 0-1-16,0 0-1 0,0 0 3 0,17 0 0 15,-17 19 0-15,0-19-5 0,0 0-4 0,0 0-3 16,9 17-14-16,-9-17-20 0,0 0-44 0,0 15-65 16,0-15-61-16,0 0-66 0,0 10-123 0,0-10-176 15,0 0 37-15,0 0 90 0</inkml:trace>
  <inkml:trace contextRef="#ctx0" brushRef="#br0" timeOffset="-118776.92">12043 13450 1658 0,'0'0'53'0,"0"0"22"0,0 0 8 16,0 0 7-16,0 0-53 0,0 0-24 0,0 0-2 15,0 0-4-15,0 0 1 0,0 0 6 0,0 0-4 16,0 14 26-16,0-14 25 0,0 0 11 0,0 12 18 16,0-12-22-16,0 15-19 0,0-7-18 0,0 2-12 15,0 1-2-15,0-1-6 0,0 2 5 0,0 1-6 16,0 0-5-16,0 2 2 0,0 2-2 0,0 1-6 15,0 2 3-15,0 0 0 0,0 4-2 16,0-2 3-16,0 4-1 0,0-1-2 0,0 0 0 16,0 2 1-16,0 0 20 0,20-1 12 0,-20 2 6 15,0-1 0-15,16-1-11 0,-16 2 3 0,13-1-5 16,-13 0 5-16,12 0-1 0,-12-2-12 0,13-1 2 16,-13 2 2-16,6-4-10 0,0-3-3 0,-6 3-1 15,4-1-4-15,-4-3-1 0,2 0 1 0,-2-1-1 16,0-3-6-16,0 1 2 0,0-2-3 0,1-3-1 15,-1-3 5-15,0 0-1 0,1-1-4 0,0-2 2 16,-1-2-5-16,1-1-12 0,-1-1-60 0,0 0-73 16,0 0-106-16,0 0-144 0,0 0-139 0,0 0-35 15,0 0 111-15</inkml:trace>
  <inkml:trace contextRef="#ctx0" brushRef="#br0" timeOffset="-118176.92">10868 13551 1654 0,'0'-3'27'0,"0"-1"19"0,0 1 24 15,0-1 17-15,0-3-2 0,0 2 7 0,0-2-9 16,0 0 0-16,0 1-6 0,20-1-6 16,-20 2 4-16,0 1-2 0,0 0-15 0,11 0-16 15,-11 2-18-15,0 2-16 0,0 0-3 0,0 0-7 16,0 0-1-16,0 0 5 0,0 0 0 0,0 0 11 16,0 0 0-16,0 24 0 0,0-24-6 0,0 22 1 15,0-6-2-15,0 0 4 0,23 5 3 0,-23-2-6 16,0 4 3-16,15 3 1 0,-15 0-2 0,0 1 2 15,16 2-2-15,-16 2-8 0,11 0 3 0,-11 0 2 16,6 0-3-16,-6 0 3 0,8 1-3 0,-7-1-4 16,2 0 5-16,1-2-4 0,-2 0 3 0,2 0-5 15,0-2 3-15,2-1 0 0,-2-1 5 0,-1-2 0 16,1 0-4-16,1-2 1 0,0 0-4 0,-1-2 1 16,0-3 3-16,-2 1 0 0,3-5-7 15,-2-2 3-15,-1-1-6 0,1-4 0 0,-3 0 7 16,1-2-4-16,-1-2-19 0,0 0-57 0,0-1-44 15,0 0-65-15,0 0-106 0,0 0-63 0,2 0-115 16,2-20-45-16,1 20 130 0</inkml:trace>
  <inkml:trace contextRef="#ctx0" brushRef="#br0" timeOffset="-117446.92">12931 13551 1003 0,'0'-5'28'0,"0"-2"42"0,0 2 22 15,0-4 21-15,0 4 9 0,0-5-10 0,0 3 11 16,0 0 8-16,0 1-10 0,0 1 0 0,0-1 0 16,0 3-5-16,0 3-4 0,0-2-15 0,0 0-23 15,0 2-11-15,0 0-8 0,0-1-6 0,0 1 3 16,0 0 1-16,0 0-8 0,0 0 3 0,0 0 2 16,0 0 4-16,0 0 6 0,0 0-1 15,0 0-3-15,0 0-12 0,0 0-8 0,0 0-8 16,0 0-6-16,0 0-4 0,0 0-2 0,0 0-4 15,0 0 3-15,0 0-2 0,0 0-1 0,0 0-2 16,0 0-8-16,0 0-1 0,0 0-5 0,0 0 2 16,0 0 2-16,0 0-6 0,0 0 4 0,0 0-2 15,0 0-1-15,0 0 5 0,0 22 0 0,0-22 1 16,0 21-1-16,0-21 2 0,0 29-1 0,0-10 3 16,20 2 3-16,-20 1-7 0,0 0 2 0,13 2-3 15,-13 2-1-15,0 1 6 0,11 1-4 16,-11-1 2-16,10 2-2 0,-10 0-2 0,4 1 2 0,-4-2 4 15,4 3 2-15,-3 1-1 0,-1-2 1 16,2 1-7-16,-2-2 3 0,2 0-1 0,0-2-1 16,2 0 2-16,0-2-3 0,0-2 3 0,2-2 2 15,-1-1-3-15,-1-2-1 0,3-3 2 0,0-3-5 16,0-3 3-16,-1 0 2 0,-2-4-4 0,-1-1 5 16,-1-4 1-16,0 3-4 0,0-3 0 0,-2 0 4 15,0 0-21-15,0 0-58 0,0 0-102 0,0 0-133 16,0-21-151-16,0 21-178 0,0 0-48 0,0-27 128 15</inkml:trace>
  <inkml:trace contextRef="#ctx0" brushRef="#br0" timeOffset="-116116.92">6205 14004 837 0,'17'0'18'0,"-17"0"8"15,0 0 10-15,19 0-6 0,-19 0-8 16,11-17-11-16,-11 17-11 0,8 0 14 0,-8 0-5 16,6 0 26-16,-2-6 24 0,-3 6 14 0,0 0 3 15,-1 0 1-15,3 0-7 0,-3 0-1 0,0 0 10 16,0-5-10-16,0 5 1 0,0 0-14 0,0 0-8 16,0-3 5-16,0 2-3 0,0 1 12 0,0-2 0 15,0 1-8-15,0 0-2 0,0 0 3 0,0-1 4 16,0 2-4-16,0-1-11 0,0-1-20 0,0-1 6 15,0 2 1-15,0-2 10 0,0 2 10 16,0-2-6-16,0 2-6 0,0-3-2 0,0 4-2 16,0 0-7-16,0 0-4 0,-16 0-5 0,16 0-4 15,0 0-12-15,0 0-3 0,0 0-1 0,0 0-4 16,0 0 0-16,0 0 1 0,0 0 1 0,0 0-3 16,0 0 5-16,0 0 2 0,0 0-3 0,0 0 6 15,19 0-7-15,-19 26-1 0,16-26 3 0,-16 23-1 16,21-8 7-16,-21 2 0 0,21 2-3 0,-10 2 1 15,0 1-3-15,-1 1-2 0,-2 4 8 0,2-1-3 16,-1 2 3-16,-2-1 0 0,2 4-2 0,-3-4 2 16,0 3-1-16,1-2 2 0,-2 3-1 0,-1 3-6 15,0-2 3-15,-1 3 0 0,3-3-3 0,-2 4 1 16,0-3 0-16,-2 2-3 0,1-6-1 16,1 0 6-16,-2-2-2 0,1-5-2 0,1 0 1 15,0-4-1-15,1-3 2 0,3 2 3 0,-3-5 3 16,1-1-3-16,2-1-2 0,-1-2 3 0,0 0-6 15,-1-3 1-15,1 1-1 0,-2 0 3 0,-1-3 0 16,-2 0-1-16,1-3 0 0,-2 3-1 0,-1-2 1 16,0-1 1-16,0 0 0 0,0 0-3 0,0 0-10 15,0 0-44-15,0 0-49 0,0 0-70 0,0 0-62 16,0 0-59-16,0 0-75 0,0 0-69 0,0 0-18 16,0 0 102-16</inkml:trace>
  <inkml:trace contextRef="#ctx0" brushRef="#br0" timeOffset="-115316.92">4513 14151 1126 0,'-3'-2'32'0,"2"1"33"0,-1-1 43 0,-1 0 37 15,2 0-6-15,1-1 0 0,-1 0-14 0,0 1-15 16,-1-2-6-16,1 0-21 0,1 3-21 0,0-2-8 16,0 1-3-16,-1 2-3 0,1 0-1 0,0-3-7 15,0 3-10-15,0 0-4 0,0 0-1 0,0 0-1 16,0 0-4-16,0 0 7 0,0 0-4 15,0 0 3-15,0 0 4 0,0 0-6 0,0 0-3 16,0 0-7-16,0 0-9 0,0 0-4 0,0 0-4 16,0 0-1-16,0 0 2 0,0 0-3 0,0 0 5 15,0 0-1-15,0 0-1 0,17 24 1 0,-17-24-2 16,0 23 1-16,11-23 6 0,-11 31-1 0,12-10 3 16,-12-1 1-16,16 4-6 0,-10-2 4 0,1 0-4 15,0 0-2-15,-1 2 4 0,1 1-1 0,-1 1 0 16,-1 1 3-16,1 2-1 0,-1 2-3 0,-1 4 0 15,1 0 5-15,-1 2-6 0,-1 0 4 16,1-2 2-16,2 2-7 0,-1-2 3 0,-1-4 4 16,1 4-5-16,0-4 2 0,-1-2 2 0,2 0-8 15,-1-5 6-15,0-2-2 0,2 0 0 0,-1-5 6 16,1-2-5-16,-2-1 2 0,0-2-3 0,0-3-2 16,0-4 0-16,-1 2-4 0,1-2 1 0,-4-1-1 15,4-3-1-15,-2 0-21 0,-1-1-54 0,-1 0-69 16,2 0-83-16,1 0-102 0,-1 0-63 0,5 0-122 15,-1 0 49-15,0 0 125 0</inkml:trace>
  <inkml:trace contextRef="#ctx0" brushRef="#br0" timeOffset="-114776.92">8183 13714 239 0,'-4'0'0'16,"0"0"-13"-16,2 2-24 0,-2-2-23 0,3 5 0 15</inkml:trace>
  <inkml:trace contextRef="#ctx0" brushRef="#br0" timeOffset="-114356.92">8043 13738 1642 0,'0'0'37'0,"0"0"19"16,0 0 29-16,0 0 27 0,0 0-12 16,0 0 6-16,0 0-13 0,0 0-21 0,0 0-25 0,0-15-31 15,15 15-17-15,-15 0-15 0,0 0 2 0,0 0 7 16,0 0 0-16,0 0 11 0,0 0-2 15,0 18 1-15,0-18 4 0,8 0-5 0,-8 25 6 16,7-25-1-16,-5 24 19 0,2-10 16 0,1 2-2 16,-1 1 2-16,2 0 1 0,0 2-5 0,1 2 4 15,-1 0 2-15,3 5-22 0,-1-3-5 0,1 2-4 16,1 2-4-16,1 0 2 0,-2 0-3 0,1 1 0 16,0-1-5-16,-1 0 4 0,0 1-2 0,-1-1 2 15,0 2-4-15,-2-1 6 0,-1-1-5 0,-1 0-4 16,1 2 5-16,-3 1-9 0,1 3 7 0,-1-1 1 15,2-1-3-15,0 0 1 0,2 1-3 0,-1-5 2 16,4-1 0-16,-1-5 1 0,-1-4 0 0,1-1-1 16,3-5 0-16,-5-3 0 0,0 1-2 0,-1-4 0 15,0-4 2-15,-2 4-2 0,-2-5 2 16,0 0 5-16,-1 0-11 0,0 0-48 0,0 0-84 16,0 0-117-16,0 0-159 0,0 0-201 0,-22-23 46 15,22 23 112-15</inkml:trace>
  <inkml:trace contextRef="#ctx0" brushRef="#br0" timeOffset="-113476.92">3458 14333 992 0,'-2'-6'28'0,"-2"1"36"16,2 1 31-16,1-2 20 0,-1 1 16 0,-3-1-10 15,3 1-2-15,-1 3 9 0,2-1-16 0,-1-1-7 16,1 4-15-16,1 0-13 0,0-1-17 16,0 1-10-16,0 0-6 0,0 0-11 0,0 0-7 15,0 0-11-15,0 0-8 0,0-2-5 0,0 2-4 16,0 0 3-16,0 0 3 0,0 0 0 0,0 0 1 15,0 0-5-15,0 0 3 0,0 0 1 0,0 0 1 16,0 0 2-16,0 0-3 0,0 0 0 0,0 0-2 16,0 0-5-16,0 0-3 0,0 0-3 0,0 0 3 15,0 0 0-15,0 20 8 0,0-20 10 0,0 17-4 16,0-17 6-16,0 29-2 0,26-9-7 0,-26 3 2 16,0 4 4-16,20 4-2 0,-20 1-2 0,18 8 6 15,-18 0-8-15,19 1-1 0,-10 2 2 0,0 1-2 16,3-1 4-16,-5-1-2 0,1 2 0 15,-1-3-2-15,0-1-1 0,-5 0-1 0,3-2 0 16,-3-2-2-16,-2-2 3 0,3-4-2 0,-2 0 0 16,-1-5 2-16,2-1-5 0,-1-6 4 0,0-2 0 15,0-3-6-15,1-2 5 0,-1-4-4 0,1-3 3 16,1 1-2-16,-2-5 4 0,0 0 3 0,2 0 0 16,-1 0-22-16,1 0-76 0,1 0-114 0,-1-28-206 15,4 28-212-15,0-27 71 0</inkml:trace>
  <inkml:trace contextRef="#ctx0" brushRef="#br0" timeOffset="-112796.92">5347 14010 1287 0,'0'-4'36'0,"0"2"32"0,0 0 22 16,0-1 9-16,0 3-12 0,0-3-11 0,0 3-11 16,0 0 15-16,0-1-6 0,0 1-8 0,14 0-6 15,-14 0-22-15,0 0-21 0,0 0-10 0,0 0-5 16,0 0 1-16,0 0-1 0,0 0-2 0,0 0-3 16,0 0 3-16,0 0 7 0,0 0 15 0,0 19 3 15,10-19 7-15,-10 12-1 0,9-12-12 0,-4 18 3 16,4-8-5-16,-3 3 10 0,2 3-4 0,-1 2-2 15,2 1-3-15,-2 4-14 0,1 3 4 0,-1 0-3 16,2 6-2-16,-3-2 1 0,2 0-2 16,-2 3 3-16,3 1 2 0,-3 1 5 0,2 1-7 15,-2-1-4-15,1 0-3 0,0 3-2 0,0-2 6 16,-1-1 6-16,1-2-3 0,1-2-3 0,-1-3 1 16,0-2-3-16,2-1 0 0,0-3 2 0,-3-1 0 15,2-5-2-15,-2-1 7 0,1-2 0 0,-1-2-6 16,-1-1 1-16,-1-3-10 0,-1-1 5 0,-2-2-4 15,-1 1-40-15,1-3-68 0,-1-2-95 0,0 0-112 16,0 0-175-16,0 0-9 0,0 0 89 0</inkml:trace>
  <inkml:trace contextRef="#ctx0" brushRef="#br0" timeOffset="-112126.93">7198 13830 1387 0,'-5'-5'40'16,"0"1"34"-16,0-2 41 0,0 3 42 0,3-1-4 15,-1 3-9-15,2-3-12 0,0 2-16 0,-1 2-19 16,2 0-18-16,0 0-23 0,0 0-29 0,0 0-18 15,0 0-8-15,0 0-5 0,0 0 4 0,0 0-2 16,0 0-1-16,0 0 0 0,0 0 0 0,0 0 3 16,0 20 5-16,0-20-1 0,0 16 2 0,18-16 10 15,-18 29 4-15,0-12 5 0,0 1 0 16,0 4-7-16,9-1-6 0,-9 2-2 0,0 1-1 16,7 3 1-16,-3-1-2 0,2 2-1 0,-1 1 1 15,1 0-5-15,2 3-1 0,2-1 3 0,1 0-3 16,-2-1 6-16,2-2-1 0,-1 3-2 0,1 0-3 15,1-3 2-15,-3 1-2 0,-2-1 1 0,1 0 0 16,1-2-5-16,-2 2 0 0,-2-3 2 0,0-3 0 16,-1-1-4-16,-1-1 5 0,-1-5-5 0,-1-2 1 15,0-1-32-15,-1-1-71 0,0-4-94 0,0-2-119 16,0 1-132-16,0-4-141 0,0-2 95 0</inkml:trace>
  <inkml:trace contextRef="#ctx0" brushRef="#br0" timeOffset="-111446.92">8964 13678 1753 0,'-9'0'21'15,"9"-1"23"-15,-6 0 14 0,3 0 22 0,1-2 2 16,-3 2 0-16,3-2 4 0,1 3-1 0,0-4-14 15,1 3-16-15,0 1-14 0,0-1-22 0,0 1-11 16,0 0-11-16,0 0-7 0,0 0 3 0,0 0 7 16,0 0 2-16,0 0 1 0,0 0 4 0,0 0 5 15,0 0 6-15,0 20 2 0,0-20 3 0,0 15-4 16,0-15 2-16,15 19-6 0,-15-7-4 0,0 1-5 16,0 3-6-16,9 2 9 0,-9 0-3 0,7 2-2 15,-7 4 2-15,10-1-4 0,-5 4-1 16,1 0 1-16,0 0 2 0,0 2-2 0,1 3 1 15,-2-2 3-15,4 0-3 0,-3 2-2 0,3 0 4 16,-3 1-5-16,2 1-1 0,1 0 5 0,0-3-3 16,2-2 4-16,-3 0-2 0,4-1 1 0,-4 0-3 15,2-1 2-15,0-1 1 0,-1-4-4 0,-1-1 1 16,0 3-2-16,1-4-2 0,-4 0 4 0,1-7-4 16,0 1 3-16,-3-1 1 0,2-4-3 0,0-1 3 15,-4 0-2-15,2-1-3 0,-2-3-15 0,0 0-54 16,1-3-78-16,-1 0-105 0,-1-1-151 0,2 0-193 15,1 0 78-15</inkml:trace>
  <inkml:trace contextRef="#ctx0" brushRef="#br0" timeOffset="-107646.92">13255 12925 1372 0,'0'0'39'0,"0"-3"37"16,0 0 31-16,0 1 30 0,0 0-18 0,0 0-21 15,0-1-6-15,0 0 5 0,0 1 0 16,0 0 13-16,0 1-10 0,0 0-9 0,0-2-7 16,0 2-15-16,0 1-4 0,0 0-16 0,0 0-6 15,0 0-3-15,0 0-3 0,0 0 8 0,0 0-6 16,0 0-4-16,0 0-9 0,0 0-17 0,0 0-5 15,0 0-4-15,0 0-3 0,0 0 2 0,0 0 0 16,0 0-1-16,0 0 0 0,0 0 3 0,0 18-4 16,0-18 5-16,0 17-4 0,0-17 1 0,19 23 9 15,-19-10-8-15,0 2 7 0,14-1-3 16,-14 1-4-16,0 2 3 0,11 0-5 0,-11 0 5 16,6 2-2-16,-3 0-2 0,-3-4 7 0,5-2-6 15,-3 2-2-15,-2-2 4 0,2-1-3 0,0-2 0 16,-1 1 4-16,1-2-1 0,0 0-6 0,-2-2-3 15,0 0 1-15,2-4 1 0,0-3 0 0,-2 2 6 16,2-2-5-16,-2 0-30 0,0 0-55 0,1 0-62 16,1 0-63-16,-2 0-59 0,0-22-48 0,0 22-48 15,0-18-55-15,0 18-39 0,0-21 106 0</inkml:trace>
  <inkml:trace contextRef="#ctx0" brushRef="#br0" timeOffset="-107356.92">13279 12894 1752 0,'0'-5'43'0,"-5"0"23"16,5 0 25-16,0 0 23 0,0-3-15 16,0 4 0-16,0-1-8 0,0 1 0 0,0 1-17 15,0 0-18-15,0 3-20 0,0-2-18 0,0 0-15 16,0 2-3-16,0-1 3 0,0 1-4 0,0-2-2 16,0 0 3-16,0 0-4 0,0 0-2 0,23 1 3 15,-23-2-4-15,20 2 3 0,-20-2-1 0,27 3-1 16,-13 0 3-16,2 0 2 0,-1 0 3 0,1 0-2 15,-3 0 0-15,-4 0 0 0,0 22-1 0,-2-22 3 16,-5 0-2-16,0 28-1 0,-2-28 2 16,0 25-2-16,0-12 3 0,-27-2-2 0,27 3 2 15,-25-2-4-15,25 0 1 0,-31-2 4 0,31 0-5 16,-27-1-11-16,27-4-48 0,-20 2-65 0,20-3-102 16,-12-1-92-16,12-2-93 0,0 1-112 0,0-2 104 15</inkml:trace>
  <inkml:trace contextRef="#ctx0" brushRef="#br0" timeOffset="-107066.92">13573 13116 2169 0,'2'0'44'0,"-2"0"28"16,0 0 28-16,0-12 20 0,0 12-29 0,0-8-4 15,0 8-15-15,0-7-9 0,0 7-6 0,0 0-25 16,0-3-14-16,0 3-7 0,0 0-12 0,0 0-1 16,0 0-1-16,0 0-2 0,0 0 7 0,0 0 2 15,0 0-1-15,0 0 2 0,0 20-7 0,0-20 3 16,0 0-1-16,0 23-2 0,17-23 6 16,-17 14-4-16,0-14 0 0,10 19 2 0,-10-12-2 0,0 5-3 15,0 0-1-15,0 2 2 0,0 1-6 16,0 0-33-16,0 1-85 0,0-1-103 0,0 0-139 0,0-3-181 15,0-2-56-15,0-1 101 0</inkml:trace>
  <inkml:trace contextRef="#ctx0" brushRef="#br0" timeOffset="-106266.93">12151 13021 2045 0,'0'-3'34'0,"0"2"20"0,0-2 28 0,0 3 23 16,0-5-15-16,0 2 1 0,0-1-12 0,0 2 2 15,-5-1-3-15,5 2-4 0,0-3-9 0,0 2-22 16,0-1-18-16,0 3-13 0,0 0-8 0,0 0-6 16,0 0 1-16,0 0-6 0,0 0 3 0,0 0 1 15,0 0 0-15,0 0 6 0,0 22-3 0,0-22 0 16,0 25-1-16,0-8 1 0,0 1 1 0,0 2 1 15,21-3-1-15,-21 4-4 0,0-1 1 0,15-1-2 16,-15 2-3-16,14-3-25 0,-14 2-60 0,15-1-76 16,-5 0-88-16,-1-4-91 0,-1-3-54 0,1-2-97 15,0-2 27-15,-2-7 114 0</inkml:trace>
  <inkml:trace contextRef="#ctx0" brushRef="#br0" timeOffset="-105976.92">12072 13063 1825 0,'-2'-5'34'0,"2"-5"8"0,0 3 10 15,0-4 18-15,0 2-19 0,0-3 12 0,0 3 0 16,22-4-11-16,-22 3-4 0,0-1-9 0,22 1-13 16,-22 2-1-16,19-1-14 0,-19 2-11 0,18 0 1 15,-18-1-4-15,15 1 4 0,-15 4-2 0,14-2-6 16,-7 3-3-16,2-1 1 0,-2 3 2 0,1 0 4 15,2 0 6-15,-1 0-5 0,0 0 1 16,-1 0 6-16,1 21-8 0,-2-21 3 0,0 19 1 16,-3-19-6-16,-2 24 6 0,-2-24-1 0,0 29-2 15,0-15 7-15,0 0-4 0,0-1 3 0,-24 2-3 16,24-3-32-16,0-2-40 0,-25-1-53 0,25 0-54 16,0-1-56-16,-18-1-74 0,18-4-96 0,0 1-8 15,-13-1 84-15</inkml:trace>
  <inkml:trace contextRef="#ctx0" brushRef="#br0" timeOffset="-105436.92">12435 13152 1944 0,'0'0'40'0,"0"0"30"16,0 0 22-16,0 0 17 0,0 0-21 0,0 0-19 15,0 0-13-15,0 0-12 0,0 0-16 0,0 0-14 16,0 0-9-16,0-16-9 0,0 16-1 0,0 0 2 16,0 0 0-16,0-11 3 0,21 11 1 0,-21 0-6 15,20-7 5-15,-20 7-5 0,24-2 2 0,-12 0 7 16,0 2-4-16,-1 0-2 0,-2 0 5 16,3 0-3-16,-4 0-3 0,-1 0 11 0,-1 20-14 15,-3-20 5-15,2 0-1 0,-3 16-2 0,-2-16 12 16,0 16-7-16,0-16 7 0,0 21-7 0,0-10 1 15,0 2 0-15,-29 1 1 0,29 2 3 0,0-4-5 16,-27-1 2-16,27 0-5 0,0-3-4 0,-23-1 4 16,23-1-1-16,0-2 4 0,0-2 0 0,0 1 2 15,0-3-1-15,0 1 2 0,0-1 2 0,0 0-2 16,0 0-3-16,27 0-2 0,-27 0 3 0,30 0 0 16,-10-23-2-16,-1 23 1 0,2 0-7 0,2-22 2 15,-3 22 1-15,-2-13 2 0,-1 13 5 16,-1-11 2-16,-5 11 0 0,-1 0 1 0,-4-12-6 15,-1 12 4-15,-5 0 4 0,0 0-5 0,0 0 4 16,0 0-4-16,0 0-6 0,0 0 4 0,0 0-2 16,0 0-2-16,0 0 4 0,0 0-5 0,0 0 1 15,0 0 0-15,0 0-5 0,0 0-2 0,0 0-2 16,0 0 0-16,0 0 1 0,0 0-2 0,0 0 1 16,0 0 2-16,0 0-2 0,0 0 2 0,0 0-16 15,0 0-12-15,0 0-17 0,0 0-29 0,0 0-13 16,0 0-35-16,0 0-35 0,0 0-39 0,0 0-103 15,0 0-132-15,-21 0 33 0,21 0 74 0</inkml:trace>
  <inkml:trace contextRef="#ctx0" brushRef="#br0" timeOffset="-104526.92">11133 13108 1333 0,'0'-11'51'0,"0"11"27"0,0-13 32 15,0 7 22-15,0 0-16 0,0 1-7 0,0-2 0 16,0 2 4-16,0 1-16 0,0-1-3 0,0 2-2 16,0 1-3-16,0-1 1 0,0 0-8 0,0 2-11 15,0-2-11-15,0 2-15 0,0 1-13 0,0-1-20 16,0 1-13-16,0 0-6 0,0 0 4 0,0 0 2 16,0 0 1-16,0 0 12 0,0 29-2 0,21-29 0 15,-21 29-3-15,0-29-9 0,0 31 1 16,18-11 4-16,-18-2 0 0,0 1-3 0,10-1-4 15,-10-1-5-15,0 2 0 0,10-1-26 0,-10-1-46 16,6-1-60-16,-3-1-70 0,-1-4-47 0,2-3-27 16,1-2-50-16,1-3-19 0,1-3-90 0,-2 0 79 15</inkml:trace>
  <inkml:trace contextRef="#ctx0" brushRef="#br0" timeOffset="-104226.93">11027 13063 1840 0,'-6'-5'42'0,"2"0"32"16,1 0 20-16,2 3 1 0,1-5-37 16,0-1-32-16,0 3-19 0,0 0-1 0,24-2-2 0,-24 1-6 15,26-2 3-15,-26 1 0 0,39-1-2 16,-19 3 3-16,4 1 0 0,-4 0 0 0,2 3-2 16,-3-1 4-16,2 2-9 0,-4 0 2 0,3 0-1 15,-3 0 1-15,-2 27 10 0,3-27-9 0,-3 23 5 16,2-23 2-16,-2 32-4 0,-1-12 4 0,-3-2-3 15,2-3 3-15,-6 6-4 0,0-2 9 0,-3 1-5 16,-3 1-6-16,-1-1 8 0,0 0-3 0,0 2 3 16,0-1 2-16,-28-1-8 0,28 0-1 0,-20-4 4 15,20-1-3-15,-22-3 3 0,22-3-2 0,-18-1-1 16,18-1-2-16,-14-2-13 0,14-1-51 16,-12-2-64-16,12-1-103 0,-10-1-130 0,10 0-152 15,-7 0 62-15</inkml:trace>
  <inkml:trace contextRef="#ctx0" brushRef="#br0" timeOffset="-103746.92">11552 13268 1962 0,'-24'-4'19'0,"24"-1"9"0,0 1 21 16,0-1 27-16,0-1-1 0,0-1 21 0,-14 4 2 16,14-2-15-16,0 1-20 0,0-1-27 0,0 0-30 15,0 0-14-15,0 0 0 0,0-2-1 0,26 2 8 16,-26-1 1-16,22-2 2 0,-22 3 2 0,28-2-3 16,-13 2 2-16,2 2-1 0,-1 3-9 0,0 0 0 15,-1 0 4-15,-4 0-5 0,-1 0 11 0,-5 0-1 16,-1 20 0-16,-4-20-1 0,0 20-3 0,0-20-1 15,0 26 2-15,-28-26 4 0,28 26 2 0,-28-12 0 16,28-1-4-16,-34-3-4 0,34 2-4 16,-22-1 10-16,22-3-1 0,-19-1 10 0,19-4 6 15,0 0 5-15,0 0 10 0,0-3 4 0,0 0-5 16,0 0-11-16,0 0-11 0,0 0-8 0,0 0-3 16,0-26-1-16,27 26 2 0,-27 0-6 0,30-22 3 15,-30 22 1-15,34 0 0 0,-34-11 0 0,29 11 1 16,-16 0-2-16,-13 0-1 0,20 0 1 0,-20 0 1 15,13 0 2-15,-13 21-2 0,6-21 4 0,-6 21-5 16,0-21 2-16,0 25-1 0,0-10-4 0,0-2 2 16,0 0-5-16,0-1 3 0,-31 0-23 0,31-2-41 15,-29 2-43-15,29-3-51 0,-35 0-28 0,18 2-31 16,-4-1-62-16,-1 0-120 0,-3-1-49 16,0-3 73-16</inkml:trace>
  <inkml:trace contextRef="#ctx0" brushRef="#br0" timeOffset="-103116.92">9991 13118 1632 0,'-1'-2'43'0,"1"0"29"0,0 1 24 0,-2-1 31 0,2-1-23 16,-1-1-19-16,1 4-12 0,0-3-30 15,0 3-22-15,0 0-11 0,0-2-14 0,0 2-6 16,0 0 3-16,0 0-3 0,0 0 2 0,0 0 12 15,0 0-4-15,0 24 4 0,0-24 2 0,23 20-7 16,-23-20 4-16,0 31 1 0,16-15-7 0,-16 2-3 16,14-1 3-16,-14 5-1 0,0-1 7 0,11 1-5 15,-11-1-37-15,8-1-54 0,-3-1-44 0,-3-2-65 16,-1-2-53-16,3-1-37 0,0-4-88 0,-3 0 19 16,1-5 86-16</inkml:trace>
  <inkml:trace contextRef="#ctx0" brushRef="#br0" timeOffset="-102776.92">9964 13104 1769 0,'-2'-6'32'0,"2"2"28"0,0-1 15 15,0 0 18-15,0-2-25 0,0 2-14 0,0 0-15 16,0 1-14-16,0-1-11 0,0 0-15 0,25 2-4 15,-25-1 0-15,0-1 4 0,23 2 2 0,-23 0 2 16,20-1-4-16,-9 3 0 0,0 0 1 0,3 1-1 16,1 0 0-16,0 0 1 0,0 0-5 0,4 0 2 15,-4 29 3-15,3-29-6 0,-4 22 9 16,0-22-1-16,0 26 7 0,-5-11-2 0,1 0-8 16,-7 1 2-16,-1 4-4 0,-2-1 0 0,0 1 7 15,0 1-2-15,0 2-7 0,0 0 8 0,0-1-5 16,-30 0 4-16,30-3 9 0,-20-2-10 0,20 0 3 15,-23-3-3-15,23-4-6 0,-19-1 5 0,19-3-3 16,-11-2-26-16,11-1-33 0,0-3-71 0,0 0-97 16,0 0-75-16,0 0-88 0,0-30-32 0,0 30 101 15</inkml:trace>
  <inkml:trace contextRef="#ctx0" brushRef="#br0" timeOffset="-102386.92">10290 13234 1705 0,'4'-2'38'16,"-1"-5"30"-16,1 4 16 0,0 1 16 0,2-3-34 15,-2 1-32-15,0 2-12 0,-3 1-30 0,2 0-7 16,-2 1 0-16,-1 0 1 0,1 0 18 0,-1 0 8 16,0 0 1-16,0 25 2 0,0-25-8 0,0 19-13 15,0-19-1-15,0 25 1 0,0-25 0 16,0 24 11-16,0-12 0 0,0 0-3 0,0-3 2 0,0 1-8 15,22-3 3-15,-22-7-6 0,23 8-2 0,-7-8 12 16,2 0-11-16,1 0-1 0,3 0-1 16,0-27-13-16,1 27 8 0,-1-22 4 0,0 22 5 15,-3-26 1-15,0 26 1 0,-6-23-3 0,-1 23 9 16,-2-21 7-16,-3 21 12 0,-2-12 14 0,-2 12 6 16,-2 0 6-16,-1 0-21 0,0 0-14 0,0 0-13 15,0 0-4-15,0 0 11 0,0 0 2 0,0 27-1 16,0-27-3-16,0 24 1 0,0-7-1 0,0-1-2 15,0 2 1-15,0-1 2 0,0 4-9 0,0-1 7 16,0 1 1-16,0-2-10 0,0 1 12 16,0-1-5-16,0 3-6 0,0-5-65 0,0 3-84 15,0-3-116-15,0-2-156 0,0-1-59 0,0-2 80 16</inkml:trace>
  <inkml:trace contextRef="#ctx0" brushRef="#br0" timeOffset="-100886.92">10066 13372 1007 0,'0'-12'31'0,"0"12"22"15,0-7 1-15,0 7 9 0,0-10-31 0,0 6-18 16,0 0 23-16,16 1 15 0,-16 0 22 0,0 2 0 15,0-1-7-15,0 0-18 0,0 1-11 0,0 0 13 16,0-2-5-16,0 2 8 0,0 1-5 0,0-3-3 16,0 2-2-16,0-1 4 0,0-1 3 0,0 2-3 15,0-1 2-15,0-2-10 0,0 2-1 16,0-1 0-16,0 2-2 0,0 0 5 0,0-2-8 16,0-1-6-16,0 3-10 0,0-1-5 0,0 0-2 15,0 2 0-15,0 0-3 0,0 0-7 0,0 0 5 16,0 0-9-16,0 0 2 0,0 0 0 0,0 0-6 15,0 0 0-15,0 0 1 0,0 0 7 0,0 0-5 16,0 0 6-16,0 0-1 0,0 0-5 0,0 0 8 16,0 0-6-16,0 0 1 0,0 19 3 0,0-19-7 15,0 0 3-15,0 17 0 0,0-17-1 0,24 12 6 16,-24-12 5-16,0 15-2 0,16-15-1 0,-16 12-2 16,0-1-2-16,17-2-2 0,-17 2 0 0,9-1-3 15,-9 0 2-15,7 2 5 0,-7-1-3 0,6 1 8 16,-5-2-5-16,2 2 0 0,-2-2 1 15,0 2-1-15,1-2-1 0,-1 2-5 0,0 0 4 16,0-1-9-16,1-1 5 0,-1 1 2 0,1 1-2 16,1 0 4-16,0-2 2 0,0 2-1 0,0-1 0 15,-1-3-4-15,2 2 4 0,-1-1-2 0,-1-1-1 16,1-3 1-16,0-1-2 0,-2 1 2 0,1-2 1 16,-1 2 1-16,-1-4 0 0,1 1 1 0,-1-1-3 15,0-1-2-15,0 0 0 0,0 1 2 0,0-1 3 16,0 0 1-16,0 0 0 0,0 0-2 0,0 0 1 15,0 0 2-15,0 0 0 0,0 0-1 0,0 0 1 16,0 0-3-16,0 0-2 0,0 0-4 16,0 0-17-16,0 0-43 0,0 0-54 0,0 0-69 15,0 0-52-15,0 0-72 0,0 0-126 0,0 0 5 16,0 0 68-16</inkml:trace>
  <inkml:trace contextRef="#ctx0" brushRef="#br0" timeOffset="-99726.92">8871 13239 1559 0,'0'-2'22'0,"0"-1"17"0,0 1 18 15,0-3 22-15,0 3-2 0,21-3 8 0,-21 0 16 16,0 2 4-16,0 0-2 0,0-1-5 0,14 0-22 15,-14 1-20-15,0-1 4 0,0 1 7 0,11 0 10 16,-11-1 22-16,4-1 9 0,-4 5 1 16,5-3 6-16,-2 1-11 0,-3 0-10 0,1-1-14 15,-1 1-16-15,0 1-4 0,0 1-9 0,0 0-3 16,0 0-12-16,0 0-10 0,0 0-9 0,0 0-8 16,0 0-2-16,0 0-5 0,0 0-4 0,0 0 2 15,0 0-2-15,0 0 0 0,0 0 2 0,0 0-6 16,0 0 8-16,0 21 3 0,0-21-8 0,0 16 7 15,0-4-1-15,22 3-4 0,-22 3 11 0,19 2-9 16,-19 0-2-16,15 3 4 0,-15 1-6 0,16-1 8 16,-16 0-2-16,15 0-3 0,-15-1-4 0,12-1-3 15,-12-2-4-15,8 3-14 0,-4-5-33 0,-1-2-44 16,-2-1-46-16,0-1-43 0,1-3-32 16,-1-1-53-16,-1-3-49 0,1-3-55 0,0 0-47 15,-1-3-63-15,2 0 46 0,-2 0 114 0</inkml:trace>
  <inkml:trace contextRef="#ctx0" brushRef="#br0" timeOffset="-99426.92">8930 13208 1744 0,'-10'-9'42'0,"1"1"41"0,2 2 26 0,3 0 36 16,0 1-18-16,-1-2-12 0,1 4-10 0,3 1-8 15,0-1-12-15,1 0-27 0,0 2-17 0,0-1-30 16,0-1-9-16,0 0-8 0,0-2 4 15,27-1-1-15,-27 0-4 0,30 1 6 0,-30-2-5 16,38 5 5-16,-18-1 3 0,4 1 0 0,0 2 0 16,-1 0 0-16,0 0-4 0,1 0 2 0,-2 23-2 15,-1-23 0-15,0 25-5 0,-2-5 0 0,-1 0 5 16,-3 6 0-16,-3 2 9 0,-4 4-9 0,-4 3 0 16,-3 0 2-16,-1-1-5 0,0-2 3 0,0 1 3 15,-29-6-3-15,29 0 0 0,-24-5 5 0,24-1-2 16,-24-4-2-16,24-2 0 0,-21-3-8 0,21-5-35 15,-16 0-37-15,16-2-56 0,0-4-61 0,-12-1-114 16,12 0-124-16,0 0-105 0,0 0 68 0</inkml:trace>
  <inkml:trace contextRef="#ctx0" brushRef="#br0" timeOffset="-99096.92">9380 13451 2169 0,'2'-4'38'0,"-1"0"15"0,0 0 21 0,0-1 23 16,1 0-16-16,-1-1 7 0,0 1-10 0,-1 1-19 16,0 1-26-16,0 1-18 0,1 2-13 0,-1 0-4 15,2 0 2-15,-2 0-4 0,1 0 1 0,0 0 10 16,2 0 4-16,0 0 4 0,0 21 1 0,2-21-9 16,0 0-5-16,0 22-2 0,1-22 3 15,0 19 0-15,1-19-4 0,-2 17 2 0,1-17 0 16,4 11-1-16,-3-3 3 0,2-8-1 0,0 11 0 15,2-7-1-15,0 1 0 0,0 1-2 0,0 0-3 16,-1 1 0-16,1-1 3 0,-2 2-1 0,-3 0-2 16,0-1-7-16,-2 1-11 0,-1 2-7 0,-3-1-12 15,0 1-6-15,0 2-21 0,0-3-15 0,0-1-15 16,-33 5-16-16,33-5-14 0,-21 2-13 0,21-5-27 16,-22 1-43-16,22-3-38 0,-21 0-57 0,21-3-68 15,-15 0 49-15,15 0 80 0</inkml:trace>
  <inkml:trace contextRef="#ctx0" brushRef="#br0" timeOffset="-98866.92">9404 13430 1797 0,'-1'-3'23'0,"1"-1"12"0,0 2 5 16,0-3 7-16,0-2-24 0,0-1-10 0,0-2-13 16,25 0-1-16,-25-2 1 0,20-2-6 0,-20 0-1 15,29-1-44-15,-13 3-51 0,0-5-80 0,-2 5-54 16,-1-1-57-16,0 2-92 0,-5 3 76 0,-8-1 64 15</inkml:trace>
  <inkml:trace contextRef="#ctx0" brushRef="#br0" timeOffset="-98416.92">8143 13418 1409 0,'-1'-5'56'0,"1"-4"34"16,0 4 34-16,0-1 25 0,0 0-21 0,0 0-12 15,0 0-10-15,0 2-6 0,0 0-21 0,0 1-6 16,0 1-25-16,0-2-17 0,0 4-16 0,0 0-14 16,0-3-5-16,16 3-1 0,-16 0-1 0,0 0 3 15,0 0 5-15,0 0 2 0,0 0 1 0,11 0-3 16,-11 27-3-16,14-27-1 0,-7 24 1 0,2-7 4 16,-1 1 2-16,3 3-4 0,-4-2 1 0,1 3-7 15,2 0-1-15,-3 4 6 0,1-2-3 0,-1-2 3 16,2-1 1-16,-1 2-19 0,-2-6-40 0,2 0-40 15,-3-3-55-15,2-2-36 0,-2-1-23 16,-1-7-13-16,0 2-6 0,-2-5-36 0,1-1-93 16,-1 0 56-16</inkml:trace>
  <inkml:trace contextRef="#ctx0" brushRef="#br0" timeOffset="-98156.93">8150 13330 1923 0,'-8'-6'43'0,"8"2"48"0,-4 2 28 15,3-2 18-15,-1 2-39 0,2-1-38 0,0-4-9 16,0 2-9-16,0-2-4 0,0 0-11 0,0-3-18 16,28 2-10-16,-28-2 0 0,21 1 2 0,-21 0-2 15,25 1 1-15,-9 1-2 0,-2 2-2 16,3 0 1-16,-2 2 0 0,1 3 1 0,-2 0 2 0,3 0 0 16,-1 0-5-16,0 23 6 0,-1-23-3 15,-2 29 2-15,0-7 2 0,-1 0-3 0,-3 2 2 16,-1 5-3-16,-2-1 1 0,-3 2 0 0,-1-2 1 15,-2 0 1-15,0-1-2 0,0-1-2 0,0 0-34 16,0-2-45-16,0-3-55 0,-23-3-75 0,23-3-58 16,0-3-83-16,-20 1-125 0,20-9 39 0,-14 0 92 15</inkml:trace>
  <inkml:trace contextRef="#ctx0" brushRef="#br0" timeOffset="-97806.92">8616 13493 2075 0,'7'-5'18'0,"-2"-4"6"0,0 5 24 16,2-5 28-16,-2 5 7 0,-3-4 17 0,-1 4-16 15,-1-1-20-15,2 3-28 0,-2-1-23 0,0 2-12 16,0 1-2-16,0 0 2 0,0 0 5 0,0 0-1 16,0 0-6-16,-24 27-2 0,24-27-6 0,0 24 8 15,-21-24-1-15,21 30 3 0,0-13 3 0,-13-3-7 16,13 3 7-16,0-2-3 0,0-1 2 0,0 1 4 15,0-1-3-15,0-2 2 0,34 0 2 0,-34-4-5 16,31 2 2-16,-11-3-4 0,1 0 0 16,1-3 2-16,0-1-3 0,1-1 1 0,-4-2 0 15,0 0 2-15,-5 0 7 0,-2 0 6 0,-3 0-3 16,-3 0-4-16,-6 0-11 0,0 0-8 0,0-19-2 16,0 19-3-16,0 0-2 0,-33 0 1 0,33-17 3 15,-34 17 4-15,17 0 5 0,-7 0-16 0,1 0-31 16,-3 0-39-16,2 21-57 0,-2-21-51 0,1 0-50 15,1 25-73-15,-1-25-108 0,3 17-10 0,-1-17 84 16</inkml:trace>
  <inkml:trace contextRef="#ctx0" brushRef="#br0" timeOffset="-97306.92">7258 13426 1965 0,'0'-5'49'0,"0"0"37"0,0 0 23 15,0 2 31-15,7-1-30 0,-7-1-23 0,0 0-19 16,0 1-17-16,0 3-15 0,0-2-11 0,0 1-3 16,0 0-16-16,0 1-3 0,0 0-10 15,0 1-1-15,0 0 0 0,0 0 4 0,0 0 2 16,0 24 6-16,0-24 0 0,21 25-2 0,-21-7-2 16,17 1-3-16,-17 3 3 0,15 0-3 0,-15 2 7 15,14-1-2-15,-14 3-7 0,15-4 4 0,-15-1-16 16,10-1-46-16,-5 2-62 0,0-8-84 0,-1 1-47 15,0-4-48-15,0-3-4 0,-1-2 2 0,0-3-83 16,0-3 72-16,0 0 69 0</inkml:trace>
  <inkml:trace contextRef="#ctx0" brushRef="#br0" timeOffset="-97006.92">7233 13295 1873 0,'-2'-3'37'15,"1"-1"29"-15,-1 3 23 0,1-3 11 0,1 1-32 16,0-2-14-16,0-2-23 0,0 4-17 0,0-2 1 16,0-1-14-16,24 0-1 0,-24 0 5 0,17 1-10 15,-17-2 3-15,29 2 0 0,-11 2-1 0,3-1 3 16,-4 4 2-16,3 0-3 0,4 0-4 0,-2 0 3 16,1 29 2-16,-3-29 1 0,0 33 3 15,0-13-3-15,1 3 1 0,-5 2-1 0,0 2 3 0,-5 2 0 16,-2 0-3-16,-3 0 0 0,-3 2 0 0,-3-2 0 15,0 0 0-15,0 0 2 0,0 0-3 16,-34-5 0-16,34 1 4 0,-23-5-5 0,23-1 0 16,-26-2-3-16,26-4-3 0,-20-4-22 0,20 0-21 15,-17-4-51-15,17-4-77 0,-11-1-88 0,11 0-70 16,0 0-115-16,0-23 44 0,0 23 111 0</inkml:trace>
  <inkml:trace contextRef="#ctx0" brushRef="#br0" timeOffset="-96716.92">7704 13494 1822 0,'0'-1'45'0,"0"-2"46"16,-20-1 32-16,20 1 29 0,0-1-28 0,0-1-36 16,0-3-30-16,0 4-26 0,0-2-22 0,0 1-8 15,22 1-5-15,-22-2-1 0,18 3 7 0,-18-2-5 16,25 2 7-16,-10 0-4 0,1 2-1 0,1 0 1 15,1 1-5-15,2 0 3 0,-2 0-5 0,-1 0 2 16,-1 0 3-16,-2 29-2 0,1-29 6 0,-4 25 4 16,-2-8-4-16,0 1-3 0,-4 2 1 0,0 0-10 15,-5 4 7-15,0-2 0 0,0 2 0 16,0-2 3-16,0 3-23 0,-28-5-33 0,28 2-35 16,0-5-43-16,-26 0-36 0,26-5-11 0,0-1-50 15,-14-5-49-15,14-2-63 0,0-4-54 0,0 0 83 16</inkml:trace>
  <inkml:trace contextRef="#ctx0" brushRef="#br0" timeOffset="-96476.92">7830 13672 1831 0,'-20'0'41'0,"20"0"39"0,-18 0 41 16,18 0 38-16,-17 0-1 0,17 0-4 0,-10 0-31 16,10 0-19-16,-5 0-35 0,5 0-33 0,0 0-10 15,0-22-19-15,0 22-5 0,0-24-3 0,35 10-3 16,-35-2 4-16,40-2-5 0,-16 0 1 0,5 0-17 15,-1 1-70-15,0 2-90 0,-2 3-123 16,-6 4-136-16,0 1-156 0,-7 3 54 0,-13 4 123 16</inkml:trace>
  <inkml:trace contextRef="#ctx0" brushRef="#br0" timeOffset="-95976.92">6547 13474 374 0,'-2'-3'1'16,"1"-1"-7"-16,-2 3-10 0,3-1-29 0,-1 0-27 15,1 2-16-15,-1-3 11 0</inkml:trace>
  <inkml:trace contextRef="#ctx0" brushRef="#br0" timeOffset="-95606.92">6520 13457 753 0,'-14'0'20'0,"14"0"27"0,-10 0 16 16,3-19 34-16,2 19-3 0,-3 0 0 0,2 0 11 15,1-17-13-15,0 17 13 0,1 0 10 0,0-12-2 16,0 12-4-16,1-8-6 0,2 8-14 0,0-8 0 15,-1 5 11-15,1 0-17 0,0 0-12 0,-1 0-8 16,1 0-24-16,0 0 2 0,1 0 9 0,0 0-6 16,-1-1 3-16,1 2 8 0,-2-3 3 0,2 5 1 15,0-3 13-15,0 2 1 0,0 0-10 16,-1-2-10-16,1 3-19 0,0-2-21 0,0 2-9 16,0 0-9-16,-1 0 0 0,1 0 0 0,0 0 1 15,0 0 1-15,0 0 4 0,0 32 3 0,0-32-4 16,0 31 4-16,0-10-5 0,0 1 1 0,0 0-1 15,20 1 1-15,-20 0-1 0,0 1-1 0,19-1 6 16,-19 3-5-16,13-3 7 0,-13 0-3 0,13 4-4 16,-13-6 2-16,9 2-1 0,-4-2-3 0,0 0 4 15,-2-3-5-15,0-1-7 0,-2-3-19 0,0-2-53 16,1-2-55-16,-1 2-55 0,-1-7-60 0,0 0-32 16,0-1-37-16,0-4-48 0,0 0-121 0,0 0 84 15</inkml:trace>
  <inkml:trace contextRef="#ctx0" brushRef="#br0" timeOffset="-95316.92">6337 13381 2197 0,'-4'-8'28'0,"-2"3"8"0,4-3 5 15,-1-1 24-15,3-1-21 0,0 1-4 0,0-1-4 16,0-1-20-16,0 0-13 0,0-4-6 0,0 3 0 15,33 0-2-15,-33-1 5 0,32-1 2 0,-9 2-1 16,2 1 1-16,1 1-2 0,0 2 0 16,1 0-2-16,-1 2-1 0,-1 3 2 0,0 3-3 15,-2 0 4-15,-2 0-6 0,-5 0 3 0,0 33 1 16,-4-33 1-16,-5 42 3 0,-2-18-3 0,-5 3 3 16,0 2-3-16,0 2-2 0,-37 0-9 0,37-1-10 15,-47 1-6-15,20-2-13 0,-2-4-13 0,1 0-17 16,3-4-35-16,0-3-49 0,8-3-66 0,1-5-102 15,6-3-139-15,10-5 42 0,-12-2 87 0</inkml:trace>
  <inkml:trace contextRef="#ctx0" brushRef="#br0" timeOffset="-94786.92">6883 13709 1680 0,'12'0'26'0,"-12"0"11"16,0 0 14-16,0 0 18 0,0 0 6 0,0-8 8 16,0 8 15-16,0-10-3 0,0 3-24 0,0 1-15 15,0-1-26-15,0-4-21 0,0 2-1 0,0-3 10 16,0-1 11-16,-20 2 12 0,20-2 4 15,0-1-9-15,-11 4-6 0,11 0-7 0,0 2-11 16,-13 0-3-16,13 4-8 0,-11 2-4 0,5 0 1 16,0 2-2-16,-1 0 0 0,-1 0 5 0,-1 22-4 15,0-22 3-15,0 21 2 0,1-21-7 0,0 24 4 16,3-24-5-16,1 25 0 0,1-25 2 0,3 22 1 16,0-9 2-16,0-2 2 0,0-2 4 0,0-1-6 15,22-1 2-15,-22 3 1 0,20-4-3 0,-20 2 0 16,23-2-1-16,-23 2-2 0,20-1 5 0,-20 1 1 15,21 0 0-15,-21 1 1 0,16 0-6 16,-16 2 1-16,13 0-2 0,-13-1 0 0,6 2 7 16,-6 0-4-16,4-2 4 0,-4 1-2 0,1-1-1 15,-1-2 0-15,0-1-1 0,0-1 1 0,0-2-4 16,0-1 4-16,0-1 1 0,0 1 2 0,0-3 0 16,0 1 2-16,0-1-3 0,0 0-3 0,-21 0 2 15,21 0-1-15,-18 0 1 0,18 0 3 0,-22 0-3 16,22 0 2-16,-22 0-2 0,11-23 6 0,0 23 3 15,2-15-7-15,2 15 2 0,1-21-13 0,3 8-13 16,2 0-26-16,1-1-55 0,0-2-76 0,0-3-120 16,26 2-106-16,-26-5-151 0,30-2 81 0</inkml:trace>
  <inkml:trace contextRef="#ctx0" brushRef="#br0" timeOffset="-94156.92">5574 13543 987 0,'-6'-4'40'0,"0"2"65"0,3-5 37 16,-1 2 36-16,2 0-16 0,-2-1-40 0,1-1-11 15,1-1 3-15,-1 2 5 0,1-1 3 0,0 0-4 16,-1 4-17-16,2-2-20 0,-1 0-16 0,1 1-16 16,1 4-22-16,-1 0-6 0,1-3-16 0,0 3-5 15,0 0-2-15,0 0-6 0,0 0 7 0,0 0-1 16,0 0 0-16,0 0 3 0,0 22-2 0,0-22 0 16,0 24 3-16,0-9 0 0,25 2-4 15,-25 5 7-15,0 2-4 0,21-2 0 0,-21 4 4 16,17-2-7-16,-17 1 1 0,15-1-3 0,-7 0-3 15,0-2 5-15,-2 0 0 0,2-1-46 0,-2-4-75 16,0-2-89-16,0-1-93 0,-1-2-52 0,0-3-58 16,0-3-36-16,-1-4 92 0</inkml:trace>
  <inkml:trace contextRef="#ctx0" brushRef="#br0" timeOffset="-93836.92">5478 13467 2001 0,'-3'-1'23'16,"2"-1"14"-16,0 0 15 0,1-1 13 0,0 0-21 15,0-2-7-15,0 1-9 0,0-2-15 0,0 0 6 16,0 1-5-16,0-4-5 0,0 4 2 0,27-5-5 16,-27 3-11-16,25-3 2 0,-25 1 2 0,30 1-4 15,-11 3 9-15,-1 0 1 0,3 3-3 0,-1 2 0 16,-1 0 3-16,2 0-3 0,0 29 1 0,-1-29-4 15,-1 32 2-15,-2-13-3 0,-2 5-4 16,-3 1 10-16,0 1-6 0,-6 3 6 0,-2 0-2 16,-4 2 3-16,0-2-4 0,0 1 2 0,0-2 1 15,0-3-3-15,-26 0 2 0,26-4-2 0,-19 0 1 16,19-5-2-16,-21-1 3 0,21-4-2 0,-21 1 0 16,21-5 2-16,-18-2-23 0,18-3-44 0,-16-1-57 15,7-1-77-15,3 0-76 0,0 0-86 0,-1 0-117 16,4 0 74-16</inkml:trace>
  <inkml:trace contextRef="#ctx0" brushRef="#br0" timeOffset="-93396.92">6141 13697 1708 0,'0'-4'40'0,"0"2"27"15,-23 0 21-15,23-3 23 0,0 3-32 0,-20-2-17 16,20 1-9-16,-17 0-19 0,17-1 4 0,-15 0 3 16,15 0-1-16,-14 2-3 0,14-5-4 0,-14 4-11 15,9 1-13-15,0-3 1 0,2 5-8 0,-1-3 1 16,0 1 0-16,0 2-5 0,0 0 0 0,-2 0 3 16,1 0-5-16,-3 22 5 0,0-22 1 0,-1 20-6 15,-2-20 11-15,1 28-6 0,1-13-2 0,0 0 3 16,3 0-6-16,0 0 1 0,1-2 0 15,2-2 0-15,3-2 3 0,0-1 3 0,0-2-2 16,0-2 2-16,0-4 1 0,35 0 3 0,-35 0-2 16,34 0 3-16,-15-27-5 0,2 27 0 0,-2-28 4 15,2 28-6-15,-7-29 4 0,1 29-3 0,-1-29-4 16,-14 29 6-16,15-22 0 0,-15 22 1 0,6-14-1 16,-6 14-6-16,3 0-5 0,-3 0-1 0,0 0 5 15,0 0 3-15,0 0 4 0,0 0 2 0,0 31-2 16,0-31 3-16,0 28-4 0,0-11 0 0,-19 1 2 15,19-1-5-15,0 0-2 0,0 0 7 0,0-1-6 16,0 1-1-16,0-3 7 0,22 1-16 16,-22 2-62-16,0-2-100 0,0 2-152 0,24-3-237 15,-24 2-3-15,0-3 102 0</inkml:trace>
  <inkml:trace contextRef="#ctx0" brushRef="#br0" timeOffset="-92766.92">4391 13689 1336 0,'0'-3'40'16,"0"-1"39"-16,0 0 32 0,0 1 29 0,0 0-8 0,0-1-8 15,0-1 4-15,0 2-4 0,0 1-16 16,0-1-20-16,0 2-28 0,0-2-21 0,0 3-13 16,0 0-14-16,0 0-8 0,0 0-5 0,0 0-5 15,0 0 3-15,0 0-4 0,0 0 5 0,0 0 1 16,0 21 1-16,0-21 3 0,0 25-3 0,23-8 2 15,-23 3 1-15,0 3-2 0,21-1 2 0,-21 2-2 16,15-2-1-16,-15 2-2 0,15-1-4 0,-15-2-5 16,17-3-63-16,-11-2-82 0,0 1-81 0,2-6-99 15,0-1-46-15,-1-3-64 0,-1-3 52 0,-1-3 104 16</inkml:trace>
  <inkml:trace contextRef="#ctx0" brushRef="#br0" timeOffset="-92446.92">4348 13668 1978 0,'-3'-5'28'0,"3"0"22"0,0 2 24 0,0-1 13 16,0 1-25-16,0-4-22 0,0 2-25 0,22 0-13 16,-22 0-1-16,0-2-2 0,27 2 0 15,-27 0 2-15,29 0 0 0,-15 1 0 0,3 4 1 0,1 0 1 16,2 0-4-16,-2 0 3 0,1 0 2 0,4 20-3 15,-3-20 4-15,-1 26 4 0,2-26-3 16,-5 38 1-16,3-16-7 0,-4 0-1 0,-5 2 0 16,-2 3-1-16,-4-2 5 0,-4 1-2 0,0 1-1 15,0-1-2-15,0 0 0 0,-32 1 1 0,32-4 1 16,-31-1 2-16,31-1-3 0,-34-5 7 0,34-1-1 16,-30-2-1-16,30-5 12 0,-23-3-13 0,23-2 4 15,-12-3-22-15,12 0-35 0,0 0-23 0,0 0-47 16,0-23-53-16,0 23-59 0,0-21-67 0,0 21-65 15,30-25-46-15,-30 25 85 0</inkml:trace>
  <inkml:trace contextRef="#ctx0" brushRef="#br0" timeOffset="-92196.93">4794 13894 1563 0,'-18'-2'52'0,"18"1"49"0,0-2 24 0,0 1 18 0,0-1-32 15,0 0-34-15,0 2-21 0,0 0-22 0,0-2-21 16,0 3-14-16,0 0-6 0,0 0 1 0,0 0 5 16,0 0 1-16,18 0 4 0,-18 0-1 0,0 25-5 15,12-25 0-15,-12 18 1 0,13-18 0 16,-13 26-1-16,9-12 5 0,-9 0-45 0,7 0-53 0,-7 0-49 16,2 1-69-16,-2-2-68 0,1-1-57 15,1-2-80-15,1-3 63 0</inkml:trace>
  <inkml:trace contextRef="#ctx0" brushRef="#br0" timeOffset="-91906.92">5005 13829 2275 0,'2'-1'18'0,"-2"1"9"0,0-3 5 0,0 3 5 15,1 0-19-15,-1 0-12 0,0 0-5 16,0 0-5-16,0 0-1 0,0 0 8 0,0 0-1 15,0 26-2-15,0-26 4 0,0 20-7 0,0-20 7 16,0 23 0-16,27-10 0 0,-27-1-1 0,17 2-2 16,-17-1 0-16,20-1-1 0,-20-3 5 0,28-3-2 15,-14 2 0-15,4-5 0 0,0-1 0 0,1-2-2 16,1 0 1-16,0 0 2 0,0 0 2 0,-2-28 1 16,0 28 1-16,-4-22 0 0,-4 22 0 0,-3-27-5 15,-1 27-5-15,-6-29-1 0,0 17-4 0,0-4-1 16,-30 3-3-16,30-1-8 0,-41 3-5 0,15 4-3 15,-1-1-1-15,-1 3-3 0,-3 5-19 0,0 0-44 16,1 0-54-16,-1 0-51 0,4 23-71 16,-1-23-77-16,2 0-85 0,1 26 62 0</inkml:trace>
  <inkml:trace contextRef="#ctx0" brushRef="#br0" timeOffset="-91166.92">3657 13779 1583 0,'0'0'52'0,"0"-17"39"16,0 17 38-16,-1-8 30 0,0 8-22 0,-1-13-21 15,1 8-16-15,-1 1 0 0,-1 0 2 0,1-1 11 16,-1 3 3-16,2-3-12 0,0 3-15 0,-1 0-29 16,2-1-21-16,0 2-19 0,0 1-20 0,0 0-5 15,0 0 0-15,0 0-4 0,0 0 1 0,0 0 11 16,0 0-6-16,0 0 6 0,0 28-2 0,0-28-2 16,23 26 2-16,-23-7 1 0,0 2 3 15,21-1 0-15,-21 2-1 0,0 2-1 0,20-4-5 16,-20 3-6-16,0-1-3 0,14-3-45 0,-14-1-57 15,0 1-72-15,10-4-98 0,-10-4-41 0,4 0-52 16,-2-3-26-16,1-2-63 0,2-2 68 0,-1-4 111 16</inkml:trace>
  <inkml:trace contextRef="#ctx0" brushRef="#br0" timeOffset="-90816.92">3809 13694 1884 0,'0'-8'37'0,"0"2"36"0,0-1 21 16,0 2 21-16,0-1-13 0,0-1-32 0,0 3 2 15,0-1-11-15,0 2-14 0,0 1-5 0,0 0-17 16,0 1-10-16,0-1-14 0,0 2 3 0,0-1-6 16,0 1-1-16,0 0 5 0,0 0-5 0,0 0 9 15,0 0 9-15,0 0 4 0,0 0 10 0,0 23 0 16,0-23-5-16,21 19-3 0,-21-19-6 0,18 27-6 15,-18-13-2-15,19 2-2 0,-9 1 2 0,-1 2-3 16,0-3-1-16,-1 2-3 0,0-1 2 0,-2-1 1 16,1 1 1-16,-1 0-1 0,1-5-4 15,-2 5-2-15,0-6 4 0,0 1-2 0,-1 1 0 16,2-3 0-16,-3 2-10 0,1-3-4 0,-2-1-32 16,1-2-28-16,-1 0-29 0,-1-2-26 0,-1-2 6 15,0 0-9-15,0-2-28 0,0 0-24 0,0 0-39 16,0 0-17-16,0 0 2 0,0-23 9 0,-22 23-22 15,22 0-4-15,0-26 57 0</inkml:trace>
  <inkml:trace contextRef="#ctx0" brushRef="#br0" timeOffset="-90136.92">3278 13654 1671 0,'0'-8'24'0,"0"-2"36"0,14 1 26 16,-14 1 1-16,0 0-14 0,11 1-33 0,-11 3-29 15,0 0-4-15,6 1-8 0,-6 2 1 0,5 1 6 16,-2 0 8-16,-2 0-4 0,3 0-3 0,1 32-2 16,1-32-5-16,2 30 7 0,-1-13-1 15,3 3 2-15,-1 1 0 0,0 2-2 0,-1 1 3 16,2 1-2-16,-1 0-3 0,0 0-1 0,-2 0-1 15,2-1-2-15,-4-1 7 0,3-3-7 0,0 0-6 16,-1-1 3-16,0-3 2 0,-1-1 2 0,0-2-42 16,0-1-64-16,-1-5-69 0,-3-1-57 0,2-1-4 15,-3-3 17-15,-1 0-3 0,0-2-89 0,0 0 51 16</inkml:trace>
  <inkml:trace contextRef="#ctx0" brushRef="#br0" timeOffset="-89846.92">3308 13693 1417 0,'0'-4'41'0,"0"-1"44"0,0 3 31 0,0-3 33 15,0 0-21-15,0 1-29 0,0-1-32 0,0 0-35 16,0 1-16-16,0-2-15 0,0 1 2 0,22 0 0 16,-22 0-3-16,17-2 4 0,-17 1-5 15,29 0 7-15,-12 1-2 0,2 2-4 0,0-1 5 0,-1 2-5 16,-1 2-3-16,1 0 3 0,0 0-2 15,1 0-2-15,-2 27 7 0,-3-27-4 0,2 28 8 0,-1-10 0 16,-3 2-1-16,-4 3 3 0,-4 2-6 16,-3 0 2-16,-1 2-5 0,0 2 2 0,0 0-1 15,0 0-4-15,-29-3-3 0,29-1 8 0,0-1 0 16,-27-3 0-16,27-1 2 0,-18-4-42 0,18-5-62 16,-13-1-66-16,13-3-81 0,-10-1-66 0,10-5-127 15,0-1 54-15,-10 0 84 0</inkml:trace>
  <inkml:trace contextRef="#ctx0" brushRef="#br0" timeOffset="-89346.92">2551 13813 1690 0,'-5'-6'42'0,"-1"-2"34"0,2 2 40 0,2 2 24 15,-1-2-13-15,0 2-16 0,2 1-25 0,0 2-20 16,0-2-33-16,1 2-14 0,0 1-21 0,0 0-5 15,0 0 6-15,0 0 1 0,0 0 6 0,0 20 5 16,22-20 0-16,-22 26 4 0,21-26-1 16,-21 34 0-16,23-13-2 0,-23 1-2 0,24-1-3 15,-24 2-4-15,21 1-2 0,-21-3-2 0,18 0 1 16,-10 1-2-16,-8-2 0 0,10-4-14 0,-6 1-61 16,0-3-72-16,-1-2-97 0,-2-2-83 0,2-5-30 15,-1 0-24-15,-2-2-18 0,1-3 95 0</inkml:trace>
  <inkml:trace contextRef="#ctx0" brushRef="#br0" timeOffset="-89016.92">2447 13712 1675 0,'0'-4'37'0,"-1"0"20"15,1 1 1-15,0 1 10 0,0 0-39 0,0-2-22 16,0 0-4-16,0 2-9 0,0-1 6 0,0 1 0 15,21 2-3-15,-21-2 3 0,17 2-6 0,-17 0 3 16,24 0 9-16,-9 0-3 0,2 0 1 0,2 0-3 16,2 19 2-16,0-19-3 0,2 0 3 0,0 22-1 15,2-22 1-15,1 15 3 0,-2-15 0 0,0 23 1 16,-2-10-3-16,0 0 11 0,-3 3-10 0,-4 0 10 16,-3 4 0-16,-3 0-7 0,-4 3 14 0,-2-1-5 15,-3 3 1-15,0 0-6 0,0-1-3 16,0 2-4-16,-30-3-1 0,30-2 10 0,-26-1 3 15,26-3 4-15,-26-3-4 0,26-2-7 0,-19-1-10 16,19-3 1-16,-13-6 3 0,13 2 3 0,0-4 2 16,-10 0-37-16,10 0-60 0,0 0-113 0,0 0-118 15,0 0-61-15,0-23-83 0,0 23 109 0</inkml:trace>
  <inkml:trace contextRef="#ctx0" brushRef="#br0" timeOffset="-88756.92">2983 14034 1958 0,'2'0'33'0,"0"0"29"0,-1 0 28 16,0 0 21-16,1-11-23 0,-2 11-30 0,0 0-26 16,0 0-27-16,0 0-8 0,0 0-1 0,0 0-1 15,0 0 9-15,0 0 3 0,0 0 3 0,0 18 5 16,0-18-4-16,0 16 1 0,0-16-3 0,0 19 1 15,19-19-5-15,-19 22-5 0,0-8 2 0,0-1-3 16,0 1 2-16,0 1-2 0,0-3-5 0,0 5 0 16,0-5-26-16,0 2-59 0,0-4-90 0,0 0-86 15,0-3-65-15,0-2-28 0,0-3-59 0,0-2 63 16,0 0 93-16</inkml:trace>
  <inkml:trace contextRef="#ctx0" brushRef="#br0" timeOffset="-88406.92">3069 14062 1840 0,'0'-3'44'0,"0"1"24"0,0-2 22 0,0 1 25 16,0 0-34-16,0-1-23 0,0 0-26 0,0 1-20 16,0 1-12-16,0-2-3 0,0 2 1 0,0-1 0 15,0-1 2-15,0-1 2 0,29 1-1 0,-29-4-2 16,25 6 3-16,-10-1-2 0,1-1 5 15,-2 0-5-15,2 4-3 0,-3 0 2 0,-2 0 2 16,-1 0 1-16,1 0 3 0,-4 0 5 0,0 0-9 16,-2 30 3-16,-4-30 3 0,0 18-3 0,-1-18 3 15,0 27 1-15,0-12-5 0,0 2-1 0,-31 0 4 16,31 2 3-16,-21-1 0 0,21 0 5 0,-24 0-4 16,24-2 2-16,-20-3 1 0,20-1 0 0,-15-5 5 15,15 0 2-15,0-4 11 0,-10 0 4 0,10-2 3 16,0-1-4-16,0 0-11 0,0 0-9 0,25 0-5 15,-25-21-6-15,27 21-4 0,-27 0-7 0,32-22-2 16,-15 22-60-16,0 0-103 0,-3-13-136 16,-14 13-148-16,24 0-144 0,-24 0 100 0,18 0 142 15</inkml:trace>
  <inkml:trace contextRef="#ctx0" brushRef="#br0" timeOffset="-86876.92">3103 14801 1165 0,'0'0'47'0,"0"0"42"0,0-11 15 0,0 11 22 16,0 0-24-16,0-7-24 0,0 7-1 0,0 0-3 16,0-4-14-16,0 4-7 0,0 0-2 0,0 0-9 15,0 0-7-15,0-1-6 0,0-1 2 0,0 1 5 16,0-1 0-16,0 2 0 0,0-3-7 16,0 2-16-16,0-2 2 0,0 1-1 0,0 0-2 15,0-1 5-15,0 1 5 0,0-1 2 0,0 3 6 16,0 0-5-16,0-3 0 0,0 3-9 0,0 0-14 15,0 0-1-15,0 0-11 0,0 0 8 0,0 0-2 16,0 0 1-16,0 0 3 0,0 0 0 0,0 0 1 16,0 19 6-16,0-19-4 0,-16 21-3 0,16-21 4 15,0 28-3-15,-15-14 3 0,15 2-2 0,-11-2-1 16,6 2-4-16,1-3-2 0,1 2 4 0,-1-2 2 16,3 0 1-16,0 1 2 0,1 1-2 0,0-2-5 15,0 0 3-15,0 2-2 0,0 0 2 0,0 0 2 16,0-1-3-16,0 0 3 0,23 1-2 15,-23 0 0-15,0-3 2 0,18 2-2 0,-18-2-3 16,0-4 0-16,20 1 3 0,-20-1-3 0,19-4 5 16,-10-1 2-16,4-3 1 0,-3 0 2 0,2 0-5 15,0 0 2-15,2 0 2 0,-2-25-2 0,1 25 5 16,-2-24-3-16,0 24-4 0,-1-29-2 0,-2 15 2 16,-1-3-4-16,-2 2 2 0,-3-2 2 0,-1 0-3 15,-1 0 2-15,0 0-1 0,0-2-1 0,0 2 0 16,-28-1-1-16,28 2 0 0,-22-1 0 0,22 0 2 15,-25 3 2-15,25 0-7 0,-25 2 5 0,11 2-5 16,1 0 4-16,-1-1 0 0,2 3-1 0,0 0 3 16,0-1-1-16,3 2-3 0,-1-1-3 15,2 2-21-15,2 0-39 0,1 1-52 0,1 1-89 16,0 0-128-16,3 0-120 0,0 4-58 0,1-5 91 16</inkml:trace>
  <inkml:trace contextRef="#ctx0" brushRef="#br0" timeOffset="-85866.92">4081 14569 1472 0,'0'0'58'0,"0"0"23"0,-1 0 22 0,1 0 15 16,0 0-42-16,-1 0-14 0,0 0-1 16,-1 0 1-16,0 0 2 0,0 0 1 0,2 0-15 15,-2 0-13-15,1 0-15 0,-1 0-10 0,0 0-3 16,-2 0-1-16,-1 0-4 0,-1 20 1 0,0-20-1 15,-1 24-3-15,0-24 0 0,-2 27 1 0,1-10-1 16,1-2 8-16,0 2 1 0,-1-2-2 0,2-1 7 16,1 2 0-16,-1-2 3 0,2 2-1 0,0-1-6 15,2-1-4-15,2 0-5 0,0 1 5 0,0 0-3 16,0 0-1-16,0-2-1 0,0 1-2 0,0 1-1 16,0-1 4-16,26 0 2 0,-26 0-3 0,0 1 4 15,24-1-6-15,-24 0 0 0,20-2-1 16,-20-1 1-16,20-2 2 0,-9-2-4 0,-1 0 6 15,1-5 2-15,2 1-3 0,2-3 7 0,-3 0-8 16,2 0-2-16,3 0-1 0,-1-22-3 0,-1 22 3 16,2 0 3-16,-4-29 3 0,-2 29 0 0,2-20 1 15,-4 20-4-15,-1-23 2 0,-1 10 0 0,-2 1 2 16,1-2-1-16,-4 0-3 0,-1-1 2 0,-1-1-4 16,0 0-4-16,0-4-3 0,0 1 1 0,-24 0-2 15,24-4 8-15,-24 1 1 0,24-3-1 0,-27 3 4 16,27 0-6-16,-32 3 8 0,18-1-4 0,-2-1 5 15,3 6 11-15,3 1 9 0,-1 2 5 0,2 3-9 16,2 0-4-16,0 3-15 0,0 0 0 16,0 5 1-16,2-2-6 0,-2 0 1 0,1 3-5 15,-3 0-5-15,0 0-10 0,0 0-43 0,-2 0-54 0,1 0-65 16,0 0-74-16,-2 20-77 0,2-20-77 16,2 0-76-16,-2 0 86 0</inkml:trace>
  <inkml:trace contextRef="#ctx0" brushRef="#br0" timeOffset="-84886.92">4978 14425 1372 0,'0'0'65'0,"0"0"45"0,0 0 20 15,0 0 19-15,0 0-39 0,0 0-20 0,0 0-4 16,0 0 3-16,0-3-5 0,0 3-7 0,0-2-5 16,0 2-18-16,0-2-19 0,0 1-20 0,0-3-5 15,0 3-9-15,0-1 0 0,0 1 2 0,0 0-5 16,0 1 9-16,0 0 1 0,0-3-6 15,0 3 3-15,0 0-5 0,0 0 8 0,0 0 11 0,0 0 7 16,0 0 4-16,0 0-11 0,0 24-4 16,0-24-8-16,0 22-2 0,0-22 2 0,0 32-5 15,0-15 1-15,0 1-2 0,0 1-3 0,22 2 8 16,-22-3-4-16,0 2 0 0,0-2-2 0,11 1-2 16,-11 0 2-16,11-1 2 0,-11 1 5 0,15-3-4 15,-9-1 0-15,1 1-3 0,0-1 4 0,-3 0-3 16,0-2 0-16,0 0 0 0,-2 0-7 0,-1-4 7 15,1-1-6-15,-2-1 6 0,0 3-3 0,1-4-6 16,-1 0-7-16,0-2-35 0,0 0-24 16,0 1-24-16,0-1-30 0,0 0-13 0,0-4-35 0,0 3-33 15,0-3-39-15,0 0-61 0,0 0-99 16,0 0 37-16,0 0 82 0</inkml:trace>
  <inkml:trace contextRef="#ctx0" brushRef="#br0" timeOffset="-83886.92">5928 14301 1082 0,'0'0'53'0,"-1"0"42"16,1 0 27-16,0 0 24 0,0 0-32 0,0 0-19 16,0 0-13-16,0 0-11 0,0 0-2 0,0 0-4 15,0 0 5-15,0 0 0 0,0 0-18 0,0 0-10 16,0 0-13-16,0 0-12 0,0-14 7 0,0 14-10 16,0 0 0-16,0 0 4 0,0-9 0 15,0 9 13-15,0 0 4 0,0-6 0 0,0 6 2 16,0-3-4-16,0 2 1 0,0 1-2 0,0-1-3 15,0-1-4-15,0 2-8 0,0-1-11 0,0 1-2 16,0-1-7-16,0 1 1 0,0 0 6 0,0 0-5 16,0 0 0-16,0 0-3 0,0 0-2 0,0 0 4 15,0 0-2-15,0 0 1 0,0 0 0 0,0 0 2 16,0 0 6-16,0 0 0 0,0 0 2 0,0 0-3 16,0 21-3-16,0-21-3 0,21 0 2 15,-21 17 1-15,0-17-2 0,0 17 5 0,16-9-7 16,-16 1 4-16,0 0 4 0,13-1 0 0,-13 2 3 0,6 3-3 15,-6-2-4-15,5 2-2 0,-2 3 4 16,-2-1-2-16,4 5 1 0,-3-2 1 0,0 1-3 16,0 2 3-16,2-3 0 0,-2 2-1 0,2 1-3 15,-1-1-1-15,-2-3 1 0,0 2 0 0,2-3 3 16,-3-2-3-16,0-3 2 0,0 1 1 0,0-4-1 16,0 1 0-16,0-4 0 0,0 1-2 0,0-2 0 15,0-4 1-15,0 4 0 0,0-4 4 0,0 0-4 16,0 0 2-16,0 0-4 0,0 0-1 0,0 0-1 15,0 0 7-15,0 0-3 0,0 0 1 0,0 0 3 16,0 0-5-16,0 0 4 0,0 0 0 16,0 0-3-16,0 0-16 0,0 0-51 0,0 0-60 0,0 0-76 15,0 0-93-15,0 0-83 0,0 0-111 16,0-14 12-16,0 14 110 0</inkml:trace>
  <inkml:trace contextRef="#ctx0" brushRef="#br0" timeOffset="-82466.93">7662 14139 1593 0,'0'0'51'0,"-1"-3"26"0,0 1 3 0,0 2 12 16,1 0-31-16,0-4-6 0,0 4 16 16,-3-1 7-16,3 0-4 0,-2-1-9 0,2 1-14 0,-2 1-10 15,1-3-7-15,1 3-6 0,-1 0-1 16,1-2-2-16,0 2-5 0,0 0 0 0,0 0 0 16,-1 0 3-16,1 0-2 0,0 0-2 0,0 0-1 15,0 0-4-15,0 0-3 0,0 0 14 0,0 0 3 16,0 0 4-16,0 0 3 0,0 0-16 0,0 0-5 15,0 0-7-15,0 0-5 0,0 0 1 0,0 0-2 16,0 0-1-16,0 0 4 0,15 0-8 0,-15 0 3 16,0 0 1-16,0 0-5 0,0 0 5 0,0 0-3 15,0 0 3-15,0 0 2 0,0 0 0 0,0 0-3 16,0 19 1-16,0-19-4 0,0 0 7 16,0 16 5-16,10-16-6 0,-10 15 4 0,6-15-6 15,-6 17 0-15,7-9 5 0,-4 3-7 0,3 0-2 16,-1 1 6-16,-1 0-3 0,0 1 6 0,-1 0 3 15,1 2-2-15,-1-1-1 0,-1 2-2 0,0-2-1 16,-2 0-6-16,1 0 3 0,-1-1 3 0,1 0-4 16,-1 0 1-16,2-2 3 0,1 2-2 0,-3-1 2 15,2-2 2-15,1 2-3 0,-2-4-1 0,0-1 1 16,-1 2 1-16,2-1-4 0,-2-4 2 0,0 1 1 16,0-3 1-16,0 4 1 0,0-5-1 0,0 3-1 15,0-2 3-15,0-1-1 0,0 0 1 0,0 1-2 16,0-2-2-16,0 1 0 0,0-1 0 0,0 0 5 15,0 0-1-15,0 0-1 0,0 0-3 16,0 0-1-16,0 0-2 0,0 0 4 0,0 0 5 16,0 0-7-16,0 0 2 0,0 0 2 0,0 0-4 15,0 0 3-15,0 0 0 0,0 0-3 0,0 0 1 16,0 0-23-16,0 0-37 0,0 0-33 0,0 0-40 16,0 0-16-16,0 0-27 0,0 0-51 0,0 0-60 15,0-15-94-15,0 15-112 0,0 0 84 0</inkml:trace>
  <inkml:trace contextRef="#ctx0" brushRef="#br0" timeOffset="-79696.92">8537 14130 976 0,'0'0'33'0,"0"0"30"15,0 0 13-15,0 0 14 0,0 0-25 0,0 0-16 16,0 0 4-16,0 0-1 0,0 0 3 16,0 0 4-16,0 0-3 0,0 0-4 0,0 0-9 15,0 0-15-15,0 0-9 0,0 0 1 0,0 0-6 16,0 0 1-16,0 0-10 0,0 0-5 0,0 0 8 16,0 0 0-16,0 0 9 0,0 0-5 0,0 0-5 15,0 0 4-15,0 0-4 0,0 0 1 0,0 0 0 16,0 0-1-16,0 0-3 0,0 0 9 0,0 0 2 15,0 0 3-15,0 0 3 0,0 0-5 0,0 0 0 16,0 0-5-16,0 0 0 0,0 0 3 0,0 0-7 16,0 0 0-16,0 0-4 0,0 0-3 0,0 0 0 15,0 0-7-15,0 0 8 0,0 0-1 0,0 0-6 16,0 0 6-16,0 0-5 0,0 0-1 0,0 0 6 16,0 0 3-16,0 0-2 0,0 0 3 15,0 0 0-15,0 0-1 0,0 0-10 0,0 0 6 16,0 0-3-16,0 0-2 0,0 0 9 0,0 0-9 15,0 0 12-15,0 0-6 0,0 0 0 0,0 0 9 16,0 0-15-16,0 0 2 0,0 0 4 0,0 0-6 16,0 0 6-16,0 0 11 0,0 0 0 0,0 0 1 15,0 0 5-15,0 0 1 0,0 0-1 0,0 0 0 16,0 0-2-16,0 0-3 0,0 0-3 0,0 0 1 16,0 0-6-16,0 0-5 0,0 0 2 0,0 0 1 15,0 0 2-15,0 0 1 0,0 0 2 16,0 0-10-16,0 0 3 0,0 0 0 0,0 0-3 15,0 0-1-15,0 0 4 0,0 0-3 0,0 0 3 16,0 0 4-16,0 0-4 0,0 0 3 0,0 0-1 16,0 0 1-16,0 0-3 0,0 0-5 0,0 0 3 15,0 0 2-15,0 0-3 0,0 0 5 0,0 0-10 16,0 0 4-16,0 0-1 0,0 0 1 0,0 0 0 16,0 0-5-16,0 0 6 0,0 0-4 0,0 0 6 15,0 0 0-15,0 0 0 0,0 0-2 0,0 0 1 16,0 0-4-16,0 0 4 0,0 0 1 0,0 0 0 15,0 0 1-15,0 0 3 0,0 0-2 0,0 0 2 16,0 0 3-16,0 0-8 0,0 0 4 16,0 0-2-16,0 0-2 0,0 0 2 0,0 0-4 15,0 0 2-15,0 0 1 0,0 0 8 0,0 0-5 16,0 0 3-16,0 0-3 0,0 0-4 0,0 0 3 16,0 0 3-16,0 0 12 0,0 0 2 0,0 0 6 15,0-13 2-15,0 13-2 0,0 0 2 0,0 0 7 16,0 0-2-16,0-8-1 0,0 8 2 0,0 0-3 15,0-4-4-15,0 4 1 0,0-1-2 0,0 1 1 16,0-2 4-16,0 2 1 0,0-1-7 0,0 1-3 16,0 0-4-16,0 0-7 0,0 0-4 0,0 0-1 15,0 0-7-15,0 0 0 0,0 0 1 0,0 0-3 16,0 0 4-16,0 0 1 0,0 0-1 16,0 0 0-16,0 0-1 0,0 0 1 0,0 0 1 15,0 0 1-15,0 0 0 0,0 16 3 0,0-16 0 16,-25 0-6-16,25 0 2 0,0 16-1 0,0-16-2 15,0 8 3-15,-15-8-4 0,15 10 2 0,0-4 2 16,0 1 3-16,-10-1-1 0,10 2-4 0,0-2 0 16,-7 2-1-16,7 0 2 0,-3-2 6 0,3 2 0 15,0-2 0-15,0 3-2 0,0-2-2 0,0 0 0 16,0 0-1-16,0 1 2 0,0-1-4 0,0 0 2 16,0 1 4-16,0-1 0 0,19 0-1 0,-19-2-1 15,0 0-5-15,0 3 5 0,0-2-1 0,12-1-1 16,-12 0 1-16,0 0-2 0,10 0 2 15,-10 1 0-15,9-5 1 0,-4 4 0 0,0-1-3 16,1-1 0-16,2-1 4 0,-1 1 3 0,1-3-5 16,3 0 2-16,-2 2-6 0,0-2-3 0,0 0 7 15,3 0 5-15,-3 0-3 0,1 0-2 0,0 0-4 16,0 0-1-16,-2 0 6 0,2 0-1 0,-1 0 4 16,-1 0-5-16,2 0-5 0,-2 0 4 0,0 0 2 15,-3 0 4-15,4-17-1 0,-4 17-2 0,0 0-1 16,-1 0-4-16,-1 0 6 0,1-12 3 0,-2 12-4 15,1 0 5-15,-2-8 4 0,3 8 7 0,-3-7 4 16,2 2 10-16,-2-1-8 0,1 1-9 16,1-3-3-16,0-1-11 0,-2 2 2 0,0-1-1 15,-1-2 0-15,0-1-1 0,1 3-4 0,-1-2 7 16,0 1-3-16,0-1 3 0,0 3 4 0,0 0-3 16,0 0 4-16,0-1-1 0,0 3 0 0,0 0-3 15,0 0 3-15,-15 1-3 0,15 0-3 0,0 1 1 16,0-1-3-16,-12 1 3 0,12 0-3 0,-10 1 2 15,10-2-1-15,-10 2-3 0,4 0 1 0,0-1-5 16,0 0 3-16,0 0 2 0,-2 1 1 0,1-1 1 16,-1 0-2-16,3 1-2 0,-1 2-1 0,-1-3 1 15,2 3 2-15,-2-2 1 0,2 2 0 0,2-3 2 16,-2 3-5-16,2-1 0 0,-2 1-1 16,3 0 2-16,-1 0 0 0,1 0-1 0,-2 0-3 15,0 0-27-15,-1 0-46 0,0 0-71 0,-1 0-81 16,0 0-72-16,1 0-87 0,-1 17-121 0,1-17 18 15,-2 0 98-15</inkml:trace>
  <inkml:trace contextRef="#ctx0" brushRef="#br0" timeOffset="-77936.92">9433 14062 1746 0,'0'0'47'16,"0"-3"21"-16,0 3 7 0,0-2 13 0,0-1-21 16,0 2 8-16,0-1 16 0,0 1 8 0,0 1-2 15,0 0-18-15,0 0-15 0,0 0-13 0,0 0-23 16,0 0-6-16,0 0-6 0,0 0-1 0,0 0-3 15,0 0-1-15,0 0-2 0,0 0-7 0,0 0 9 16,0 0-8-16,0 0 3 0,0 0 0 0,0 0-5 16,0 0 5-16,0 0 0 0,-18 16 1 0,18-16 7 15,0 0-2-15,0 10 3 0,-15-10-3 0,15 10-7 16,-10-10-1-16,10 11-1 0,-7-4 7 16,7 0 7-16,-9-1 3 0,5 2-2 0,-3-3-4 0,3 4-7 15,-1-1-3-15,0 0-2 0,1 1-4 16,-1-3 1-16,3 4-1 0,-3-2 1 0,1 1 3 15,0 0 1-15,2-1 1 0,-2 0-5 0,2-1 2 16,-1 3 0-16,2-3-1 0,0 1 4 0,-1 0-3 16,2-2 0-16,0 2-2 0,0 0-2 0,0-3-1 15,0 0 1-15,0 0 4 0,0 0 1 0,0-1-2 16,0 1 0-16,0 0 0 0,0-2-1 0,0 2 4 16,0-1-1-16,18 0-4 0,-18 2 3 0,0-2-1 15,0-3 0-15,12 1 2 0,-12 1-2 0,9-1 1 16,-9 1-3-16,10-1 4 0,-1-2-2 15,-3 2-3-15,2 1 6 0,-1-3-4 0,2 0 1 16,-2 0 1-16,1 0-2 0,-1 0 2 0,1 0 0 16,-3 0-1-16,1 0 0 0,-1 0 0 0,0 0-2 15,0 0 3-15,-1 0-1 0,-2 0 0 0,0 0 4 16,-1 0-6-16,-1 0 3 0,1 0-2 0,-1 0-1 16,0 0 4-16,0 0-4 0,0 0 5 0,0 0-5 15,1 0-1-15,1 0 6 0,-2 0-5 0,1 0 3 16,-1 0 0-16,2 0-2 0,0 0 1 0,-1 0 4 15,0 0-2-15,2 0 0 0,-2 0-2 0,2 0 0 16,-2 0 0-16,1 0 0 0,1-18 3 16,-1 18-4-16,-1 0 2 0,2 0-1 0,-3 0-3 15,1 0 2-15,1 0 1 0,-2 0 1 0,1 0 1 16,-1 0 1-16,0 0-2 0,0 0 1 0,2 0-2 16,-2 0-3-16,0 0 3 0,0 0-1 0,0 0 5 15,0 0-2-15,0 0-3 0,0 0-2 0,0 0 2 16,0 0 1-16,1 0-1 0,-1 0 3 0,3 0-3 15,-1 0-1-15,1 0 3 0,0 0-4 0,-1 0 0 16,4 0 2-16,-2-17-1 0,1 17 5 0,-1 0 2 16,0 0-4-16,-1 0 0 0,1-9-5 0,1 9 0 15,-1 0 4-15,-2 0 0 0,2 0 2 0,-1 0-4 16,-1-9 2-16,1 9 1 0,0-1 1 16,0-3 2-16,-1 4-5 0,3-3-1 0,-1 1 4 15,1-1-3-15,-1 1 2 0,0-1 3 0,-1 1-6 16,2 0 5-16,0 1 0 0,-1-3-4 0,-1 2 4 15,0 0-2-15,0 0 1 0,-2-2 1 0,2 4-1 16,-2-3 1-16,0 1-4 0,2-1 4 0,-2 1-1 16,-1-2 0-16,1 0 4 0,0 1-2 0,1-2 3 15,-1 2 4-15,-1-1-4 0,0-2-5 0,0 3 6 16,0-2-5-16,0 4 2 0,0-4 2 0,0 2-7 16,0-1 0-16,0 1-1 0,0-1 4 0,0 0-1 15,0 0-4-15,0 1 0 0,0 0-3 16,-18-3 2-16,18 4 6 0,0-3 0 0,0 0 2 15,-13 2 0-15,13-1-3 0,-8 0-4 0,8 1 2 16,-6-1-1-16,2 0-1 0,-1 2 5 0,3 0-4 16,-5-1-1-16,4 2 2 0,-2-3-2 0,0 4 1 15,-2-3 5-15,1 1-6 0,-4 1 4 0,3-2-6 16,-2 3-3-16,-1-2 5 0,1 2-3 0,-1-2 3 16,0 2-2-16,0 0 2 0,1 0-1 0,-1 0 0 15,-1 0-27-15,2 0-38 0,-1 0-40 0,1 0-56 16,-1 0-31-16,4 0-16 0,-4 0-33 0,3 0-27 15,-1 0-30-15,0 18-55 0,-1-18-55 0,2 0 87 16</inkml:trace>
  <inkml:trace contextRef="#ctx0" brushRef="#br0" timeOffset="-76846.92">11585 13807 1353 0,'0'0'49'0,"0"-3"27"0,0 2 15 16,0 0 15-16,0-2-34 0,0 3-5 0,0-2 6 15,0 1 13-15,0-1 16 0,0 1 11 0,0 1-3 16,0 0-2-16,0-2-18 0,0 2-13 0,0-1 4 16,0 0-11-16,0 1-3 0,0 0-2 0,0-1 1 15,0 1 5-15,0 0 8 0,0-2 3 0,0 2-9 16,0-1-8-16,0 1-8 0,0-1-5 0,0 1-1 15,0-1 6-15,0-1 3 0,0 2-3 16,0 0-6-16,0-1-11 0,0 1-8 0,0 0-5 16,0-1-8-16,0 1-6 0,0 0-7 0,0 0-4 15,0 0 0-15,0 0-2 0,0 0-1 0,0 0-1 16,0 0 0-16,0 0 0 0,0 0 2 0,0 0-3 16,0 0 3-16,0 0-4 0,0 0-1 0,0 0 5 15,0 0-4-15,0 0 9 0,0 0-3 0,0 0 4 16,0 17 0-16,0-17-7 0,0 0 1 0,0 19-4 15,0-19 3-15,0 19 1 0,19-10 5 0,-19 0-1 16,0 4-6-16,0-3 6 0,0 3-2 0,16 0 3 16,-16 1-4-16,0-2-1 0,11 2-2 15,-11 3-3-15,12-2 6 0,-7 1 1 0,1 1-3 16,-3 2 0-16,3-1 2 0,-1 1-7 0,-2 3-12 16,3 1-42-16,-3 0-82 0,1 1-102 0,-3 2-146 15,-1 1-209-15,0-1-216 0,0 1 109 0</inkml:trace>
  <inkml:trace contextRef="#ctx0" brushRef="#br0" timeOffset="-69486.92">15515 11958 1659 0,'0'0'13'0,"0"0"4"0,-20 0 8 16,20 0 5-16,0 0 8 0,0 0 20 0,0 0 16 15,0 0 5-15,0 0-2 0,0 0-13 0,0 0-11 16,0 0-3-16,0 0-6 0,0 0-10 0,0 0-1 16,0 0 5-16,0 0-2 0,0 0 2 0,0 0-5 15,0 0-4-15,0 0 4 0,0 0 1 16,0 0 5-16,0 0 10 0,0 0-11 0,0 0 7 15,0 0 11-15,0 0-4 0,0 0 5 0,0 0 2 16,0 0-25-16,0 0-15 0,0 0-9 0,0-14 8 16,0 14 5-16,0 0 6 0,0 0 5 0,0 0 22 15,0 0-1-15,0-7-7 0,0 7-7 0,0 0-42 16,0 0-8-16,0 0 6 0,0 0-2 0,0 0 1 16,0 0 10-16,0 27-3 0,0-27 2 0,0 39 2 15,0-13-5-15,0 4 0 0,0 5-3 0,0 0 2 16,0 2-1-16,0-2-1 0,0 1 4 0,0-2-4 15,0 0 4-15,0-2-1 0,0-3 1 16,19 0 1-16,-19-2 0 0,0-3-2 0,15-2 2 16,-15-3-4-16,0-2-3 0,9-3-3 0,-9 0-10 15,0-4-32-15,0-2-31 0,0-2-37 0,0-2-45 16,0-2-32-16,0 0-31 0,0-2-71 0,0 0-93 16,0 0-83-16,0 0-67 0,0-29 112 0</inkml:trace>
  <inkml:trace contextRef="#ctx0" brushRef="#br0" timeOffset="-69176.92">15421 11986 1808 0,'-7'-7'48'0,"3"-1"31"0,1 2 30 16,0 1 21-16,-1 0-36 0,1-2-31 0,2 2-9 15,1-1-18-15,0 2-11 0,0-4 2 0,0-1-11 16,0-4 0-16,29 0-3 0,-29 0-6 0,26-1-7 15,-26 1-9-15,35 2 3 0,-15 0 5 0,0 2-2 16,-2 4 4-16,-2-2-3 0,-1 5-3 0,1 2 2 16,1 0 3-16,-4 0-2 0,0 0 8 0,-1 30-2 15,2-30-4-15,-4 30 6 0,0-11-7 0,-4-2 3 16,-3 3-2-16,-3-1-2 0,0 2 2 16,0-2 3-16,0 1 0 0,0-2 4 0,-30 1-8 0,30 0-6 15,-19-2 5-15,19-1 0 0,-19-1 2 16,19-1-8-16,-22-2-37 0,7 1-58 0,2-1-56 15,-3-1-54-15,4 0-64 0,-2 1-46 0,-3-3-89 16,5 4 9-16,1-6 96 0</inkml:trace>
  <inkml:trace contextRef="#ctx0" brushRef="#br0" timeOffset="-68876.92">15783 12369 2099 0,'0'0'56'16,"0"0"14"-16,0 0 8 0,0 0 20 0,0 0-57 15,0 0-9-15,0 0-9 0,0 0-20 0,0 0 2 16,0 0 31-16,0 0 10 0,0 0 10 0,0 18-5 16,0-18-32-16,0 18-8 0,0-5-3 0,0 1 4 15,16 4 3-15,-16 0-1 0,0 1-8 0,0 2-1 16,0 1-4-16,0-1-3 0,0 4 4 0,0-4-2 15,0 2 0-15,0-1 2 0,0 0-2 0,0-3 1 16,0-2-1-16,0 0 1 0,0-3-1 16,0-2-4-16,0-2 1 0,0-4-33 0,0-2-55 15,0 2-57-15,0-4-68 0,0-2-82 0,0 0-76 16,0 0-142-16,0 0 39 0,0 0 113 0</inkml:trace>
  <inkml:trace contextRef="#ctx0" brushRef="#br0" timeOffset="-68616.92">16101 12235 2011 0,'0'-9'46'16,"0"1"42"-16,0 3 44 0,0 0 27 0,-19-2-15 15,19 3-17-15,0-1-26 0,0 2 3 0,0-1-18 16,0 3-14-16,0-2-11 0,0 2-30 0,0-2-16 15,0 1-6-15,0-1-5 0,21-1 6 0,-21-1 3 16,26 0-4-16,-26-3-4 0,32 2-5 0,-14 1 2 16,1-2 0-16,0 1-1 0,0 2-1 0,-3-1-4 15,1 0-7-15,-3 2-27 0,1-1-61 0,-1 0-74 16,-1 3-98-16,-6-2-94 0,0 3-59 0,-2 0-66 16,0 0-39-16,-2 0 124 0</inkml:trace>
  <inkml:trace contextRef="#ctx0" brushRef="#br0" timeOffset="-68366.93">16178 12392 1723 0,'-5'8'43'15,"4"0"37"-15,-3-2 32 0,4-2 34 0,0 0-1 16,-1-3 1-16,1-1 10 0,0 0 6 0,0 0-6 16,0 0-13-16,0 0-22 0,0 0-32 0,0 0-41 15,0 0-20-15,26 0-21 0,-26-22-9 0,21 22 1 16,-21 0-9-16,27-23 1 0,-13 23-7 0,2-17-58 15,-2 17-79-15,1-16-101 0,-2 16-135 0,1-13-101 16,-2 4-116-16,1 5 43 0,-4-2 143 0</inkml:trace>
  <inkml:trace contextRef="#ctx0" brushRef="#br0" timeOffset="-61796.92">214 11797 1107 0,'-2'0'61'0,"2"0"40"16,0-20 27-16,0 20 23 0,0 0-43 0,0 0-27 15,0-13 3-15,0 13 1 0,0 0 0 0,0 0 5 16,0 0-15-16,0-8-6 0,0 8-17 16,0 0-18-16,0 0-12 0,0 0-20 0,0 0 0 15,0-2-1-15,0 2-10 0,0-3 0 0,18 3-5 16,-18-4 0-16,0 3 15 0,16-3-1 0,-16 1 3 16,24-2 2-16,-11-2-8 0,4 2 3 0,3-1-1 15,-2 1 4-15,4-1-3 0,-1 1-3 0,3 1 2 16,-1 0 1-16,-1 0 7 0,1 0-2 0,-3 1-2 15,2 2-3-15,1 0-3 0,-3 1 3 0,2 0 5 16,-1 0-5-16,2 0 2 0,0 0 1 0,4 0-5 16,-1 0 5-16,1-3-1 0,0 3 1 0,6-3 0 15,1-1 0-15,6 0-3 0,-1 0 0 0,3-2 0 16,4-1-1-16,3 3 1 0,0-2 0 16,-2 1 0-16,1 0 3 0,-4 2 0 0,2-1 0 15,-5 1 1-15,0 0-3 0,-3 3-1 0,-2 0-2 16,-2-1 0-16,0 1 4 0,1 0 2 0,-3 0 0 15,5 0 7-15,-1 0-2 0,0 0-4 0,5 0 2 16,1 0-4-16,4 0-2 0,6 0 2 0,2-20 1 16,0 20-3-16,2 0 1 0,6-19 1 0,3 19-3 15,0-17 4-15,4 17-3 0,1-15 5 0,0 15-1 16,4-15-3-16,1 15 2 0,-5-11-3 0,0 8 2 16,-3-1 0-16,1 3-3 0,-5-3-2 0,0 3-1 15,0 1 3-15,0-2 0 0,-3 2 1 16,2-1 5-16,1 0-4 0,0-2 1 0,4 0 3 15,3 1-2-15,3-3 0 0,3 3 2 0,3-3-3 16,3-1 1-16,3 1-1 0,1 0 1 0,-2 0 3 16,1 0-5-16,-3-1 2 0,-3 2-1 0,-4 2-5 15,-2-1 0-15,-3 0 2 0,-5 3 2 0,-4 0-1 16,-7 0 5-16,-4 0-8 0,-3 0-2 0,-4 0 5 16,-2 0-4-16,0 26 4 0,-2-26 1 0,-2 0-4 15,6 16 5-15,0-16 1 0,3 0-1 0,2 12-1 16,3-12-1-16,-1 0 0 0,5 0 2 0,0 0 3 15,4 0-2-15,0 0 2 0,1 0-4 16,0 0-4-16,-1 0 6 0,-2 0-5 0,1-19 5 16,-4 19 0-16,1 0-6 0,-4 0 2 0,-2-15-4 15,-4 15 2-15,-5 0 2 0,-1 0-1 0,-4-8 5 16,-3 8-4-16,-3 0-1 0,1 0 0 0,-1 0 2 16,0 0 1-16,2-5-1 0,1 5 1 0,2-1-3 15,3-2 9-15,0 0-3 0,6 1-1 0,-1-1 2 16,3-2-9-16,2 1 2 0,1 0 5 0,1-1-3 15,1 0 6-15,3 1-4 0,-3-2-3 0,1 1 3 16,-1 1-9-16,-1-2 4 0,1 3 2 0,-2-1-3 16,-3 0 5-16,0 0-2 0,-4 1-1 0,0-1 1 15,1 3 3-15,-5-3-2 0,1 0 1 0,0 0 0 16,2 2-2-16,2-1-1 0,-1-1 0 0,4 0-4 16,1-1 1-16,6 3 3 0,1-4-1 15,4 5 7-15,1-5 0 0,3 1-4 0,0 1 2 16,1-1-2-16,1 1-3 0,1 0 3 0,-3 0-1 15,2 0-3-15,-1 0 3 0,-3 0 0 0,1 2 0 16,-2-1 0-16,-1 0 0 0,-4 2 1 0,1 0 0 16,-3-1 3-16,0 1-4 0,1 1 0 0,0-2-2 15,2 2-3-15,1 0 4 0,4 0 3 0,1 0 0 16,5-2 1-16,-1 2-4 0,5-3-1 0,-2 3-3 16,6-2 1-16,1 0 6 0,-1 1-5 15,4 0 5-15,-1-2-1 0,0 3 0 0,-3-1 0 0,2 1 3 16,-1 0-8-16,-2 0 3 0,1 0 1 15,1 0-5-15,-5 0 7 0,-1 0-4 0,0 0 2 16,-1 0-1-16,-5 0 3 0,-2 18 1 0,-5-18-6 16,0 0 3-16,-1 0 1 0,0 0-1 0,1 10 1 15,-1-10 0-15,3 0-2 0,6 0 1 0,-1 0 3 16,7 0-4-16,-2 0-1 0,4 0 2 0,2 0-4 16,5 0 7-16,1 0-1 0,0 0-3 0,1-18 1 15,1 18-2-15,2 0 0 0,-6 0-2 0,1 0 4 16,-5-14 1-16,-2 14-1 0,-1 0 4 0,-6-7-3 15,-2 7-3-15,3-5 1 0,-6 5-1 16,1-5 3-16,-1 4-1 0,-6-3 2 0,6 1 0 16,1-1-4-16,3 1-1 0,3-1-1 0,1 1-1 15,3-1 4-15,4-2 2 0,2 1 1 0,3 1-3 16,-3-1-2-16,3 1-1 0,-3 0 0 0,3 0 0 16,-5 1 5-16,0 1-1 0,-2-2-3 0,-2 1 1 15,-4 2-2-15,-4 0 2 0,-1 0-2 0,-3-1 5 16,-4 2 1-16,2 0-4 0,-2-3 3 0,-2 3 0 15,5 0-4-15,-4 0 4 0,1 0-3 0,0 0 0 16,2-2 0-16,-1 2-1 0,2-2 0 0,2 1 2 16,-1 0-1-16,4-2 3 0,0 0 0 0,2-1-3 15,3 0 2-15,2 2-3 0,-2-2-4 16,0 0 3-16,2 1 0 0,0-1-4 0,-4 0 6 16,4 2-5-16,-4-2 0 0,-3 3 6 0,3-2 1 15,-2 2 3-15,-2-2 1 0,-3 0-1 0,0 1-5 16,-2 0 1-16,1-1 0 0,1-2 1 0,1 3-3 15,1-1 3-15,3 0-5 0,4 0 2 0,4 0 3 16,-2-1 2-16,7-1 2 0,6 1-4 0,1 0 0 16,5 0-2-16,3-1 2 0,3 0-2 0,1 0 5 15,4 0-2-15,1 3-4 0,-3-4 4 0,-2 2-3 16,-1 0-1-16,-4 0 9 0,-1 2-1 0,-6 0 0 16,-1 1 0-16,0 0-5 0,-2 0 0 15,-3 1-4-15,1 0 2 0,1-2-2 0,1 2 3 16,3 0 7-16,2 0-2 0,-1-1-2 0,4 1 2 15,2-1-9-15,5-1 1 0,2 1 4 0,0 1-1 16,4 0 4-16,3 0 1 0,2 0 0 0,2 0 0 16,2 0 2-16,-2 0-1 0,-1 0-5 0,1 0 2 15,-2 0-2-15,-3 0 0 0,-4 18 7 0,-2-18-7 16,-4 0 2-16,-1 14-4 0,-2-14 2 0,3 0-3 16,0 14 4-16,2-14 1 0,2 11-1 0,1-11 4 15,7 9 0-15,0-3-2 0,4-2-1 0,2 3 3 16,4-1-5-16,1 2 4 0,2-4 3 0,5 5-4 15,1-3 0-15,1 2-2 0,-1-2-2 16,0 2 0-16,-2 0 1 0,0-1 5 0,-3-1-6 16,-4 1 3-16,-9 1-4 0,-1 0 1 0,-3-1 3 15,-3 0-6-15,-3-1 4 0,1 3-6 0,-4-2 4 16,-2 0 1-16,6 1 5 0,-1-1-5 0,1-1-1 16,1 2 8-16,4-3-7 0,-1 2 5 0,5-2 0 15,-1 2-5-15,4-5-4 0,4 4 6 0,2-1-6 16,2 0 4-16,0-1 7 0,-4 0-6 0,3 0 6 15,-2 0-6-15,-3 0-4 0,0-1 4 0,-9 2-7 16,-1-3 7-16,1 1 5 0,-3 1-9 0,-1-3 2 16,-3 1 2-16,1 1-1 0,0-1 2 15,0 0 4-15,0 1-5 0,1-3-2 0,2 3 7 16,0-2-3-16,2 2-2 0,-2-2 1 0,4 2-4 16,2-2-2-16,2-1 4 0,2 0-2 0,0 1 2 15,-3 1 1-15,-1-2 1 0,2 0 1 0,-1 0-5 16,-7 0-2-16,-2 0 0 0,-2 0 0 0,-6 0 5 15,0 0 0-15,-4 0 5 0,-1 0 1 0,-4 0-9 16,1 0 0-16,-1 0 1 0,-2 0-7 0,2 0 6 16,0 0 2-16,0 0-3 0,0 0 5 0,-1 0 1 15,1 0 2-15,1-13-5 0,1 13 0 0,-1 0 0 16,-2 0-1-16,-1 0 0 0,-1 0 2 0,0 0-4 16,-1 0-4-16,-5 0 7 0,3 0-3 15,-4 0 1-15,1 0 6 0,0-9-11 0,-4 9-2 0,-1-3 7 16,-4 0-4-16,-1 2 6 0,-2-2 0 15,-2 0-2-15,0 1-4 0,0-3 2 0,-2 3 4 16,2 0 1-16,0-1 1 0,4 0 0 0,-4 2-5 16,2-2-5-16,3 2 4 0,-1 0 0 0,3 1 3 15,-1-2 7-15,1 2-5 0,-4-1 0 0,4 1-1 16,-1 0-2-16,-5 0-2 0,-2-2 5 0,0 1-2 16,-6 0-1-16,-4 0 5 0,-4-2-8 0,-3 1 1 15,-5-1 2-15,-2-1 10 0,-2 1 7 0,-2 2 0 16,1-2-4-16,-2 0-7 0,-1 1-4 0,3-1 5 15,-3 3-2-15,2-2-1 0,3 0 1 0,1 1-8 16,0 1 9-16,0-1-2 0,3-1 1 16,-1 1 1-16,-2 0-9 0,0 0 6 0,1-1-1 15,-4 1 4-15,-1 1 0 0,0-3 1 0,-7 2 8 16,-1 0-2-16,0-2 9 0,-6 0 7 0,0 1-3 16,-7 0 12-16,-1 0 0 0,-2-1-2 0,0 0-9 15,-2 1-11-15,0 1-6 0,-1-2-9 0,-1 3 0 16,1-2-1-16,-1 2-3 0,0 0 3 0,0 0-1 15,1 0-3-15,-1 0-2 0,0 0-6 0,0 0-54 16,0 0-127-16,0 0-226 0,0 0-231 0,0 0 57 16</inkml:trace>
  <inkml:trace contextRef="#ctx0" brushRef="#br0" timeOffset="-60596.92">16962 11958 1662 0,'-2'-2'31'0,"2"-1"32"0,-1 2 28 0,1-1 25 16,0 0-5-16,0 1-11 0,0 1-7 0,0-1-2 16,0 1-10-16,0-2 1 0,0 1-8 0,0-2 15 15,0 2-3-15,0 0-11 0,0 0-6 0,0-1-40 16,0 0-13-16,0 2-13 0,0 0-6 0,0 0-6 15,0 0 1-15,0 0 1 0,0 0 5 0,0 0 4 16,0 0-4-16,0 0 5 0,0 0-5 0,0 27 5 16,0-27 2-16,0 28-2 0,0-13 0 15,0 4 0-15,0-2 0 0,18 4 0 0,-18-1 0 16,0 0-7-16,0 1 1 0,0-2-4 0,0 1-4 16,0-1-31-16,0 0-84 0,0 1-111 0,0-1-124 15,0-3-121-15,0 0-128 0,0-2 114 0</inkml:trace>
  <inkml:trace contextRef="#ctx0" brushRef="#br0" timeOffset="-60316.92">17262 12400 2317 0,'0'0'37'15,"0"-18"17"-15,0 18 27 0,0 0 19 0,0 0-24 16,0 0-11-16,0 0-23 0,0 0-20 0,0 0-16 15,0 0-4-15,0 0-5 0,0 0-2 0,0 0 6 16,0 0-2-16,-18 0 1 0,18 19 3 0,0-19-5 16,-11 20 2-16,11-20-1 0,-12 26 1 0,4-13-2 15,-1 2-3-15,-1-1-1 0,3-2-24 0,-3 0-54 16,1-1-75-16,0-2-108 0,3-2-86 0,1 0-85 16,1-4-98-16,0-3 111 0</inkml:trace>
  <inkml:trace contextRef="#ctx0" brushRef="#br0" timeOffset="-59796.92">17397 11996 1450 0,'4'-12'49'0,"2"4"35"0,0-2 32 0,-1 4 20 0,-1-2-15 16,2 3 0-16,-2-2 3 0,0 2 18 16,1 3-13-16,-3-5-16 0,2 2-19 0,0 0-30 15,-2-1-17-15,1 1-3 0,-1 1-15 0,-1 1-5 16,2-2-3-16,-2 2-15 0,2 2-1 0,2-2-9 16,-2 2 2-16,3-2-1 0,1 1-3 0,2 1 7 15,2-1-1-15,0 2 2 0,3 0-2 0,0 0-4 16,-2 0 2-16,3 0-2 0,-1 0 4 0,0 0 3 15,-1 21-4-15,-2-21-2 0,-1 0 1 0,-2 23 0 16,-2-23 2-16,-2 14 0 0,-2-14-2 0,-2 23 3 16,0-10-1-16,0 0 3 0,0 3-1 15,-30-1-1-15,30 2-2 0,-24-2 2 0,24 1 1 0,-26-3-2 16,26-2 2-16,-23 2-5 0,23-4 6 0,-17-2 1 16,17-2 1-16,-10-3 3 0,10 1-3 15,0-3 2-15,0 2 3 0,0-2 3 0,0 0-2 16,0 0 1-16,0 0-6 0,0 0-5 0,0 0-1 15,26 0-5-15,-26-23 5 0,20 23-1 0,-20 0-3 16,25 0 3-16,-14 0-3 0,2 0 0 0,2 0 3 16,-4 0-2-16,1 0-6 0,-1 21 2 0,-2-21 2 15,0 24-5-15,-5-24 9 0,-3 31-3 0,-1-15-3 16,0 0 3-16,0 1 2 0,0-3 0 0,-26 2 5 16,26-3-1-16,-23 2-1 0,23-3 0 15,-26-1 1-15,26-2-1 0,-25 0-1 0,25-4 1 16,-22 0-1-16,22-2 3 0,-15 1-13 0,15-3-28 15,-8-1-50-15,8 0-59 0,0 0-85 0,0 0-118 16,0 0-102-16,0 0-133 0,0-21 97 0</inkml:trace>
  <inkml:trace contextRef="#ctx0" brushRef="#br0" timeOffset="-59506.92">18008 12353 2529 0,'0'0'18'0,"0"0"36"15,0-14 35-15,0 14 34 0,0 0 7 0,0-7-27 16,0 7-25-16,0 0-36 0,0 0-25 0,0 0-13 16,0 0-7-16,0 0 2 0,0 0 0 0,0 0 3 15,0 0 1-15,0 0-1 0,0 26 2 0,0-26-3 16,-18 24 0-16,18-9-5 0,0 0-5 0,-20 1-5 15,20-1-53-15,-13 0-67 0,5-1-66 0,0-1-92 16,2-3-49-16,1 0-54 0,1-4-91 0,2-1-7 16,1-5 103-16</inkml:trace>
  <inkml:trace contextRef="#ctx0" brushRef="#br0" timeOffset="-59196.92">18130 11938 2521 0,'5'-9'37'16,"-1"1"54"-16,-2 0 44 0,1 0 49 0,-1 1 3 16,0 3-24-16,-2 0-28 0,0 3-44 0,1 1-40 15,-1 0-34-15,0 0-14 0,0 0-10 0,0 0-4 16,0 0 4-16,0 0 3 0,0 0 9 0,0 21 0 16,0-21 5-16,0 0-3 0,0 23-5 0,0-23 2 15,0 24-4-15,0-10-1 0,0-1-2 16,0 1 3-16,0 1-1 0,0 1-1 0,0-1 2 15,0 0-3-15,0-2 1 0,18 0 1 0,-18-4 3 16,0 1 0-16,18-4-2 0,-18 2 5 0,21-3-8 16,-10 2 3-16,0-2 2 0,1 0-6 0,0-1 1 15,-1 2-2-15,-4 2 1 0,0-3-8 0,-4 4-7 16,1-1-17-16,-2 1-19 0,-2 0-4 0,0 4-9 16,0-3-10-16,0 2-14 0,0 0-22 0,0 0-20 15,-23 0-22-15,23-1-21 0,-23-2-37 0,23 0-26 16,-25-2-17-16,25-1-41 0,-25-1-37 0,25-3-92 15,-20-2 55-15,20 0 96 0</inkml:trace>
  <inkml:trace contextRef="#ctx0" brushRef="#br0" timeOffset="-58886.92">18064 11923 1739 0,'0'-5'59'0,"0"-3"18"16,0 3 11-16,0-2 0 0,25 1-65 0,-25-1-15 15,29-1-12-15,-12 2 4 0,6-2 8 0,2 0-9 16,0 3-41-16,0-1-103 0,3 5-129 0,-2-2-155 16,1 3-48-16,-2 0 99 0</inkml:trace>
  <inkml:trace contextRef="#ctx0" brushRef="#br0" timeOffset="-58546.92">18558 12463 2178 0,'11'0'54'16,"-11"0"20"-16,0 0 17 0,7 0 21 0,-7 0-49 15,0 0-24-15,0 0-18 0,0 0-20 0,0 0-3 16,0 0 1-16,0 0-2 0,0 21 2 0,0-21-2 16,-27 17 1-16,27-17 2 0,0 24-2 0,-23-11 2 15,23 1 0-15,-14-2 0 0,14 3-3 16,-14-4-3-16,14 0-14 0,0-2-48 0,-9 0-61 15,9-2-63-15,0-1-77 0,0-4-67 0,0 1-127 16,0-3 6-16,0 0 90 0</inkml:trace>
  <inkml:trace contextRef="#ctx0" brushRef="#br0" timeOffset="-58486.92">18653 12042 2249 0,'0'-10'28'0,"0"0"22"0,0 1 13 0,0-3 8 0,0 0-34 16,0 2-16-16,0 2-13 0,0-2-8 15,28 0 8-15,-28 2-9 0,32 0 5 0,-11 3-5 16,2-2-1-16,1 2 1 0,1 0-4 0,-1 2 5 16,-3 3-4-16,1 0 2 0,-4 0 3 0,-2 0-5 15,-3 0 3-15,-2 25 10 0,-2-25 1 0,-4 27-1 16,-1-9 2-16,-3 3-6 0,-1 1-8 0,0 6 7 15,0 1-2-15,0 1-2 0,0 0 6 0,-22 2-5 16,22-4-2-16,0 2-3 0,-25-2 0 16,25-2-15-16,0 0-50 0,-22-2-66 0,22-2-73 0,-13-2-86 15,13-4-49-15,-11-3-80 0,11-2-10 16,-6-4 103-16</inkml:trace>
  <inkml:trace contextRef="#ctx0" brushRef="#br0" timeOffset="-58166.93">18765 12226 2383 0,'-17'-1'38'0,"17"-2"40"0,-12 2 38 0,12 1 15 15,0-5-42-15,0 0-42 0,0 0-37 0,0-1-16 16,0 0-3-16,27-1 9 0,-27-3-3 0,43 1-12 16,-17-1-43-16,4-2-70 0,6 0-73 15,1 1-81-15,0 2-55 0,2 0-14 0,1 1-56 16,-4 1-17-16,-2 2 104 0</inkml:trace>
  <inkml:trace contextRef="#ctx0" brushRef="#br0" timeOffset="-57876.92">19377 12410 2459 0,'0'0'27'0,"0"0"14"0,0 0 14 0,0 0 17 15,0-18-28-15,0 18-10 0,0 0-22 0,0 0-9 16,0 0-1-16,0 0-4 0,0 22 7 16,0-22-7-16,-21 22 2 0,21-22 4 0,0 32-2 15,-20-15 3-15,20 1-2 0,0 0-3 0,-18 0-2 16,18-1-7-16,-15 1-42 0,15-3-90 0,-17 1-107 16,11-3-151-16,0-2-152 0,2-1 1 0,-1-3 111 15</inkml:trace>
  <inkml:trace contextRef="#ctx0" brushRef="#br0" timeOffset="-57586.92">19696 11964 2172 0,'15'-12'64'16,"-15"4"41"-16,0 1 35 0,0 0 38 0,9 2-19 15,-9 1-10-15,0-4-6 0,0 3-20 0,0 0-28 16,0 0-26-16,-26 2-28 0,26 0-19 0,-22 0-16 16,22 1-8-16,-26 1 0 0,9 1 1 0,0 0 4 15,-3 0-6-15,3 0-2 0,-1 0 1 16,0 27-1-16,-2-27 7 0,3 17-3 0,3-17-5 15,-4 20-3-15,8-20 1 0,0 23 0 0,2-10 0 16,0-1-24-16,3 1-20 0,4-2-17 0,1 1-13 16,0-4-3-16,0 1 6 0,0-5-4 0,31 0 1 15,-31-3 2-15,34-1 2 0,-13 0 13 0,4 0 13 16,-5 0 16-16,3-23 18 0,-2 23 10 0,3-21 6 16,-5 21 2-16,-1-23 0 0,-4 23 2 0,-2-22 15 15,0 22 18-15,-2-14 18 0,-2 14 7 0,-3 0-12 16,-2-9-16-16,0 9-17 0,-3 0 18 0,1 0 4 15,0 0 2-15,0 0-3 0,1 31-23 0,-1-31-7 16,1 26 0-16,1-9-1 0,0 0-1 16,-1 2-3-16,0 0-1 0,-2 1 2 0,3 2 1 0,-2 2-4 15,0-1-6-15,-1 0-2 0,0 1-31 16,0 0-64-16,0 0-105 0,0-1-148 0,0 3-157 16,-23-7-118-16,23 2 110 0</inkml:trace>
  <inkml:trace contextRef="#ctx0" brushRef="#br0" timeOffset="-57296.92">20047 12542 2797 0,'0'-21'38'0,"0"21"27"0,0 0 50 0,0 0 36 15,0-20-22-15,0 20-15 0,0 0-47 0,0 0-37 16,0-12-20-16,0 12-12 0,0 0-8 0,0 0 6 15,0 0 2-15,0 0 4 0,0 0 2 0,-24 27-4 16,24-27 0-16,0 22 0 0,-25-22 0 0,25 28-6 16,-22-14-8-16,22 0-49 0,-26 0-56 0,13 0-54 15,2-2-68-15,-2 1-63 0,4-2-57 0,2-4-110 16,7-1-123-16,-8-6 84 0,8 3 115 0</inkml:trace>
  <inkml:trace contextRef="#ctx0" brushRef="#br0" timeOffset="-57026.92">20092 12034 2257 0,'0'-7'39'0,"0"-1"20"0,0 0 23 0,1 4 30 16,2-5-12-16,0 0 17 0,0 3-19 0,1-1-21 15,0 0-6-15,1 2-22 0,-2 1-2 0,1-1 6 16,-1 2-10-16,1 2-7 0,-3 0 0 0,-1 1-10 15,1 0-7-15,-1 0 6 0,0 0 5 0,0 0 0 16,0 0-5-16,1 29-9 0,1-29-7 16,0 31-6-16,1-12 0 0,0 6-2 0,2-1-1 15,0 3-2-15,0 0 3 0,-1 3-11 0,2-3-22 16,3 2-64-16,-3-2-81 0,4-1-83 0,-2-4-93 16,2 0-51-16,-1-3-52 0,1-3-102 0,2-5 76 15,-2-3 118-15</inkml:trace>
  <inkml:trace contextRef="#ctx0" brushRef="#br0" timeOffset="-56756.92">20408 11989 2516 0,'0'-13'53'0,"0"1"36"0,0 8 46 0,0-3 46 0,0 4-20 16,0 0-20-16,0 2-44 0,0 1-47 15,0 0-37-15,0 0-12 0,0 0-1 0,0 0 0 16,0 0 4-16,0 33-4 0,0-33-6 0,0 35 7 15,0-10 0-15,0 2 2 0,0 4-2 0,22 1-7 16,-22 2-26-16,0 3-108 0,18 1-152 0,-18 0-204 16,0-1-281-16,13-3 55 0,-13 1 158 0</inkml:trace>
  <inkml:trace contextRef="#ctx0" brushRef="#br0" timeOffset="-53986.92">16321 13021 2094 0,'0'-7'18'0,"0"7"12"0,0 0 10 15,-18 0 22-15,18 0 1 0,0-5 13 0,0 5 10 16,0 0 3-16,0 0-2 0,0 0-8 0,0 0-13 15,0 0-18-15,0 0-15 0,0 0-14 0,0 0-8 16,0-1-8-16,0 1-2 0,0 0-1 0,0-2-1 16,0 2 2-16,22-1-2 0,-22-2-5 0,24 1 1 15,-8-1-1-15,2 1 1 0,4-3-48 16,-1 0-62-16,0 0-80 0,-2 2-95 0,0-1-88 16,-4 2-58-16,-4 0-90 0,-2 1 98 0</inkml:trace>
  <inkml:trace contextRef="#ctx0" brushRef="#br0" timeOffset="-53756.92">16346 13143 1928 0,'-9'4'34'0,"3"0"22"0,1-2 30 0,2 0 35 16,1-2-10-16,2 0-2 0,0 0-19 0,0 0-41 16,0 0-25-16,0 0-23 0,0 0-38 0,32 0-40 15,-32-21-68-15,33 21-108 0,-13-18-118 0,5 18-141 16,4-25 6-16,-2 25 111 0</inkml:trace>
  <inkml:trace contextRef="#ctx0" brushRef="#br0" timeOffset="-53506.92">16865 12901 2317 0,'-20'-5'34'0,"20"0"11"0,0 2 23 15,-20-1 28-15,20 3-9 0,0-3 1 0,-10 4-15 16,10 0-27-16,0-3-21 0,0 3-17 0,0 0-8 16,0 0 2-16,0 0 2 0,0 0 8 15,0 0 5-15,0 27-3 0,0-27-3 0,0 22 1 16,0-22 2-16,0 28 7 0,0-13-1 0,0 1-4 16,0 0-8-16,0-1-6 0,0 2 0 0,0 2-4 15,0-1 6-15,0 0 3 0,0-1-6 0,0 0 3 16,0-3-6-16,0 3 3 0,0-3 1 0,0 1 0 15,22-3 3-15,-22 2-7 0,0-3 3 0,0-2 0 16,0 1-9-16,11-5-7 0,-11-1-17 0,0-2-53 16,0 0-46-16,0-2-59 0,0 0-67 0,0 0-32 15,0 0-61-15,0-23-9 0,-21 23-20 16,21-22-13-16,0 22 113 0</inkml:trace>
  <inkml:trace contextRef="#ctx0" brushRef="#br0" timeOffset="-53266.92">16746 12909 1809 0,'-3'-4'46'0,"-1"1"32"0,1 1 20 16,2-1 36-16,1 0-37 0,-1 0-28 0,0 0-17 16,1-1-38-16,0-1-16 0,0 2-1 0,0-2-2 15,0-2 1-15,25 2 11 0,-25-2-6 0,25 0-1 16,-25 2 2-16,38-1 3 0,-16 1 0 0,-1 1-2 16,1 0 0-16,0 1-12 0,1 1 7 0,-4 2-3 15,1 0-4-15,-4 0 9 0,0 0-5 16,-2 0 4-16,-2 27 5 0,-5-27-1 0,-4 26 2 15,-3-26-8-15,0 32 3 0,0-15-4 0,-28 2-7 16,28 0-11-16,-31 1-34 0,31 0-37 0,-37-2-56 16,20-3-47-16,0 2-82 0,3-5-73 0,14 1-88 15,-24-6 65-15</inkml:trace>
  <inkml:trace contextRef="#ctx0" brushRef="#br0" timeOffset="-52886.92">17143 13157 2477 0,'-19'0'26'16,"19"0"13"-16,0 9 16 0,0-9 26 0,0 0-11 16,0 0 0-16,0 0-6 0,0 0-30 0,0 0-16 15,0 0-11-15,0 0-12 0,0 0 8 0,0 0-3 16,0 3 0-16,0 2 1 0,0 0-1 0,0 0 9 15,0 2 1-15,0 1 3 0,0 3-2 0,16 1-4 16,-16 3-1-16,0-2 0 0,0 2 0 0,0 0-1 16,0 2-2-16,0 0-6 0,0-2 6 0,0 2-4 15,-21-1 0-15,21-2 5 0,0 0-6 0,0 0 2 16,-14 0 0-16,14-5 1 0,0-1 0 16,0 0 0-16,-7-4 0 0,7 1-4 0,0-3 4 15,0 0 0-15,0-1-3 0,0 1 3 0,0-2-1 16,0 0 1-16,0 0 3 0,0 0-3 0,0 0 0 15,0 0-2-15,0 0 2 0,0 0 1 0,0 0-4 16,0 0 1-16,0 0 1 0,0 0 0 0,0 0 2 16,0 0-4-16,0 0 0 0,0 0-2 0,0 0-57 15,0 0-90-15,0 0-130 0,0 0-270 0,0 0-145 16,0-20 94-16</inkml:trace>
  <inkml:trace contextRef="#ctx0" brushRef="#br0" timeOffset="-52136.92">17567 12939 1780 0,'0'-2'49'0,"0"-1"30"0,0 3 29 16,0-2 28-16,0-1-17 0,0-1-12 0,0 1-11 15,0 3-7-15,0-3-22 0,0 1-2 0,0 0-19 16,0 2-20-16,0-1-8 0,0 1-15 0,0 0-2 16,0 0 3-16,0 0-4 0,0 0 10 0,0 0 6 15,0 0-2-15,0 0 4 0,0 23-10 0,0-23-4 16,0 20 2-16,0-20-5 0,0 30 3 0,0-15-5 15,0 2 1-15,0 2 2 0,0-2-1 0,0 0 5 16,0 1-4-16,0 0-4 0,21-5-8 16,-21 2-41-16,0-1-66 0,0-2-88 0,0 1-123 15,0-5-102-15,14-1-96 0,-14-1 13 0,0-3 130 16</inkml:trace>
  <inkml:trace contextRef="#ctx0" brushRef="#br0" timeOffset="-51796.92">17571 12942 2048 0,'0'-3'18'0,"-6"-2"7"0,6 0 1 0,0 1 10 16,0-4-10-16,0 1-5 0,0 0 0 0,0-2-7 15,0 3-7-15,28-1 1 0,-28 0-1 0,22 2-2 16,-22 0 2-16,28 0-4 0,-13 1 4 0,0 2-4 15,2 0 1-15,-3 2-3 0,2 0 1 0,-4 0-5 16,2 0-1-16,-3 0 7 0,2 23-5 0,-1-23 10 16,-2 22-4-16,-1-22-5 0,3 29 4 0,-1-15-3 15,-4 2 5-15,2 1 1 0,-3-2-5 0,2 4 3 16,-5-1-1-16,0 1-6 0,-3-2 0 0,0 1-1 16,0 0-1-16,0-3 12 0,-31 1-2 0,31 0-6 15,-31 0 2-15,13 0-8 0,-1-2 8 0,-1 0 2 16,1 3-9-16,-1-3-19 0,4 0-42 15,0-1-46-15,2-2-56 0,3 0-56 0,2-6-56 16,4 2-71-16,0-5-50 0,5-2 77 0</inkml:trace>
  <inkml:trace contextRef="#ctx0" brushRef="#br0" timeOffset="-50986.92">17950 13211 1687 0,'-3'-2'40'0,"1"0"28"0,1 0 14 16,-2-4 19-16,2 3-24 0,1 0-9 0,0-2-14 15,-1 1-11-15,1-1 4 0,0 1-5 0,0 0 14 16,0-1 11-16,0 3-9 0,0 0 1 15,0-1-3-15,20-1-17 0,-20 1-5 0,0 2-5 16,0-2-9-16,22 0 0 0,-22 0-7 0,16-3-7 16,-16 3-4-16,18 0-2 0,-6 2 2 0,-1-3-4 15,0 2 1-15,-2 2 2 0,0 0 1 0,0 0-5 16,0 0 3-16,-4 0-4 0,1 0 0 0,-2 0 6 16,1 24-4-16,-2-24 0 0,-3 0 1 0,0 20-1 15,0-20 3-15,0 22 2 0,0-9-3 0,-26 2 2 16,26 0-3-16,0-1 1 0,-28-1 0 0,28-1-3 15,-18 0 5-15,18-7-5 0,0 4 5 0,-15-4-4 16,15-2 6-16,0 0 0 0,0-2 1 16,0-1 6-16,0 0-10 0,0 0 4 0,0 0-4 15,0 0 1-15,0 0-5 0,0 0 2 0,20 0 1 16,-20 0-3-16,0-17 2 0,26 17-1 0,-26 0-2 16,22 0 6-16,-22 0 1 0,20 0-6 0,-20 0 1 15,16 0-6-15,-16 0 3 0,10 25 2 0,-5-25 1 16,-5 18-1-16,4-18-3 0,-4 20 2 0,0-20 2 15,0 20 1-15,0-9 1 0,0 0-2 0,0-2 3 16,-25 1 0-16,25-1-1 0,-20 0 1 0,20 0 3 16,-19-2-4-16,19 0-1 0,-22-2-3 0,22-1-2 15,-20 1-13-15,20-1-14 0,-15-3-30 16,15-1-41-16,-9 0-62 0,9 0-76 0,-4 0-109 16,3 0-89-16,1 0-62 0,0-22 94 0</inkml:trace>
  <inkml:trace contextRef="#ctx0" brushRef="#br0" timeOffset="-50686.92">18425 12922 2120 0,'0'-11'50'0,"0"5"26"16,0-1 21-16,0 2 24 0,0 1-40 15,0-2-6-15,0 2-10 0,0 4-27 0,0-3-8 16,0 3-26-16,0 0-12 0,0 0 3 0,0 0-1 16,0 0 4-16,0 0 2 0,0 0 5 0,0 24-7 15,0-24 2-15,0 22 7 0,0-22-6 0,18 25 4 16,-18-11 0-16,14 2-5 0,-14 2 0 0,12-4-2 16,-12 5 3-16,10-1-3 0,-10-1-2 0,0 4 0 15,0-4-75-15,0-2-90 0,0-2-105 0,0 0-132 16,0-4-76-16,0-1-37 0,0-3 109 0</inkml:trace>
  <inkml:trace contextRef="#ctx0" brushRef="#br0" timeOffset="-50356.92">18415 12890 2148 0,'0'-3'32'0,"-21"0"30"0,21 2 30 16,-16-1 31-16,16 0-13 0,-10-1-25 0,10 1-32 15,0-1-39-15,0-2-20 0,0 3-6 0,29 0 6 16,-29-1 7-16,32 0-3 0,-11-1 2 0,4 3-3 16,-1 0 1-16,4 1 4 0,-3 0-4 0,2 0 1 15,-2 0-3-15,-1 0 4 0,-4 29-2 16,-2-29-2-16,-4 29 4 0,-1-12-7 0,-5 6 6 0,-3 1 2 16,-4 1 5-16,-1 4-2 0,0-2 4 15,0 1-5-15,-29 2-5 0,29-5 5 0,-27 3-7 16,27-1 2-16,-31-3-9 0,31-2-31 0,-30-2-46 15,30-1-74-15,-21-5-81 0,21-2-73 0,-13-5-52 16,13-4-41-16,0-3-9 0,0 0 102 0</inkml:trace>
  <inkml:trace contextRef="#ctx0" brushRef="#br0" timeOffset="-50056.92">18850 13101 2132 0,'0'0'33'0,"0"-3"12"0,0 1 37 0,0-1 25 15,0 0-12-15,-24 0 10 0,24 0-14 16,0 1-14-16,0 1-21 0,0 0-19 0,0 1-26 16,0 0-10-16,0 0-4 0,0 0-2 0,0 0 1 15,0 0 2-15,0 19 3 0,0-19-2 0,0 17 3 16,0-17 0-16,0 17-2 0,0-17 3 0,0 19 1 16,0-19-3-16,0 20 2 0,0-9-3 0,0-1 2 15,16 2 1-15,-16 0-3 0,13-2 4 0,-13 0-2 16,18 3-1-16,-6-3 1 0,-1-1-2 0,4 2 2 15,-2 1 2-15,0-4-3 0,0 4 1 0,-1-2 0 16,-3-1-6-16,-1 3 1 0,-5-1 1 16,0-2-5-16,-3 1 2 0,0 1 2 0,0-1-39 15,0 0-45-15,-30 0-42 0,30-1-62 0,-27 0-29 16,27-3-45-16,-30-1-62 0,14-1-74 0,2-4-57 16,-3 0 90-16</inkml:trace>
  <inkml:trace contextRef="#ctx0" brushRef="#br0" timeOffset="-49736.92">18817 13104 2178 0,'0'-3'35'0,"0"-2"30"0,0-1 26 16,0 0 15-16,10 0-30 0,-10-1-24 16,8-2-24-16,-1 0-18 0,2 2-7 0,2-3-5 15,7 0 1-15,0 1-1 0,2-2 2 0,4 2 0 16,1-1-22-16,0 1-51 0,0-1-79 0,0 2-88 15,-3-1-97-15,-2 4-54 0,-3 0-73 0,-2 1 45 16,-5-1 115-16</inkml:trace>
  <inkml:trace contextRef="#ctx0" brushRef="#br0" timeOffset="-49206.92">19316 12857 1870 0,'0'-1'41'0,"0"1"21"0,0 0 12 15,0 0 6-15,19 0-45 0,-19 0-24 0,0 0-14 16,0 0-9-16,0 0 12 0,0 0 5 0,0 0 6 16,0 23 7-16,0-23-10 0,0 18-3 0,0-18 1 15,0 28 0-15,0-14-1 0,0 2 5 0,0 0-8 16,0 0-5-16,0 2 1 0,0-1-4 0,0 0 9 16,0-1-2-16,0 1 3 0,25-3 2 0,-25 1-15 15,0-2-52-15,0-2-67 0,18-2-76 0,-18-1-86 16,0-3-59-16,0-4-83 0,10-1 74 15</inkml:trace>
  <inkml:trace contextRef="#ctx0" brushRef="#br0" timeOffset="-48866.92">19355 12862 2118 0,'0'0'35'0,"0"-3"20"16,0 1 12-16,0 1 13 0,0-2-23 0,0 1-18 15,0-1-14-15,0 2-17 0,0-2-9 0,0 1-5 16,0-1 7-16,29 0 0 0,-29 1-4 0,30 1 1 16,-15 1-4-16,5 0 9 0,-2 0-4 0,3 0 2 15,-3 0-1-15,0 0-5 0,2 24 4 0,-3-24 3 16,0 24-1-16,-3-24-3 0,-2 30 7 16,-3-12-7-16,-2 3 7 0,-3-2 0 0,-1 5-2 15,-3 1 1-15,0-2-15 0,0 3-13 0,-28-4-13 16,28 0-9-16,-29-1-3 0,29-1-2 0,-32 0-17 15,13-2-25-15,3-3-20 0,1 0-28 0,1-1-43 16,2-1-46-16,12-4-64 0,-17-4-106 0,17-1 66 16,-10-4 80-16</inkml:trace>
  <inkml:trace contextRef="#ctx0" brushRef="#br0" timeOffset="-48546.92">19720 13123 2303 0,'0'-2'25'0,"0"-1"25"0,-16 1 20 0,16 0 5 15,0-1-34-15,0 0-24 0,0-1-21 0,0 1-2 16,0 0 5-16,24 1-2 0,-24-3 3 0,31 1-3 16,-31 1-1-16,38 0 5 0,-17 0-2 15,3 1 0-15,-3 1 2 0,2 1-7 0,-5 0 2 0,0 0-1 16,-2 0 3-16,-3 0 5 0,-2 21-1 0,-6-21 0 15,0 18 0-15,-5-18-3 0,0 24 5 16,0-9-2-16,0 3-4 0,-26 0-2 0,26 2 1 16,-23 3 4-16,23 1 6 0,-22 3-9 0,22-4-34 15,-23 1-32-15,23 0-49 0,-20-2-36 0,20-1-26 16,-11-4-34-16,11-2-25 0,-8-4-36 0,8-3-85 16,0-2-1-16,0-3 73 0</inkml:trace>
  <inkml:trace contextRef="#ctx0" brushRef="#br0" timeOffset="-48246.92">19687 13319 2213 0,'-8'0'37'0,"3"0"6"16,5 0 4-16,0 0-2 0,0 0-33 0,0 0-3 16,27 0-4-16,-27-22 1 0,41 22-5 0,-12-22 0 15,4 22 1-15,3-25-16 0,1 12-66 0,1-2-121 16,-3 3-155-16,0 0-188 0,-7 2 22 0,-5 1 116 15</inkml:trace>
  <inkml:trace contextRef="#ctx0" brushRef="#br0" timeOffset="-47636.92">20427 12896 2210 0,'0'-2'19'0,"0"1"14"0,0-1 10 16,0 0 10-16,0 0-3 0,0-1-5 0,0 2 4 16,0 1-9-16,21-2-15 0,-21 2-8 15,0-2-8-15,0 2 32 0,0 0 9 0,13 0 5 0,-13 0 8 16,0 22-26-16,10-22 0 0,-10 21-5 0,8-21-17 15,-8 29-2-15,0-12-10 0,0-1-3 16,0 4 3-16,0-2-4 0,0 1 2 0,0-2-1 16,0 0-8-16,0-2-5 0,0-1-64 0,0 0-80 15,0-3-95-15,0-4-127 0,0 1-98 0,0-5-100 16,0 0 100-16</inkml:trace>
  <inkml:trace contextRef="#ctx0" brushRef="#br0" timeOffset="-47326.92">20421 12864 2346 0,'-12'-2'31'0,"12"2"27"0,-6-3 19 15,6 1 1-15,0 0-25 0,0-3-24 16,0 2-10-16,0-1 0 0,0-1-3 0,24 0-2 0,-24 1-10 16,26-1-4-16,-26 2-1 0,37-2-3 0,-13 5 5 15,1-2-1-15,1 2-1 0,2 0 0 16,-3 0-2-16,1 0-1 0,-3 29 3 0,-3-29 0 15,-2 29 1-15,-2-12-5 0,-4 2-16 0,-3 2-17 16,-6 1-33-16,-1 1-2 0,-2 3 13 0,0 0-1 16,0 1 27-16,-35-4-6 0,35 0-11 0,-39-1 7 15,16 4-18-15,-2-4-24 0,1-1-28 0,-2-2-56 16,2-1-66-16,1 1-59 0,5-6-117 0,2-1 43 16,5-7 88-16</inkml:trace>
  <inkml:trace contextRef="#ctx0" brushRef="#br0" timeOffset="-46936.92">20965 13159 2007 0,'0'-3'32'0,"0"-1"28"0,0 2 23 16,0-3 29-16,0-1-15 0,-22 1-8 0,22-2-4 15,0-2-9-15,0 2 0 0,0 0-4 0,0 2-5 16,-16 2-4-16,16 0-3 0,0 0-1 0,0 2-12 15,-9 1-15-15,9 0-17 0,-11 0-12 0,2 0-1 16,-2 0 1-16,-1 0-2 0,-3 0-5 16,-2 19 4-16,-2-19-2 0,-1 17 2 0,4-17 2 0,-2 14-5 15,3-14-2-15,2 20 1 0,1-20-1 16,5 17 2-16,-2-8-4 0,5 0 4 0,3 2-5 16,1 1 1-16,0-4 4 0,0-1-6 0,0-2-12 15,28-3-27-15,-28 0-18 0,27-2-26 0,-27 0-1 16,31 0 8-16,-12 0 8 0,-1-21 21 0,-3 21 21 15,1 0 21-15,-2-30 8 0,-4 30 5 0,1-16 4 16,-2 16-3-16,-2-15 5 0,-2 15 6 0,0 0 19 16,-1-9-6-16,1 9-1 0,-2 0-3 0,-2 0-22 15,1 0 17-15,2 0 14 0,0 0 12 0,-2 0 2 16,2 0-11-16,-1 0-7 0,3 26-19 16,-3-26-2-16,1 29-1 0,-1-12-2 0,-3 5 6 15,2 2-3-15,-2 4 0 0,0-2-7 0,0 2-2 16,0-1 0-16,0 2-74 0,0-1-105 0,0 0-143 15,0-1-211-15,-24-4-87 0,24-1 109 0</inkml:trace>
  <inkml:trace contextRef="#ctx0" brushRef="#br0" timeOffset="-46316.92">21269 12826 2518 0,'-22'-2'29'0,"22"-1"18"15,0 3 38-15,0 0 25 0,0-3-22 0,0 3-18 16,0 0-40-16,0 0-25 0,0 0-8 0,0 0-4 16,0 0 7-16,0 0-3 0,0 0 4 0,0 0 3 15,0 25-5-15,0-25 8 0,0 19-5 0,0-19 0 16,0 22 1-16,0-22-4 0,0 24 2 0,0-10-5 16,0 1 10-16,0 1-5 0,0-1-1 0,0 2 1 15,0 0-7-15,0 0-2 0,0 2-27 16,0-2-76-16,0 0-87 0,0-2-87 0,0-1-79 15,0-4-51-15,0 0-87 0,0-1 47 0,0-5 107 16</inkml:trace>
  <inkml:trace contextRef="#ctx0" brushRef="#br0" timeOffset="-46016.92">21214 12813 1939 0,'-6'-5'51'0,"6"1"24"0,0-1 14 0,0 1 24 0,0-1-33 16,0 1-21-16,23-1-10 0,-23 0-24 0,0 1-19 16,32 0-2-16,-32-1-7 0,36 4 3 0,-18-2 0 15,6 3-4-15,0 0 9 0,1 0-8 16,-4 0 3-16,4 0 3 0,-2 0-8 0,-1 28 3 16,-2-28 0-16,0 24 3 0,-5-24 2 0,1 33 2 15,-3-15-4-15,-2 3 1 0,-3-1 2 0,-3 2-4 16,-4 4 5-16,-1-4-5 0,0 5-1 0,0-5 6 15,-28 2-3-15,28-1 0 0,-32-3 3 0,32-1-11 16,-38-4 5-16,18-2-29 0,1-1-49 0,3-1-52 16,1-3-77-16,3 0-69 0,12-4-83 0,-15-4-117 15,15 2 58-15,0-2 100 0</inkml:trace>
  <inkml:trace contextRef="#ctx0" brushRef="#br0" timeOffset="-45746.92">21769 13076 2483 0,'0'-4'28'0,"1"1"28"0,-1 0 33 16,1 0 23-16,-1-2-14 0,2 5-24 0,-1-3-32 16,-1 1-23-16,1 2-13 0,-1 0-5 0,0 0-3 15,0 0 3-15,2 0 6 0,-2 0 4 0,1 0 3 16,-1 24 6-16,0-24-7 0,0 17-6 15,3-17-1-15,-3 24-6 0,0-24-2 0,1 21 5 16,-1-9-2-16,0 3-2 0,0-2 1 0,2 4-5 16,-2-2-7-16,0 4-67 0,0-1-85 0,0 2-104 15,1-1-127-15,1-2-112 0,2-2-99 0,0-3 107 16</inkml:trace>
  <inkml:trace contextRef="#ctx0" brushRef="#br0" timeOffset="-45456.92">21979 13147 2543 0,'5'-5'40'0,"0"-1"35"0,-2 3 49 0,0-1 36 16,0-2-17-16,-2 4-20 0,0-1-39 0,-1 1-37 16,0 2-24-16,3 0-15 0,-3 0-15 0,1 0 2 15,-1 0 3-15,1 0 3 0,-1 0 5 0,4 0 5 16,-1 24-5-16,-2-24-3 0,3 0 1 0,1 26-7 15,0-11 6-15,0 1 0 0,0 2-10 0,-1 1 0 16,-2 2-64-16,4 4-78 0,-3-1-92 0,-2 1-101 16,1 1-89-16,-2 0-143 0,0-1-26 0,0 1 103 15</inkml:trace>
  <inkml:trace contextRef="#ctx0" brushRef="#br0" timeOffset="-44206.92">16550 14006 2317 0,'-1'3'18'0,"-1"-2"12"15,2 1 14-15,0 0 19 0,0-2 0 16,0 0 11-16,0 0 4 0,0 1 2 0,0-1-12 16,0 1-12-16,0-1-15 0,0 0-12 0,0 0 0 15,0 0-7-15,0 0 0 0,0 0-4 0,0 0-9 16,23 0-2-16,-23 0-5 0,21 0-4 0,-6 0-5 16,6-20-2-16,0 20-35 0,5 0-64 0,-2-19-68 15,-1 19-95-15,-4 0-75 0,0-14-55 0,-3 14-70 16,-5 0-18-16,-1-9 111 0</inkml:trace>
  <inkml:trace contextRef="#ctx0" brushRef="#br0" timeOffset="-43946.92">16526 14204 2080 0,'-5'5'30'0,"3"0"5"0,2-2 6 15,0-2 4-15,0-1-21 0,0 0 1 0,27 0-9 16,-27 0-2-16,33-24-11 0,-12 24-4 0,4-19-33 15,2 19-120-15,1-24-192 0,6 24-233 0,-2-26 35 16</inkml:trace>
  <inkml:trace contextRef="#ctx0" brushRef="#br0" timeOffset="-43436.92">17242 13868 2042 0,'0'0'52'16,"0"0"36"-16,0 0 35 0,0 0 30 0,0 0-36 15,0 0-24-15,0 0-35 0,0 0-29 0,0 0-20 16,0 0-6-16,0 0-6 0,0 0 0 0,0 15 1 16,0-15-3-16,0 0 1 0,0 17 0 0,0-8 1 15,-19 2 0-15,19 2 4 0,0 4 2 0,0-3 1 16,0 3-4-16,0 1 5 0,0-1-3 0,0 1-1 16,0 1 0-16,0-2-5 0,0-1 4 0,0 2-3 15,0-2 4-15,0 0 1 0,0-3-5 0,0-2 2 16,0-1-3-16,17-2-3 0,-17-2 8 0,0-2 1 15,0-1-3-15,0-2-8 0,0-1-15 0,0 0-7 16,0 0 3-16,8 0 13 0,-8-23 12 0,4 23 3 16,-4-20-2-16,4 20-2 0,-2-27-2 15,1 12 7-15,-3-2 7 0,1-1 0 0,-1-1 2 16,0-2-1-16,0-2-5 0,0-2 9 0,-24 1-8 16,24 1 20-16,0 1 12 0,-26 1 14 0,26 2 6 15,0 1 13-15,-20 5 6 0,20 3-12 0,0 1 9 16,-11 1-18-16,11 4-10 0,0-2-7 0,0 1-15 15,0-1-16-15,0-1-7 0,0 1-2 0,31-2 1 16,-31-1 1-16,30 0 0 0,-10-1-2 0,2 1-3 16,1 1 2-16,1 0 0 0,1 2-1 0,1-1 0 15,-5 6-3-15,3 1-2 0,-4 0 1 0,-2 0-1 16,-5 0-8-16,-3 28-5 0,-5-28-10 0,-2 34-11 16,-3-15-6-16,0 2-19 0,-31 3-5 15,31-1-16-15,-39 0-27 0,14-1-20 0,0 2-45 16,0-4-29-16,1 1-23 0,0-2-39 0,3-1-46 15,1-1-128-15,5-3 48 0,2-2 85 0</inkml:trace>
  <inkml:trace contextRef="#ctx0" brushRef="#br0" timeOffset="-43156.92">17438 14105 2371 0,'0'3'32'0,"0"-2"0"16,0 1 7-16,0-1 20 0,0 2-21 0,0-3 8 15,0 2-3-15,0-2-3 0,0 3-2 0,0-3 3 16,25 5 4-16,-25-1-12 0,0 1-7 0,18 4-6 16,-18 0-5-16,0 3-7 0,15 2-3 0,-15 0-1 15,0 1-3-15,7 3 0 0,-7 0 0 0,0 2-4 16,0-1-43-16,0 0-76 0,0-2-109 0,0 0-163 15,-21 0-170-15,21-2-48 0,0 0 110 0</inkml:trace>
  <inkml:trace contextRef="#ctx0" brushRef="#br0" timeOffset="-38636.92">17953 13996 1454 0,'0'0'31'0,"0"-7"24"0,0 7 10 16,-13 0 12-16,13-8-7 0,0 8 4 0,-11-5 2 15,11 2 12-15,-8 2 2 0,8-2-7 0,-5 1 5 16,5 0-6-16,-2 0-9 0,2-1-8 0,0 1-6 16,0-1-2-16,0 0-12 0,0 1-7 0,0-2-1 15,0-1-2-15,0 1 13 0,0 0 6 0,0 0 8 16,0 1-3-16,0 0-7 0,0-2-8 15,0 2-7-15,0 2-4 0,0-1 1 0,0-1 3 16,0 3-7-16,0-3-7 0,0 2-4 0,0 0-5 16,0-2 3-16,0 2 10 0,0-2-1 0,0 2 3 15,0-1 1-15,0 0-4 0,0-2 0 0,0 4-4 16,0-1 0-16,0 0-6 0,0-2-2 0,0 3-1 16,0 0-7-16,0 0-2 0,0 0-4 0,0 0-2 15,0 0 2-15,0 0-2 0,0 0 2 0,0 0 4 16,0 0 0-16,0 0 4 0,0 23 3 0,0-23-5 15,0 23 1-15,0-8-3 0,0 3-2 16,0-2-1-16,0 2-5 0,0 1 2 0,0 0-4 16,0 1 2-16,15-2-5 0,-15 3-29 0,0-2-48 0,0 3-84 15,0-4-89-15,0 5-112 0,0-3-176 16,0-1-180-16,8 0 96 0</inkml:trace>
  <inkml:trace contextRef="#ctx0" brushRef="#br0" timeOffset="-38356.92">18263 14366 2530 0,'-14'0'47'0,"14"0"26"0,0-21 28 16,0 21 25-16,0 0-27 0,0-18-6 0,0 18-2 15,0 0-5-15,0-12-12 0,0 12-17 0,0 0-28 16,0 0-21-16,0 0-8 0,0 0 2 0,0 0 3 16,0 0 4-16,0 0 8 0,0 0-3 0,0 0 1 15,0 20-7-15,0-20-3 0,0 17-7 0,0-17-5 16,-26 25-15-16,26-9-65 16,-24 0-68-16,24 0-104 0,-26 2-134 0,11 2-188 0,1-4-133 0,1 0 107 15</inkml:trace>
  <inkml:trace contextRef="#ctx0" brushRef="#br0" timeOffset="-37656.92">17717 14264 1805 0,'0'-4'30'16,"5"1"20"-16,-5 0 17 0,0 0 25 0,3 2-7 16,-3-3 5-16,0 3 9 0,0-1-5 0,0 2-3 15,0 0 0-15,0 0-14 0,0 0-3 0,0 0-12 16,0 0-14-16,0 0-9 0,0 0-5 0,0 0 1 16,0 0-5-16,0 0-2 0,0 0-5 0,0 0-10 15,0 0-5-15,0 0-5 0,0 0-5 0,0 0 0 16,0 0 1-16,0 20 6 0,0-20-2 0,0 19 0 15,0-5-1-15,0-1-4 0,0 4-2 16,0-2-41-16,0 3-88 0,0 2-101 0,0 0-221 0,0-1-236 16,0-3 55-16,0 7 102 0</inkml:trace>
  <inkml:trace contextRef="#ctx0" brushRef="#br0" timeOffset="-35266.92">18587 13888 1172 0,'0'-1'61'0,"0"0"37"0,0-2 26 16,0 3 14-16,0-3-43 0,0 2-25 0,0-3-7 15,0 2 2-15,0 0 2 0,0-1 8 0,0 1 0 16,0 1-1-16,0-2-6 0,0 2-8 0,0 0-11 16,0 0-3-16,0-1-10 0,0 2-4 15,0-2 1-15,0 2-8 0,0 0 4 0,0-1-2 16,0 1-7-16,0 0 1 0,0 0-3 0,0 0-5 16,0 0 4-16,0 0 1 0,0 0 2 0,0 0-1 15,0 0-1-15,0 0-9 0,0 0 0 0,0 0 0 16,0 0-5-16,0 0 5 0,0 0-8 0,0 0 0 15,0 0-1-15,0 0-2 0,0 0 2 0,0 0-7 16,0 0 5-16,0 0-1 0,0 17 1 0,-14-17 5 16,14 0-3-16,-9 15-3 0,9-15 4 0,-13 14-5 15,8-7 0-15,0 1 5 0,0 3-3 0,0 0 1 16,1-2-1-16,1 3 3 0,1 2 2 0,1-2 1 16,-1 3-1-16,2-2-1 0,0 0-3 15,0 1 2-15,0-3 7 0,0 1-6 0,0-2 2 16,0 1-4-16,0-1-4 0,25-2 7 0,-25 0-3 15,0-2 5-15,23 1-3 0,-23-1-3 0,19-1 2 16,-19-1-3-16,22-2 0 0,-10 2 4 0,-1-1-4 16,-1-2 0-16,1-1 4 0,0 0-1 0,1 0 3 15,1 0 4-15,-2 0-11 0,2 0 1 0,1 0-1 16,0-27 0-16,-1 27 5 0,0-19-1 0,2 19 1 16,-5-22-5-16,0 7 2 0,0 1 0 0,-3-1 2 15,1 1 3-15,-4-3-3 0,-3 0-1 16,-1 2 1-16,0 1 8 0,0-3 3 0,0 5 3 15,-34-2-7-15,34 3-4 0,-39 1-5 0,14 2-4 16,-5 1 3-16,-2 1-11 0,-2 4-15 0,1 2-33 16,0 0-56-16,0 0-61 0,3 0-74 0,4 0-81 15,2 0-61-15,4 25-128 0,3-25 91 0</inkml:trace>
  <inkml:trace contextRef="#ctx0" brushRef="#br0" timeOffset="-34306.92">19080 14117 1782 0,'0'-5'32'0,"0"2"31"0,0-1 28 16,0 3 22-16,0-2-4 0,0 0-11 0,0 2-10 15,0 1 3-15,0 0-13 0,0 0-10 0,0 0-11 16,0 0-17-16,0 0-10 0,0 0-13 0,0 0-6 16,0 0-6-16,0 0-5 0,0 0 1 0,0 0 0 15,0 0 2-15,0 0-4 0,0 0 1 0,0 0 6 16,0 18 0-16,0-18 7 0,0 13-6 0,0-13-7 16,0 19-2-16,0-7-2 0,0 2 7 0,-19 4 2 15,19 0-5-15,-24 0 4 0,24 1-21 16,-27 2-33-16,12-1-33 0,-1 1-56 0,3-6-56 15,0 2-64-15,4-3-97 0,1-1-110 0,3-1-27 16,0-2 96-16</inkml:trace>
  <inkml:trace contextRef="#ctx0" brushRef="#br0" timeOffset="-30956.92">19454 13854 1623 0,'0'-3'36'0,"0"-2"30"0,0 1 31 0,0-1 40 16,24 1-9-16,-24-1-8 0,0-1-3 0,0 1-22 16,0 3-1-16,0-1-1 0,14 0-7 0,-14 1 0 15,0-1-8-15,0 1-8 0,0-1-12 0,0 3-11 16,0-2-10-16,0 1-6 0,0-1-6 0,0 1-2 16,0 1 5-16,0-2-3 0,0 2-1 0,0-1-2 15,0 1-11-15,0 0 1 0,0 0-6 0,0 0 2 16,0 0-2-16,0 0-2 0,0 0-1 0,0 0-5 15,0 0 0-15,0 0-4 0,0 0 4 16,0 0-1-16,0 0 1 0,0 0 3 0,0 0 2 16,0 0 4-16,0 19 3 0,0-19-1 0,0 16-2 0,0-16-1 15,0 27-4-15,0-11 0 0,0-1 2 16,0 2 0-16,0-2 1 0,0 0-1 0,0 1-3 16,0-2-1-16,0-1 0 0,0 1 0 0,0-2-1 15,0-2 1-15,0 2-1 0,0-6-1 0,0 1 0 16,0 0 0-16,0-1 2 0,0-2 2 0,0-1-4 15,0 2 0-15,0-5-1 0,0 3-1 0,0-1 2 16,0 0 2-16,0 0-2 0,0-2-1 0,0 3 3 16,0-2-4-16,0 3 2 0,0-1 2 0,0 2-1 15,0-1 2-15,0 1-3 0,0 0-3 0,0 2-10 16,0-1-20-16,0-2-14 0,0 1-27 16,0 0-21-16,-12-2-27 0,12-1-27 0,0 1-37 0,0-3-32 15,0 1-58-15,0-1-104 0,0 0-158 16,0 0 44-16,0 0 104 0</inkml:trace>
  <inkml:trace contextRef="#ctx0" brushRef="#br0" timeOffset="-30476.92">19955 14111 2256 0,'0'0'28'0,"0"0"17"0,0 0 14 0,0 0 14 16,0 0-8-16,0 0 7 0,0 0 2 15,0 0-3-15,0 0-16 0,0 0-22 0,0 0-16 16,0 0-14-16,0 0-8 0,0 0 3 0,0 0-1 16,0 0 6-16,0 14-2 0,0-14 0 0,-21 12 1 15,21-12 0-15,-18 18 2 0,18-4-1 0,-27-3-1 16,12 2-5-16,-2 0 2 0,2 0 1 0,-5 1 0 15,4-1 2-15,-2 1 2 0,2-2-2 0,2-2-6 16,-2 2 3-16,5-2 0 0,0-5 2 0,3 0 6 16,1-1-6-16,1-1-1 0,4-1 0 0,-1-2-2 15,3 0 3-15,0 0-1 0,0 0-1 0,0 0-2 16,0 0 0-16,0 0-20 0,0 0-38 16,0 0-47-16,0 0-74 0,0 0-101 0,0 0-149 15,0 0-174-15,0 0 76 0</inkml:trace>
  <inkml:trace contextRef="#ctx0" brushRef="#br0" timeOffset="-28786.92">20416 13727 1700 0,'-1'-1'43'0,"1"1"28"0,0-1 18 15,0-1 27-15,0 1-14 0,0 0-2 0,0-2 7 16,0 1-3-16,0 0-16 0,0 0-13 16,0-1-11-16,0 0-11 0,0 1 5 0,0 2-2 15,0-3-4-15,0 3-5 0,0 0-6 0,0-2-4 16,15 2-4-16,-15 0-2 0,0 0-9 0,0 0-5 16,0 0-7-16,0 0-3 0,0 0-4 0,0 0-3 15,0 0 1-15,0 0-1 0,0 0-3 0,0 0 5 16,0 0-4-16,0 0 0 0,0 0 3 0,0 19-2 15,0-19 2-15,0 15 2 0,0-15 1 0,0 24 2 16,0-10 2-16,0 1-2 0,20 2-1 0,-20 1-2 16,0-2-2-16,0 4 0 0,0-2 1 0,0 1 1 15,11-1 0-15,-11-1 3 0,0 0-5 0,0-3 1 16,0 1-3-16,0-3 1 0,0 0 4 16,0-1-1-16,0 0 5 0,0-4-1 0,0 1-2 15,0 0 3-15,0-2-1 0,0 1 2 0,0-2 0 16,0-1-1-16,-15 0-2 0,15-2-2 0,0 1 2 15,0-2-3-15,0-1 1 0,0 3-2 0,0-3-3 16,0 0 3-16,0 0-1 0,0 0 5 0,0 0 0 16,0 0 4-16,0 0-1 0,0 0-2 0,0 0 1 15,0 0-4-15,0 0 0 0,0 0-2 0,0 0 2 16,0 0-2-16,0 0 0 0,0 0-2 0,0 0 2 16,0 0 0-16,0 0 0 0,0 0 0 0,0 0-2 15,0 0-4-15,0 0 4 0,0 0-2 0,0 0-10 16,0 0-22-16,0 0-48 0,0 0-38 0,0 0-37 15,0 0-19-15,0 0-4 0,0 0-17 16,0 0-26-16,0 0-42 0,0 0-88 0,0-13-115 16,0 13 22-16,0 0 91 0</inkml:trace>
  <inkml:trace contextRef="#ctx0" brushRef="#br0" timeOffset="-27596.92">21016 14053 1895 0,'0'0'24'0,"0"0"21"16,0 0 15-16,0-19 24 0,0 19-8 0,0 0-1 16,0 0 4-16,0 0-9 0,0 0-3 0,0 0-5 15,0 0-13-15,0 0-14 0,0 0-13 0,0 0-11 16,0 0-6-16,0 0 5 0,0 0 0 0,0 0-1 15,0 0-2-15,0 0-1 0,0 0 2 16,0 0-4-16,0 0-1 0,0 0-2 0,0 0-2 16,0 0 2-16,-22 17 5 0,22-17 0 0,0 11 2 15,0-11-2-15,0 17 0 0,-18-6 0 0,18 1-5 16,-14 1 7-16,14 1-10 0,-23 0 6 0,8 0 0 16,0 4-5-16,-3-2 4 0,0 0-4 0,-1 1-2 15,-1-3 5-15,4-1 1 0,-1 0-2 0,1-1 0 16,1-2-4-16,3-2 6 0,1 2-6 0,3-6 6 15,2 1 1-15,1-2-5 0,1-1 5 0,3 0-1 16,1-1-2-16,0-1 7 0,0 0 2 16,0 0-3-16,0 0 1 0,0 0-1 0,0 0-3 0,0 0 1 15,0 0-1-15,0 0-3 0,0 0-1 16,0 0 2-16,0 0-1 0,0 0-2 0,0 0-10 16,0 0-48-16,0 0-68 0,0 0-69 0,0 0-106 15,0 0-125-15,0-14-143 0,0 14 55 0,0 0 119 16</inkml:trace>
  <inkml:trace contextRef="#ctx0" brushRef="#br0" timeOffset="-26616.92">21436 13807 1387 0,'0'-5'44'0,"0"2"34"0,0-2 15 15,0 1 15-15,19 0-28 0,-19-1-15 0,0 0 9 16,0 1 0-16,0-1 0 0,0 0-2 0,11 2-11 15,-11 1-1-15,0-3-4 0,0 3 2 0,0-1 5 16,0 0 3-16,0 2 0 0,0-1 5 0,0 0 0 16,0 1 1-16,0 1-2 0,0-2-13 0,0 2-14 15,0 0-8-15,0 0-13 0,0 0-3 0,0 0 1 16,0 0-8-16,0 0 2 0,0 0-5 0,0 0-8 16,0 0 0-16,0 0-2 0,0 0 1 0,0 0 0 15,0 0 2-15,0 21 1 0,-15-21-2 0,15 15 0 16,0-15 1-16,-19 21 0 0,19-10-3 15,-17 2 3-15,9-1-2 0,8 1-4 0,-10-1 4 16,4 2-2-16,2-2 2 0,0 2 3 0,1-1-1 16,2 0-2-16,1 0-1 0,0 0 3 0,0-1-3 15,0-2 2-15,0-1 1 0,25 1-1 0,-25-1 2 16,23-1 0-16,-23-2-1 0,33 0 0 0,-13-1 2 16,-1-3-2-16,3 0-1 0,1-2 1 15,-1 0-5-15,1 0 2 0,-1 0 0 0,-2 0-4 0,0-26 3 16,-2 26 2-16,-3-18 0 0,0 18 0 0,-5-23 3 15,-3 6-3-15,0 3-1 0,-5-2 2 0,-1-1-2 16,-1-2-2-16,0 1 1 0,0 0 3 16,0 0 3-16,-32 1 2 0,32 3 0 0,-32 0-4 15,13 0-6-15,-3 3 0 0,1 1 0 0,-2 3-3 16,1 1-19-16,2 3-67 0,2 1-93 0,1 2-129 16,4 0-196-16,1 0-175 0,3 0 92 0</inkml:trace>
  <inkml:trace contextRef="#ctx0" brushRef="#br0" timeOffset="-18346.92">16747 14787 1877 0,'0'-1'30'16,"-9"-2"28"-16,9 3 19 0,0-3 25 0,-4 2-6 16,1 1-8-16,1-3 0 0,-1 2 3 0,1 1-6 15,-1-2 6-15,2 2-2 0,0 0-8 0,-1 0-1 16,1 0-3-16,1 0 8 0,0 0-3 0,0-3 4 16,0 3-2-16,0 0-2 0,0 0-1 15,0 0-11-15,0 0-7 0,0 0-14 0,0 0-15 16,0 0-14-16,0 0-6 0,0-1-8 0,0 1 0 15,0 0 5-15,0 0-7 0,0 0 2 0,0 0-5 16,0 0 0-16,0 0-1 0,0 0 0 0,0 0 2 16,0 0-2-16,0 0 3 0,22 0-6 0,-22 0-1 15,18 0 0-15,-18 0-9 0,28 0-15 0,-11 0-46 16,2 0-59-16,2 0-58 0,0-15-58 0,-2 15-25 16,0 0-35-16,-4 0-66 0,4 0-95 0,-5 0-117 15,0 0 83-15,-5 0 133 0</inkml:trace>
  <inkml:trace contextRef="#ctx0" brushRef="#br0" timeOffset="-18086.92">16722 14998 2199 0,'0'4'49'0,"-1"-3"27"0,1 1 26 0,0 1 21 0,0-2-27 15,0 1-4-15,0 0 3 0,0 0 10 0,0-1 1 16,0-1 0-16,0 1-15 0,0 0-24 16,0-1-20-16,0 0-18 0,0 0-9 0,0 0-6 15,0 0-4-15,0 0-6 0,22 0 4 0,-22 0 0 16,0 0 2-16,23 0-3 0,-23 0-2 0,25 0-4 16,-10-15-3-16,2 15-19 0,3 0-66 0,-1 0-89 15,0-12-104-15,-1 12-148 0,0 0-239 0,0-9-25 16,-4 9 107-16</inkml:trace>
  <inkml:trace contextRef="#ctx0" brushRef="#br0" timeOffset="-12196.92">17581 14742 1471 0,'0'0'62'0,"0"-3"29"16,0 1 11-16,0 1 22 0,0-1-43 0,0 0-15 15,0-1 4-15,0 0 6 0,0 2 7 0,0-2 8 16,0 1-3-16,0 2-15 0,0 0-17 0,0-2-13 16,0 1 1-16,0-1 0 0,0 2-4 0,0-3-3 15,0 2-3-15,0-2-2 0,0 3 5 16,0-3 1-16,0 3 0 0,0-1-7 0,0-2-3 16,0 2-3-16,0-1-3 0,0 1 5 0,0 0-1 15,0-2 0-15,0 3 0 0,0-3-4 0,0 2-4 16,0 1 1-16,0-4 4 0,0 3 0 0,0-1 0 15,0 2 3-15,0-3-8 0,0 1-2 0,0 2-4 16,0 0-8-16,0 0 0 0,0 0-2 0,0 0-2 16,0 0 4-16,0 0 0 0,0 0-3 0,0 0-4 15,0 0-1-15,0 0 0 0,0 0 0 0,0 0 2 16,0 0 2-16,0 0-2 0,0 0 2 0,0 0 3 16,0 20 1-16,0-20 2 0,0 15-1 0,0-15 5 15,0 20-6-15,0-9 5 0,0 3-5 16,0 2-2-16,0-1 3 0,0 2-3 0,0 0 4 15,0 2-1-15,0-2-3 0,0 3-2 0,-21-1 0 16,21-1 2-16,0 3 1 0,0-5-2 0,-16 3 0 16,16-2-2-16,0-2 3 0,-13-1-4 0,13-1 4 15,0-2-2-15,-10 0 0 0,10-4 6 0,-4 0-4 16,4-3-2-16,-2 0-2 0,2-2 0 0,-2 1 4 16,2-3-4-16,0 1 5 0,0-1-3 0,0 0-1 15,0 0 7-15,0 0-4 0,0 3 2 0,0-3-4 16,0 0 0-16,0 0 0 0,0 0-2 0,0 0 2 15,0 0 4-15,0 0 0 0,0 0 2 0,0 0-3 16,0 0-1-16,0 0-2 0,0 0 2 16,0 0 0-16,0 0 0 0,0 0 0 0,0 0-4 15,0 0 4-15,0 0-4 0,0 0 4 0,0 0 2 16,0 0 0-16,0 0-2 0,0 0 0 0,0 0-1 16,0 0-1-16,0 0 2 0,0 0-5 0,0 0 3 15,0 0 2-15,0 0 0 0,0 0 4 0,0 0-4 16,0 0-4-16,0 0 2 0,0 0-2 0,0 0 0 15,0 0 2-15,0 0 0 0,0 0 0 0,0 0 4 16,0 0-6-16,0 0 0 0,0 0 2 0,0 0-4 16,0 0 4-16,0 0 2 0,0 0 0 0,0 0 2 15,0 0-4-15,0 0 1 0,0 0-3 0,0 0 0 16,0 0 4-16,0 0 0 0,0 0 0 16,0 0 0-16,0 0 0 0,0 0-2 0,0 0 0 15,0 0 2-15,0 0-1 0,0 0-1 0,0 0 0 16,0 0-2-16,0 0 1 0,0 0 1 0,0 0 0 15,0 0 0-15,0 0-3 0,0 0 3 0,0 0-2 16,0 0 2-16,0 0 0 0,0 0 0 0,0 0 2 16,0 0 0-16,0 0 0 0,0 0 0 0,0 0-2 15,0 0-2-15,0 0 4 0,0 0-2 0,0 0 2 16,0 0 2-16,0 0-2 0,0 0 0 0,0 0 2 16,0 0 13-16,0 0 7 0,0 0 3 0,0 0 2 15,0 0-12-15,0 0-11 0,0 0 0 16,0 0-1-16,0 0-3 0,0 0 2 0,0 0-4 0,0 0-2 15,0 0 0-15,0 0 4 0,0 0 2 16,0 0 0-16,0-17 0 0,0 17-4 0,0 0 5 16,0 0-3-16,0 0 2 0,0 0 0 0,0 0-2 15,0 0 5-15,0 0-3 0,0 0 0 0,0 0-4 16,0 0 0-16,0 0 0 0,0 0 2 0,0 0-2 16,0 0-2-16,0 0 0 0,0 0-2 0,0 0 4 15,0 0-4-15,0 0-24 0,0 0-96 0,0 0-123 16,0 0-180-16,0 0-323 0,0 0-43 0,0-9 122 15</inkml:trace>
  <inkml:trace contextRef="#ctx0" brushRef="#br0" timeOffset="-9496.92">13422 13759 1302 0,'17'0'58'0,"-17"0"34"0,0 0 33 0,6 0 23 0,-6 0-34 15,0 0-17-15,0 0-22 0,0 0-8 0,0 0-2 16,0 0-3-16,0 0 7 0,0 0-3 0,0 0-12 15,0 0-5-15,0 0-5 0,0 0-1 16,0 0-6-16,0 0-4 0,0 0-5 0,0 0-7 16,0-15-1-16,0 15 2 0,0 0 3 0,0 0 5 15,0 0 7-15,0 0-1 0,0 0 7 0,0 0 1 16,0 0 2-16,0 0 9 0,0 0-6 0,0 0-3 16,0 0-7-16,0 0-9 0,0 0-9 0,0 0-4 15,0 0-12-15,0 0-1 0,-20 0-2 0,20 0-1 16,0 0 5-16,0 0-1 0,0 0 8 0,0 0 6 15,0 0 2-15,0 0 0 0,0-16-5 16,0 16-4-16,0 0-5 0,0 0-1 0,0 0-2 16,0 0-2-16,0 0 4 0,0 0 0 0,-9 0 2 0,9 0 2 15,0 0-4-15,0 0 1 0,0 0 1 16,0 0-6-16,0 0 0 0,0 0-2 0,0 0 0 16,0 0 0-16,-4 0 0 0,4 0 0 0,0 0 1 15,0 0 1-15,0 0-2 0,0 0 1 0,0 0-1 16,0 0 2-16,0 0 0 0,0 0 0 0,0 0 0 15,0 0-2-15,0 0 2 0,0 0-2 0,0 0 2 16,0 0 12-16,0 0 4 0,0 0 2 0,0 0-4 16,0 0-10-16,0 0-4 0,0 0 0 0,0 0 0 15,0 0 0-15,0 0-2 0,0 0 2 16,0 0 2-16,0 0-2 0,0 0 3 0,0 0-5 0,0 0 0 16,0 0 1-16,0 0 5 0,0 0 3 15,0 0 3-15,0 0 1 0,0-12 4 0,0 12 2 16,0 0 0-16,0 0 0 0,0 0-6 0,0 0 1 15,0 0-3-15,0-8 3 0,0 8 8 0,0 0-3 16,0 0 3-16,0-4-3 0,0 4-2 0,0 0-3 16,0 0 1-16,0 0-3 0,0 0-6 0,0 0-2 15,0 0 1-15,0 0-2 0,0 0-1 0,0 0 1 16,0 0-4-16,0 0-2 0,0 0 3 0,0 0 1 16,0 0 0-16,0 0 1 0,0 0-2 15,0 0-2-15,0 0 4 0,0 0 0 0,0 0-1 16,0 0-2-16,0 0 1 0,0 0 1 0,0 0 1 15,0 0 5-15,0 0 2 0,0 0 1 0,0 0 1 16,0 0-1-16,0 0-4 0,0 0-4 0,0 0 3 16,0 0-5-16,0 0 2 0,0 0-1 0,0 0 1 15,0 0 0-15,0 0 1 0,0 0-1 0,0 0 0 16,0 0 2-16,0 0 0 0,0 0 3 0,0 0 1 16,0 0 0-16,0 0 1 0,0 0 0 0,0 0 3 15,0 0 1-15,0 0-1 0,0 0 7 0,0 0-4 16,0 0 3-16,0 0 3 0,0 0-8 0,0 0 3 15,0 0-7-15,0 0 4 0,0 0-2 0,0 0-1 16,0 0 0-16,0 0-7 0,0 0 4 0,0 0-9 16,0 0 2-16,0 0-1 0,0 0 1 15,0 0 4-15,0 0-1 0,0 0-2 0,0 0 2 16,0 0-3-16,0 0 1 0,0 0 1 0,0 0-4 16,0-13 7-16,0 13 1 0,0 0-1 0,0 0-2 15,0 0-3-15,0-8-1 0,0 8 1 0,-14 0 3 16,14 0-4-16,0 0 3 0,0 0-4 0,0 0 3 15,0 0-1-15,0 0-3 0,0 0 5 0,0 0-3 16,0 0-2-16,0 0 6 0,0 0-5 0,0 0 1 16,0 0 1-16,0 0-5 0,0 0 3 0,0 0 3 15,0 0-1-15,0 0 1 0,0 0 2 16,0 0-3-16,0 0 3 0,0 0 0 0,0 0-6 16,0 0 3-16,0 0-3 0,0 0 3 0,0 0 6 15,0 0-9-15,0 0 3 0,0 0 0 0,0 0-1 16,0 0-2-16,0 0 1 0,0 0-1 0,0 0 6 15,0 0-3-15,0 0 4 0,0 0-1 0,0 0-7 16,0 0 4-16,0 0 0 0,0 0-2 0,0 0 0 16,0 0 0-16,0 0-3 0,0 0-1 0,0 0 5 15,0 0 2-15,0 0-5 0,0 0 4 0,0 0-4 16,0 0 2-16,0 0 6 0,0 0-3 0,0 0 3 16,0 21-2-16,0-21-3 0,0 12 1 15,0-12-1-15,0 20-1 0,0-9 3 0,0 1-1 16,0 0 1-16,0-2 2 0,0 2-4 0,0 2-3 15,0-1 1-15,-18-3 4 0,18 4 2 0,0-1 0 16,0-2 1-16,0 4-4 0,0-4-4 0,0 0 4 16,0-1-3-16,0 1 3 0,0 1 2 0,0-4-2 15,0 1 2-15,0 0-4 0,0-1 0 0,0 1 4 16,0-3 0-16,0 0-2 0,0 0 2 0,0-1-3 16,0 0-1-16,0-1 2 0,0-2-2 0,0 1 3 15,0 0-2-15,0-2 0 0,0-1 2 0,0 1-4 16,0-1 4-16,0 0 1 0,0 0-1 0,0 0 0 15,0 0 1-15,0 0 0 0,0 0 4 0,0 0 0 16,0 0 0-16,0 0-5 0,0 0-1 0,0 0 2 16,0 0-1-16,0 0 0 0,0 0 1 15,0 0-2-15,0 0 1 0,0 0-2 0,0 0-4 16,0 0 3-16,0 0 0 0,0 0 2 0,0 0-1 16,0 0-2-16,0 0-2 0,0 0 3 0,0 0 2 15,0 0 0-15,0 0-2 0,0 0 1 0,0 0 3 16,0 0-2-16,0 0 1 0,0 0 3 0,0 0-6 15,0 0 3-15,0 0 3 0,0 0-5 0,0 0 5 16,0 0-2-16,0 0-5 0,0 0 3 0,0 0 2 16,0 0-1-16,0 0 1 0,0-15-2 0,0 15 3 15,0 0-6-15,0 0-4 0,0 0-27 0,0 0-111 16,0 0-185-16,0-9-273 0,0 9-413 0,0 0 105 16</inkml:trace>
  <inkml:trace contextRef="#ctx0" brushRef="#br0" timeOffset="-7266.92">15257 15587 1930 0,'0'-4'44'0,"0"3"42"0,0-4 29 16,0 1 38-16,0 3-10 0,0-5-7 0,0 5 9 15,0-5-3-15,0 2-3 0,0 2-11 0,0-1-7 16,0 0-24-16,0 1-7 0,0 0-9 16,0 0-19-16,0 2-10 0,0 0-14 0,0-1-16 0,0 1-7 15,0 0-4-15,0 0-8 0,0 0-5 16,0 0-3-16,0 0-2 0,0 0 15 0,0 0 8 15,0 19 8-15,0-19 1 0,0 0-12 0,0 23-9 16,0-23-2-16,0 26 3 0,18-14 1 0,-18 8 3 16,0-4 0-16,0 5 5 0,0 0 2 0,0-2 0 15,0 1-5-15,0 1-9 0,0-3 1 0,0 1 0 16,0-1 1-16,0 2 1 0,0-3-5 0,0 2-2 16,0-3-1-16,0 2 1 0,0-3 4 0,0 1 2 15,0-2-1-15,0-4-2 0,0 2 0 16,0-2-4-16,0-3-1 0,0-1 1 0,0 1-5 0,0-4 4 15,0 0-5-15,0-1-1 0,0-2-20 16,0 0-49-16,0 0-48 0,0 0-70 0,0 0-64 16,0 0-36-16,0 0-53 0,0 0-62 0,0-25-65 15,0 25-116-15,0-20 100 0,0 20 130 0</inkml:trace>
  <inkml:trace contextRef="#ctx0" brushRef="#br0" timeOffset="-6926.92">15290 15630 1940 0,'0'-14'35'0,"0"3"28"0,0 4 26 15,0 0 31-15,0-2-4 0,0 4-1 0,0 0 8 16,0-2-7-16,0 4-16 0,0-4-4 0,0 2-22 16,0-4-6-16,0 5-11 0,0-3-18 0,0 1-10 15,0 0-21-15,0-1 2 0,0 3-1 0,0-3 1 16,24 0 20-16,-24 1-4 0,21-2-3 0,-21 2-1 15,30-2-20-15,-11 1 4 0,-3 1-4 0,6 2 0 16,0 0 5-16,-2 1-5 0,-1 0-3 0,-2 3 3 16,0 0-1-16,-3 0 2 0,-2 0 8 0,-1 0-1 15,-1 0-1-15,-5 25 3 0,0-25-2 0,-5 19 1 16,0-19-1-16,0 27-5 0,0-12-2 16,-30-1-5-16,30 2 2 0,-32 2 3 0,32-3-4 15,-37 1 3-15,17-3-1 0,4 1-7 0,2-2 2 16,0 0-10-16,2-3-34 0,12-2-50 0,-14-1-79 15,14-3-84-15,-9 1-87 0,9-1-116 0,0-3-126 16,0 0 7-16,0 1 123 0</inkml:trace>
  <inkml:trace contextRef="#ctx0" brushRef="#br0" timeOffset="-6466.92">15584 15958 2127 0,'3'0'51'0,"0"3"22"0,-2-1 20 0,1 1 21 15,-2-3-24-15,0 2 7 0,0-1 22 0,0 0 20 16,0-1 12-16,0 1 9 0,0 0-18 0,0-1-10 16,0 0-17-16,0 0-25 0,0 0-21 0,0 0-29 15,0 0-24-15,0 0-16 0,0 0 1 0,0-20-3 16,0 20 5-16,0 0 0 0,28-20-3 0,-28 20-2 15,25-14-2-15,-8 14 4 0,-2 0-4 0,3-12 4 16,-1 12-2-16,-2 0-4 0,0 0 8 16,-1 0-3-16,-2 0 1 0,0 0 2 0,-1 0-9 15,0 21 1-15,-5-21 3 0,0 22-3 0,-1-22 8 16,-2 27-2-16,-3-10-1 0,0 1 2 0,0 0-5 16,0-1 2-16,-31 3 3 0,31-2-1 0,-33 0 4 15,13-1-2-15,0 0-3 0,-1-2 3 0,0-1-1 16,2 0 3-16,1-3-2 0,4-1 3 0,2-2-3 15,4-2 0-15,8 0-1 0,-10-1-1 0,10-3 4 16,0-2 0-16,0 0 6 0,0 0 1 0,0 0-3 16,0 0 2-16,0 0-3 0,0 0-5 0,28 0 0 15,-28 0-1-15,32-19-4 0,-11 19-1 0,1 0-1 16,1 0-8-16,-1-17-12 0,-2 17-30 0,3 0-63 16,-5 0-79-16,1-9-86 0,-1 9-74 15,-2 0-85-15,3-3-122 0,-2 3-93 0,-1-7 108 16</inkml:trace>
  <inkml:trace contextRef="#ctx0" brushRef="#br0" timeOffset="-6186.92">16313 15847 2148 0,'0'-4'48'0,"0"-1"31"0,-15 1 25 0,15 3 32 16,0-2-19-16,0 0-6 0,-7 0 3 0,7 2-8 16,0-1-10-16,0 0-26 0,0 2-24 0,0 0-24 15,0-3-15-15,0 0 0 0,22-1 12 0,-22 0 0 16,26 1 0-16,-26-2-1 0,33-1-10 0,-13 2-11 16,0-3 3-16,-1 2-2 0,3-1-2 0,-1 2 5 15,-1 0-38-15,-2 1-51 0,1 0-64 0,-5 1-68 16,-1 0-35-16,-1 2-30 0,-3 0-60 15,-3 0-41-15,-4 0-88 0,1 0 24 0,-3 24 125 0</inkml:trace>
  <inkml:trace contextRef="#ctx0" brushRef="#br0" timeOffset="-5906.92">16340 16022 2091 0,'-7'7'44'0,"4"-1"36"0,-1 0 37 15,3-3 39-15,1-2-24 0,0-1-5 0,0 1-6 16,0-1-9-16,0 0 4 0,0 0-21 0,31 0-29 15,-31 0-29-15,26-19-25 0,-8 19-12 0,0 0 0 16,4-20-2-16,-3 20-9 0,-1-14-50 0,1 14-95 16,-3-13-115-16,-1 13-176 0,-2-10-239 0,-3 10 15 15,-4-8 117-15</inkml:trace>
  <inkml:trace contextRef="#ctx0" brushRef="#br0" timeOffset="-1616.92">17030 15608 1857 0,'12'0'37'16,"-12"0"21"-16,0-4 22 0,8 1 33 0,-8 1-9 16,0 2 12-16,0-1 1 0,0-1-15 0,0 1-14 15,0 0-32-15,0-2-13 0,0 2-3 0,0-2 1 16,0 0 4-16,0 1-1 0,0-1-13 0,0 1-11 16,0 2-2-16,0 0-4 0,20-2 3 0,-20 2-3 15,0 0-3-15,13 0-4 0,-13 0 0 0,19 0 1 16,-6 0 2-16,0 0 0 0,6 0-4 15,-2 0-5-15,6 0-2 0,-2 0-2 0,0 0 0 16,-1 0 3-16,0 0-1 0,3 0 2 0,-6 0-6 16,2 0 5-16,-4 23 0 0,0-23-4 0,-1 22 2 15,-4-22 2-15,-4 25-7 0,-2-11 6 0,-4 2 3 16,0-1-2-16,0 3 9 0,-28 1-8 0,28 0 2 16,-41 1-2-16,14 1 0 0,-5 1 7 0,2-2-1 15,-1-1 0-15,0-1 7 0,3-2 1 0,2-2 2 16,6-2 0-16,2-2-3 0,6-3 7 0,4-2 11 15,8-1 12-15,-5-2 5 0,5-2 0 0,0 0-10 16,0 0-6-16,27 0-6 0,-27 0-7 0,40 0-11 16,-13 0-1-16,2-20-6 0,4 20-8 0,-1 0 1 15,0 0-9-15,-4-16-16 0,-3 16-44 16,-6 0-77-16,0 0-110 0,-4 0-146 0,-4 0-186 16,-1 0-131-16,2 0 113 0</inkml:trace>
  <inkml:trace contextRef="#ctx0" brushRef="#br0" timeOffset="-1356.92">17811 15979 2412 0,'0'0'39'0,"0"0"24"0,0 0 30 0,0 0 34 15,0 0-13-15,0-21-2 0,0 21-13 0,0 0-29 16,0 0-25-16,0 0-20 0,0 0-19 0,0 0-5 15,0 0-4-15,0 0-3 0,0 0 6 0,0 0 2 16,0 0 14-16,0 0 8 0,-17 20-1 0,17-20-5 16,0 23-8-16,0-23-6 0,-14 28-2 0,14-12-3 15,-14 1-3-15,8 0-12 0,-3-3-40 0,3 2-69 16,-3-3-86-16,4-2-109 0,-1 1-161 0,2-6-144 16,1 0 16-16,2-4 120 0</inkml:trace>
  <inkml:trace contextRef="#ctx0" brushRef="#br0" timeOffset="-896.92">17931 15641 2204 0,'0'-11'55'0,"0"1"35"16,0 2 40-16,0-1 42 0,0 1-28 0,0 0-15 15,0 3-34-15,0-2-31 0,0 1-20 0,0-1-20 16,0 0-8-16,0 2-12 0,0-4-7 0,0 1-2 15,23-1 5-15,-23 0 0 0,27 1-2 0,-9 1 4 16,1 0-1-16,1 1-3 0,0 1 4 16,2 1-3-16,-4 1-2 0,2 3 1 0,-4-2 0 15,-2 2 1-15,-2 0 1 0,-1 0 1 0,-4 0 1 16,-2 24 3-16,-4-24-2 0,-1 23 2 0,0-23-1 16,0 23 0-16,0-8-2 0,-39 0-2 0,39 2 1 15,-34-3-4-15,34 0 3 0,-32 0 1 0,32 2 1 16,-30-3 1-16,30-3 3 0,-19-1-1 0,19-2 11 15,-11-1 21-15,11-4 8 0,0-2 7 0,0 0-9 16,0 0-23-16,0 0-9 0,30 0-7 0,-30 0-4 16,32-20 1-16,-13 20 2 0,4 0-6 0,-1 0 5 15,0-16-3-15,0 16-6 0,-2 0 4 16,-4 0-3-16,-1 0 0 0,-1 0 4 0,-4 24-2 16,-2-24 1-16,-5 25-3 0,-3-25-1 0,0 33 2 15,0-13-2-15,0-3 5 0,0 3-3 0,-33 1 4 16,33-3 2-16,-31 1-4 0,31 0 6 0,-33-3-4 15,16-2-2-15,2-1-7 0,15-4-20 0,-21-2-19 16,21-1-30-16,-15-5-22 0,15-1-44 0,0 0-61 16,-7 0-65-16,7 0-106 0,0 0-155 0,0-21-53 15,0 21 97-15</inkml:trace>
  <inkml:trace contextRef="#ctx0" brushRef="#br0" timeOffset="-626.92">18667 15917 2479 0,'11'0'29'0,"0"0"5"0,-3 0 9 15,-3-17 19-15,-1 17-26 0,-4 0 3 0,0 0-1 16,0 0-13-16,0 0-1 0,0 0-3 0,0 0-3 16,0 23-10-16,-28-23 0 0,28 22-5 0,-17-22-6 15,17 30 6-15,-25-12-4 0,11-3 1 16,0 1-5-16,0 1-1 0,1-2-4 0,1-1-52 0,0 0-53 15,1-2-81-15,2-2-105 0,0 2-112 0,4-3-112 16,1-3 9-16,-1-2 111 0</inkml:trace>
  <inkml:trace contextRef="#ctx0" brushRef="#br0" timeOffset="-216.92">19151 15451 2115 0,'1'-14'44'0,"-1"2"41"0,2 3 35 0,0 2 51 15,1-2-7-15,-3 3-6 0,0 2-15 0,0 0-21 16,0 1-6-16,0 0-13 0,0 2-7 0,0 0-24 15,0 1-28-15,0-2-17 0,0 2-15 0,0 0-1 16,-19 0 0-16,19 0 2 0,-16 22-2 0,16-22-3 16,-20 23-1-16,7-23-2 0,0 33 5 0,1-14-2 15,1 0 1-15,1 0-3 0,1 3 1 0,5-1 2 16,3 4-5-16,1-1 3 0,0 0 0 0,0-2-1 16,0 0-1-16,38 2-2 0,-38-4-5 0,37-3 0 15,-15-4 2-15,1-3 0 0,2-4-3 0,-2-1-6 16,2-5-7-16,-3 0-7 0,-1 0-1 15,-3 0 9-15,-2 0 5 0,-2-31 4 0,-5 31 0 16,-3-24-2-16,-6 24-2 0,0-28-1 0,0 13 3 16,0 1-5-16,0 0 0 0,-36 1-2 0,36 3-1 15,-34 1 8-15,15 9-1 0,0-5 3 0,1 5 0 16,-1 0-11-16,-1 0-40 0,5 22-40 0,0-22-51 16,3 20-52-16,3-20-16 0,0 23-28 0,9-23-34 15,0 19-85-15,0-19-114 0,0 15-55 0,0-15 86 16</inkml:trace>
  <inkml:trace contextRef="#ctx0" brushRef="#br0" timeOffset="93.08">19489 15379 2107 0,'3'-6'49'0,"-2"4"50"0,1 0 44 0,1-1 32 16,-2-1-32-16,2 0-35 0,-2 0-34 0,1 1-27 15,-1 2-15-15,3-4-16 0,-1 2-10 0,4 1-4 16,2-4-3-16,1 2 4 0,3 1-3 0,2 1 1 16,0-1-1-16,1 1-3 0,-1 0-2 0,4 2 2 15,-3 0-1-15,3 0 2 0,-4 0 2 16,0 22-6-16,2-22 5 0,-3 23-1 0,-1-23 0 16,-2 35 2-16,-6-17 0 0,-3 4-2 0,-2 3 6 15,0-1 0-15,0 0-4 0,0 3 3 0,-34 0-2 16,34 2 2-16,-26-5-5 0,26 2 2 0,-24-4-14 15,24 1-30-15,-17-1-28 0,17-4-49 0,0-2-44 16,-16-3-40-16,16-2-37 0,0-4-70 0,0 0-65 16,0-3-77-16,0-4 25 0,0 0 116 0</inkml:trace>
  <inkml:trace contextRef="#ctx0" brushRef="#br0" timeOffset="383.08">19505 15620 2210 0,'0'0'54'0,"-8"0"11"16,8 0 3-16,0 0 9 0,0 0-46 0,0 0 0 16,38 0 3-16,-38-24-7 0,39 24-6 0,-11 0-14 15,4-23-3-15,3 23-7 0,3-15 1 0,-2 15 6 16,2-13-3-16,-1 13 2 0,-3-12-4 0,-5 12-1 16,-7-9-3-16,-4 9-1 0,-5-4-10 0,-4 4-21 15,-5 0-26-15,0 0-5 0,-3 0 7 0,-1 0 18 16,0 0 25-16,0 0-3 0,0 0-20 0,0 0-33 15,-20 0-46-15,20 0-55 0,0 0-78 0,0 16-26 16,-17-16-48-16,17 0-42 0,0 0 84 0,0 0 63 16</inkml:trace>
  <inkml:trace contextRef="#ctx0" brushRef="#br0" timeOffset="803.08">19535 15824 2381 0,'0'-5'24'0,"0"2"26"15,0-2 40-15,-22 3 33 0,22-3 3 16,0 2-4-16,0 2-23 0,-16-1-24 0,16 2-24 16,0 0-16-16,0 0-10 0,0 0-10 0,0 0 4 15,0 0 2-15,0 0 0 0,0 0 6 0,0 0-7 16,0 21-10-16,25-21-2 0,-25 17-5 0,0-17 2 16,19 22 6-16,-19-9-7 0,0 1-2 0,0 1-2 15,0 2-8-15,0 0-13 0,0 3-47 0,0-2-81 16,-33 3-109-16,33-2-160 0,-31-2-148 0,31-2-124 15,-24-1 111-15</inkml:trace>
  <inkml:trace contextRef="#ctx0" brushRef="#br0" timeOffset="1103.08">19994 16020 2429 0,'13'-8'32'0,"-2"3"17"0,-3-2 16 16,-2 1 34-16,0 2-7 0,-2 0 13 0,-1 1 8 16,-2 1-29-16,0 2-18 0,1-1-26 0,0 1-19 15,-2 0-4-15,0 0 5 0,0 0 7 0,0 0 0 16,0 0 1-16,0 23-12 0,0-23-12 16,0 18-2-16,0-18-7 0,-23 24 0 0,23-10-6 15,-18 2-18-15,18-3-63 0,-24 3-93 0,10-2-117 16,-2 1-209-16,2-3-170 0,0 0 27 0,-1-2 124 15</inkml:trace>
  <inkml:trace contextRef="#ctx0" brushRef="#br0" timeOffset="3303.08">20434 15333 1564 0,'22'-4'52'0,"-22"2"39"15,17 0 18-15,-17 2 34 0,13-2-18 0,-13-1-3 16,8 1 14-16,-8 0-5 0,0 2-5 0,0 0-9 16,0-2-10-16,6 2-5 0,-6-2-10 0,0 2-5 15,0-1-3-15,0 1-9 0,0-3 1 16,0 3-12-16,0 0-11 0,3 0-10 0,-3 0-19 15,0 0-10-15,0 0-10 0,0 0-4 0,1 0 4 16,-1 0 11-16,2 0 6 0,1 24 4 0,-2-24-2 16,3 22-8-16,-2-6-2 0,2 1-3 0,0 4 0 15,0 0-1-15,-2 2-5 0,1 3 1 0,-2-4-5 16,0 2 1-16,-1 0 0 0,3 0 2 0,-2-1-1 16,-1 0-6-16,1-1 1 0,3-4-11 0,-3 3-8 15,3-5-50-15,-2 0-65 0,2-2-77 0,-1-4-100 16,0 0-85-16,5-4-134 0,-3-2-161 0,1-4 104 15,-1 0 140-15</inkml:trace>
  <inkml:trace contextRef="#ctx0" brushRef="#br0" timeOffset="3673.08">20848 15412 2612 0,'3'-6'40'0,"-1"-2"21"0,0 3 39 0,-2 0 35 15,2 0-11-15,-2 1-9 0,0 1-24 0,0 0-27 16,0 2-28-16,0 0-10 0,0 1-16 0,0 0-14 16,0 0-2-16,0 0 0 0,0 0 3 0,-20 0 7 15,20 22 2-15,0-22-2 0,-13 22-1 0,13-22 2 16,-11 33-3-16,11-13-2 0,-14 0-1 16,8 0 1-16,2-2 1 0,0 3 2 0,3-2-1 15,1-1-1-15,0-1-1 0,0-1 3 0,0-3 0 16,0 1-1-16,31-2 0 0,-31-2 0 0,28-5-3 15,-28 1 3-15,36-4 1 0,-16-2-2 0,-2 0-1 16,-2 0-2-16,0-25 2 0,-1 25-3 0,-3-24 3 16,-1 24 3-16,-3-25 1 0,-1 25-3 0,-2-30 2 15,-1 13-7-15,-4-3-3 0,0 1-1 0,0-3 5 16,0 0 0-16,0 1-1 0,-29 0-1 0,29 4-9 16,0 1-21-16,-24 6-46 0,24 3-55 0,-16 3-50 15,16 4-47-15,-23 0-28 0,23 0-42 16,-21 0-73-16,21 29-55 0,-14-29-80 0,14 26 102 15</inkml:trace>
  <inkml:trace contextRef="#ctx0" brushRef="#br0" timeOffset="3963.08">21155 15637 1893 0,'8'7'25'0,"-3"1"50"0,-2-1 62 15,2 2 47-15,-5-1 34 0,0 3-1 0,0 0-36 16,0 2-22-16,0 1-41 0,-29 2-35 0,29-1-20 15,-21 2-24-15,21-3-15 0,-27 3-16 0,27 0-6 16,-26 0 0-16,26 0-3 0,-25 2-4 16,15-2-7-16,-2 0-14 0,0-2-78 0,4-1-91 0,-1 1-102 15,1-4-176-15,2 1-146 0,2-4-39 16,2-1 110-16</inkml:trace>
  <inkml:trace contextRef="#ctx0" brushRef="#br0" timeOffset="4843.08">21483 15208 1573 0,'0'-4'37'0,"0"1"51"0,0 2 49 15,16-2 34-15,-16 1 5 0,0-1-17 16,0 2-7-16,0 0-2 0,0-1-14 0,0 2-13 16,0 0-27-16,0 0-23 0,0 0-25 0,0 0-21 15,0 0-15-15,0 0-11 0,0 0-3 0,0 0 2 16,0 0-2-16,0 0 18 0,0 17 5 0,0-17-1 16,0 16 3-16,0-16-17 0,0 27 1 0,0-12 1 15,21 4-4-15,-21 2 0 0,0 1-3 0,0 1-2 16,0 0 4-16,14 0-1 0,-14 3-1 0,0-1 3 15,0 0-9-15,10 0 0 0,-10-5-3 0,5 1 0 16,-5-3-25-16,6 0-60 0,-2-3-75 0,1-3-99 16,1 2-112-16,0-4-129 0,2-1-135 15,-2-1 100-15</inkml:trace>
  <inkml:trace contextRef="#ctx0" brushRef="#br0" timeOffset="5153.08">21821 15263 2358 0,'7'-5'48'0,"-1"2"34"0,-1-2 33 15,1 2 35-15,-1-2-8 0,-2 1 9 0,-2 0 2 16,0 3-3-16,1 0-23 0,-1-1-37 16,-1 0-30-16,0 2-33 0,0 0-15 0,0 0-8 15,0 0-2-15,1 0 26 0,0 0 12 0,1 0 10 16,0 22 1-16,3-22-16 0,0 24-9 0,-1-8-7 15,1 2-6-15,-2 3-11 0,1 1-1 0,0 5 1 16,0-1 2-16,-2 2 0 0,2 1-2 0,-3-2-5 16,0 1-8-16,-1 1-29 0,0-1-70 0,0 0-112 15,0 1-161-15,0-1-276 0,0-3-218 0,0 3 114 16</inkml:trace>
  <inkml:trace contextRef="#ctx0" brushRef="#br0" timeOffset="6693.08">16890 16321 936 0,'-24'8'10'0,"24"-8"5"0,-25 7 3 0,25-7 11 15,-21 5 7-15,12-2 12 0,2-3 42 0,-1 2 34 16,8-2 18-16,-10 3 17 0,7-3-16 0,0 2-20 15,1-2-14-15,-1 0-12 0,2 2-12 0,-3-1-10 16,0 1 4-16,1-2-2 0,0 2-2 0,-1-2 8 16,2 3-6-16,-1-3-6 0,1 0 0 0,-1 3-2 15,2-3-8-15,-1 1 5 0,2-1-6 0,0 0-5 16,0 0-7-16,0 0-11 0,0 0-5 0,0 0-14 16,0 0-4-16,0 0-7 0,0 0-5 0,27 0-6 15,-27 0-21-15,29 0-25 0,-10 0-39 16,2-21-42-16,-1 21-36 0,1 0-39 0,-3 0-39 15,-4-12-84-15,-1 12-61 0,-5 0-88 0,-8 0 1 16,0 0 131-16</inkml:trace>
  <inkml:trace contextRef="#ctx0" brushRef="#br0" timeOffset="6983.08">16627 16588 1697 0,'0'6'57'0,"0"-1"37"0,0-1 27 0,0-3 34 0,0 1-29 16,0-2-18-16,21 0-19 0,-21 0-32 0,19 0-27 15,-19 0-20-15,29 0-3 0,-9-23-6 0,-1 23-4 16,5 0-93-16,0-19-138 0,2 19-201 0,1-15-199 16,-3 15 93-16</inkml:trace>
  <inkml:trace contextRef="#ctx0" brushRef="#br0" timeOffset="9033.08">17329 16378 964 0,'0'0'43'0,"0"0"42"16,0 0 36-16,0 0 14 0,0 0-22 0,16 0-24 15,-16 0-21-15,0 0 8 0,0 0-8 16,0 0 2-16,0 0 2 0,0 0-15 0,0 0-1 0,0 0 4 16,0 0-6-16,0-14 13 0,0 14 10 15,0 0-3-15,0 0 4 0,0 0-6 0,0-8-13 16,0 8-5-16,0-3-4 0,0 3-1 0,0-2-3 15,0 2-8-15,0-2-2 0,0 1-12 0,0 1-6 16,0-2-4-16,0 2-11 0,0 0 1 0,0 0-3 16,0 0 0-16,0 0 3 0,0 0-6 0,0 0 5 15,0 0-5-15,0 0-3 0,0 0 4 0,0 0-4 16,0 0 4-16,0 0-3 0,0 0-1 0,0 0 4 16,0 0-2-16,0 0 2 0,0 0 4 0,0 0-8 15,0 0 9-15,0 0-7 0,0 0-1 0,0 0 2 16,0 0-6-16,0 0 6 0,0 0-3 15,0 0 4-15,0 0-3 0,0 0-1 0,0 0 2 16,0 0 0-16,0 0 3 0,0 0-3 0,0 0-1 16,0 0 0-16,0 0 1 0,0 0 3 0,0 0-5 15,0 0 2-15,0 0-1 0,0 0 2 0,0 0 4 16,0 0-3-16,0 0 0 0,0 0 1 0,0 0-2 16,0 0 1-16,0 0 1 0,0 0-2 0,0 0 5 15,0 0-3-15,0 0 2 0,0 0-1 16,0 0-3-16,0 0 3 0,0 0 0 0,0 0 2 0,0 0-1 15,0 0 2-15,0 0-6 0,0 0 4 0,0 0 0 16,0 0 1-16,0 0 1 0,0 0-3 0,0 0 2 16,0 0-3-16,0 0 2 0,0 0 1 15,0 0-2-15,0 0-1 0,0 0-3 0,0 0 1 16,0 0 2-16,0 0 1 0,0 0 0 0,0 0-2 16,0 0-3-16,0 0 3 0,0 0 0 0,0 0 0 15,0 0 0-15,0 0-1 0,0 0 1 0,0 0 1 16,0 0 1-16,0 0-4 0,0 0 6 0,0 0-3 15,0 0 0-15,0 0 3 0,0 0-3 0,0 0 0 16,0 0 0-16,0 0-2 0,0 0-3 0,0 0 8 16,0 0-3-16,0 0 0 0,0 0 3 15,0 0-10-15,0 0 8 0,0 0 1 0,0 0-3 0,0 0 3 16,0 0-7-16,0 0-3 0,0 0 3 16,0 0 0-16,0 0 2 0,0 0 3 0,0 0 0 15,0 0 1-15,0 0-1 0,0 0 1 0,0 0-2 16,0 0 1-16,0 0 1 0,0 0-1 0,0 0 1 15,0 0 2-15,0 0-3 0,0 0 3 0,0 0 1 16,0 0-2-16,0 0 2 0,0 0-4 0,0 0-5 16,0 0 4-16,0 0-1 0,0 0 1 0,0 0 4 15,0 0-4-15,0 0 0 0,0 0 3 0,0 0-4 16,0-16 1-16,0 16 0 0,0 0-1 0,0 0 3 16,0 0 0-16,0 0-1 0,0 0 1 15,0 0 1-15,0 0 4 0,0 0-5 0,0 0 1 16,0 0-3-16,0-6 0 0,-18 6 7 0,18 0-2 15,0-4 1-15,0 3 0 0,0-1-2 0,0 2-3 16,0 0 4-16,0 0-4 0,0 0 3 0,0 0 2 16,0 0 1-16,0 0 1 0,0 0 14 0,0 0 6 15,0 0 1-15,0 0 12 0,0 0-9 0,0 0-3 16,0 0-1-16,0 0-6 0,0 0-4 0,0 0 0 16,0 0-3-16,0 0-5 0,0 0-5 0,0 0 0 15,0 0-1-15,0 0 1 0,0 0 0 0,0 0-1 16,0 0-1-16,0 0 0 0,0 0 2 0,0 0-6 15,0 0 2-15,0 0 0 0,0 0-4 0,0 0 7 16,0 0-6-16,0 0 3 0,0 0 3 16,0 0-3-16,0 0 2 0,0 0 0 0,0 0-2 15,0 0 1-15,0 0 3 0,0 0-2 0,0-1-1 16,0 1 14-16,0 0-2 0,0 0 4 0,0 0-1 16,0 0-15-16,0 0-1 0,0 0-6 0,0 0 1 15,0 0 0-15,0 0-4 0,0 0 1 0,0 0 0 16,0 0 4-16,0 0 1 0,0 0 5 0,0 18 2 15,0-18-1-15,0 19 0 0,0-19 0 0,0 27-3 16,18-12-1-16,-18 1 3 0,0 1-1 16,0 0 2-16,11 0-1 0,-11 0-1 0,0-1-4 15,7 0 3-15,-7 1 4 0,5-1-7 0,-2-3 4 16,-2 0-6-16,1 0-4 0,1-2-1 0,1-2-6 16,-2 0-41-16,-1-4-48 0,2 0-63 0,-2 0-83 15,2-2-67-15,-2-3-79 0,2 1-66 0,-2-1-73 16,0 0 112-16</inkml:trace>
  <inkml:trace contextRef="#ctx0" brushRef="#br0" timeOffset="9353.08">17343 16332 2054 0,'0'-6'32'0,"0"-1"21"15,0 0 33-15,0-2 27 0,0 1-10 16,0 3 13-16,0-2-10 0,0 2-8 0,16-2-18 0,-16 2-29 15,0 0-23-15,0 0-18 0,0 1-4 16,0 1-7-16,0-2 3 0,0 1 7 0,0 1-1 16,0 1-1-16,0-3-3 0,0 2-7 0,28-1-2 15,-28 1 4-15,26 0-1 0,-11 0-2 0,4 2 1 16,-1 1 0-16,0 0-1 0,0 0 1 0,-3 0-4 16,0 0 1-16,-3 27-1 0,-3-27 1 0,-1 24 4 15,-2-24-4-15,-5 29 2 0,-1-13 0 0,0 2 2 16,0 1 0-16,-29 0-1 0,29-1-3 0,-32 1 1 15,11-2-1-15,-1-2 3 0,3 1 6 0,-1-1-5 16,3-3-21-16,3-3-27 0,14-1-34 16,-19-4-50-16,19 1-57 0,-8-4-62 0,8-1-133 15,0 0-126-15,0 0 9 0,25 0 89 0</inkml:trace>
  <inkml:trace contextRef="#ctx0" brushRef="#br0" timeOffset="9793.08">17636 16590 2390 0,'0'0'36'0,"0"0"28"16,0 0 34-16,0 0 37 0,0 0-11 0,0 0-6 16,0-19-15-16,0 19-25 0,0 0-16 0,0 0-20 15,0 0-17-15,0-10-16 0,14 10-6 0,-14 0-6 16,12-9 0-16,-12 9 4 0,18-4-1 0,-7 1 1 15,0 3-4-15,2-1 3 0,-1 1-6 0,-2 0 3 16,3 0 0-16,-2 0-3 0,-1 0 4 0,0 19-1 16,-2-19-2-16,-2 18 0 0,-1-18 0 0,1 21 3 15,-5-8 0-15,-1 1-1 0,0 1 3 0,0 2-2 16,0-2-1-16,-35 4 5 0,35 1-4 0,-31-4 2 16,31-2 0-16,-35 1-4 0,19-1 4 0,-1-2-5 15,2-3 4-15,15-1 3 0,-20-3-2 0,20 0 0 16,-10 0 1-16,10 0 1 0,0-5-2 15,0 0 6-15,0 0-3 0,23 0 4 0,-23 0-2 16,35 0-4-16,-14-26 2 0,7 26-4 0,2 0 2 16,0-20 0-16,2 20 1 0,0 0-1 0,-3-17-3 15,-1 17 3-15,-3-12-6 0,-5 12 2 0,-3-7-1 16,-3 7-6-16,-6 0-14 0,-3-7-14 0,-2 7-24 16,-3 0-19-16,0 0-19 0,0 0-25 0,0 0-27 15,0 0-45-15,-33 0-61 0,33 0-94 0,0 0-81 16,-29 0-91-16,29 0 94 0</inkml:trace>
  <inkml:trace contextRef="#ctx0" brushRef="#br0" timeOffset="11633.08">18280 16330 1153 0,'0'0'19'0,"-3"0"19"15,1 0 4-15,1 0 4 0,1 0-15 0,-1 0-11 16,1 0 18-16,0 0 11 0,0 0 7 0,0 0 10 16,0 0-5-16,0 0-2 0,0 0 3 0,0 0-4 15,0 0-5-15,0 0 6 0,0 0-1 0,0-14 10 16,0 14 2-16,0 0 0 0,0 0 9 0,0 0-11 16,0-8-6-16,0 8-6 0,0 0-14 0,0-5-8 15,0 5-1-15,0-1-6 0,0 1-6 0,0 0-6 16,0 0-5-16,0 0-2 0,0 0-4 0,0 0 2 15,0 0-1-15,0 0-1 0,0 0 5 0,0 0 4 16,0 0 5-16,0 0 5 0,0 0 9 16,0 0 9-16,0 0 7 0,0 0 1 0,0 0-3 15,0 0-7-15,0 0-9 0,0 0-6 0,0 0-6 16,0 0-9-16,0 0-3 0,0 0-6 0,0 0-6 16,0 0 1-16,0 0-4 0,0 0 2 0,0 0 6 15,0 0 1-15,0 0 3 0,0 17 1 0,0-17-4 16,0 0 0-16,0 15-1 0,0-15 0 0,0 12 5 15,0-12-2-15,0 10-2 0,0-10-1 0,0 8-5 16,0-8 5-16,0 5 5 0,0-4-3 0,0 2 3 16,0-1-4-16,0-2-1 0,0 0 2 0,0 2-2 15,0-2 4-15,0 0 0 0,0 0 3 0,0 0 1 16,0 0 1-16,0 0 0 0,0 0-3 16,0 0 3-16,0 0-6 0,0 0 1 0,0 0 0 0,0 0-2 15,0 0 1-15,0 0-4 0,0 0 4 16,0 0-2-16,0 0 1 0,0 0 2 0,0 0-4 15,0 0 3-15,0 0-2 0,0 0-1 0,0 0 1 16,0 0-4-16,0 0 3 0,0 0 2 0,0 0-2 16,0 0 5-16,0-13-6 0,0 13 3 0,0 0-2 15,0 0-2-15,0 0 3 0,0 0-2 0,0 0 0 16,0 0-1-16,0 0 1 0,0 0 1 0,0 0 1 16,0 0 1-16,0 0 1 0,0 0-2 15,0 0 3-15,0 0 1 0,0 0-5 0,0 0 5 0,0 0-6 16,0 0 0-16,0 0 4 0,0 0-1 15,0 0 3-15,0 0-3 0,0 0-1 0,0 0-3 16,0 0-1-16,0 0 6 0,0 0-4 0,0 0 1 16,0 0 1-16,0 0-1 0,0 0 0 0,0 0 1 15,0 0-2-15,0 0-1 0,0 0 4 0,0 0-4 16,0 0 0-16,0 0 2 0,0-8-7 0,0 8 6 16,0 0 1-16,0-5-2 0,0 5 4 0,0-2-1 15,0-1-1-15,0 3-1 0,0-2 0 0,0-1 2 16,0 1 0-16,0 0 0 0,0-1 2 0,0 1-3 15,0 0 0-15,0 1 0 0,0-1 1 0,0 1 0 16,0 0 2-16,0 1-3 0,0-1 1 0,0-1 0 16,0 2-1-16,0-1 1 0,0 1-5 15,0 0-3-15,0 0-2 0,0 0-4 0,0 0 2 16,0 0-3-16,0 0 2 0,0 0 0 0,0 0 1 16,0 0 6-16,0 0-3 0,0 0 1 0,0 0 0 15,0 0-1-15,0 0 2 0,0 0 6 0,0 0 0 16,0 0 2-16,0 0 3 0,0 0-4 0,0 0 1 15,0 0-3-15,0 0 5 0,0 0-6 0,0 0 3 16,0 0 0-16,0 0-1 0,0 0 2 0,0 0-3 16,0 0 1-16,0 0-2 0,0 0 3 0,0 0 1 15,0 0 0-15,0 0-1 0,0 0 1 16,0 0-1-16,0 0 1 0,0 0 1 0,0 0-3 0,0 0 5 16,0 0-1-16,0 0-1 0,0 0-1 0,0 0-1 15,0 0 0-15,0 0-2 0,0 0 4 16,0 0-2-16,0 0 3 0,0 0 1 0,0 0-4 15,0 0 0-15,0 0-2 0,0 0-1 0,0 0 6 16,0 0-2-16,0 0 0 0,0 0-1 0,0 0-1 16,0 0 0-16,0 0 0 0,0 0-3 0,0 0 2 15,0 0 5-15,0 0-2 0,0 0 3 0,0 0-4 16,0 0-3-16,0 0 3 0,0 0 0 0,0 0 2 16,0 0-2-16,0 0-1 0,0 0 3 15,0 0-2-15,0 0-3 0,0 0 1 0,0 0 1 16,0 0-4-16,0 0 5 0,0 0 4 0,0 0-7 15,0 0 6-15,0 0-2 0,0 0-3 0,0 0 1 16,0 0-1-16,0 0 0 0,0 0-4 0,0 0 6 16,0 0-3-16,0 0-1 0,0 0-3 0,0 0-5 15,0 0-2-15,0 0-1 0,0 0 8 0,0 0-2 16,0 0 10-16,0 0 1 0,0 0-5 0,0 0 3 16,0 0 0-16,0 0-2 0,0 0 6 0,0 0-1 15,0 0-6-15,0 0 6 0,0 0 0 0,0 0 5 16,0 0-1-16,0 0-3 0,0 0-3 15,0 0-1-15,0 0 2 0,0 0 0 0,0 0 2 0,0 0-4 16,0 0 4-16,0 0-4 0,0 0 0 0,0 0 4 16,0 0-5-16,0 0 3 0,0 0 0 0,0 0 0 15,0 0 0-15,0 0 1 0,0 0-5 16,0 0 2-16,0 0-2 0,0 0-2 0,0 0 10 16,0 0-7-16,0 0 1 0,0 0 1 0,0 0-2 15,0 0 2-15,0 0 4 0,0 0-3 0,0 0-3 16,0 0 0-16,0 0 0 0,0 0 2 0,0 0 0 15,0 0 0-15,0 0-2 0,0 0-2 0,0 0 0 16,0 0 3-16,0 0 0 0,0 0 1 0,0 0 0 16,0 0-2-16,0 0 0 0,0 0 0 0,0 0 1 15,0 0-1-15,0 0 2 0,0 0 0 16,0 0 1-16,0 0 2 0,0 0-2 0,0 0-3 0,0 0 1 16,0 0 0-16,0 0-1 0,0 0 4 15,0 0-6-15,0-13 4 0,0 13-4 0,0 0 1 16,0 0 2-16,0 0-1 0,0 0 1 0,0 0-3 15,0 0 1-15,0 0-2 0,0 0 2 0,0 0-2 16,0 0 2-16,0 0 0 0,0 0 3 0,0 0 1 16,0 0 0-16,0 0-2 0,0 0-1 0,0 0-10 15,0 0-20-15,0 0-21 0,0 0-40 0,0 0-44 16,0 0-69-16,0 0-88 0,0 0-132 0,0 0-147 16,0-7 87-16</inkml:trace>
  <inkml:trace contextRef="#ctx0" brushRef="#br0" timeOffset="12043.08">18067 16588 1468 0,'0'-5'63'15,"0"3"47"-15,0 0 40 0,0-1 29 0,0 1-32 16,0-2-15-16,0 3-21 0,18 0-11 0,-18 1-14 15,0-2-21-15,0 2-16 0,14 0-9 0,-14 0-9 16,9 0 0-16,-9 0 5 0,6 0 7 0,-6 0 4 16,4 0 8-16,-3 0 6 0,0 0 0 0,0 0-6 15,2 22-15-15,-2-22-12 0,0 19-11 16,1-19-8-16,-2 20-2 0,0-8-3 0,0 2-3 16,0-1 4-16,0-1-5 0,0 0-6 0,-23 0-4 15,23 1-30-15,0-4-81 0,0 0-115 0,0 0-193 16,0-2-250-16,0-2-6 0,0 1 119 0</inkml:trace>
  <inkml:trace contextRef="#ctx0" brushRef="#br0" timeOffset="17083.08">18293 16317 948 0,'0'0'46'0,"0"0"44"0,0 0 19 0,0 0 27 15,0 0-25-15,0 0-17 0,0 0 3 0,0 0-7 16,0 0-5-16,0 0-12 0,0 0-8 0,0 0-7 16,0 0-6-16,0 0-1 0,0 0-5 0,0 0-1 15,0 0-1-15,0 0-1 0,0 0-4 0,0 0-2 16,0 0-2-16,0-14-4 0,0 14-1 0,0 0-3 15,0 0-5-15,0 0-1 0,0 0-4 0,0 0-5 16,0 0 3-16,0 0-5 0,0 0-4 0,0 0 2 16,0 0-8-16,0 0 1 0,0 0 1 0,0 0-1 15,0 0 0-15,0 0-2 0,0 0 2 0,0 0 0 16,0 0 3-16,0 0 0 0,0 0 5 0,0 0-1 16,0 0-5-16,0 0 2 0,0 0-6 15,0 0-1-15,0 0 3 0,0 0-3 0,0 0 2 16,0 0-2-16,0 0 2 0,0 0 2 0,0 0-3 15,0 0 3-15,0 0-2 0,0 0 0 0,0 0-1 16,0 0-3-16,0 0 3 0,0 0-2 0,0 0 6 16,0 0-3-16,0 0-2 0,0 0 3 0,0 0-4 15,0 0 6-15,0 0 0 0,0 0-1 0,0 0-2 16,0 0-4-16,0 0 3 0,0 0-1 0,0 0 0 16,0 0 0-16,0 0-2 0,0 0 0 0,0 0-1 15,0 0-1-15,0 0-4 0,0 0-1 0,0 0 0 16,0 0 3-16,0 0 1 0,0 0 4 15,0 0 2-15,0 0 0 0,0 0-2 0,0 0-2 16,0 0 1-16,0 0 3 0,0 0 5 0,0 0-5 16,0 0 1-16,0 0-3 0,0 0-1 0,0 0 2 15,0 0 2-15,0 0-2 0,0 0 0 0,0 0 8 16,0 0-4-16,0 0-1 0,0 0 3 0,0 0-10 16,0 0 5-16,0 0 5 0,0 0 0 0,0 0 3 15,0 0 4-15,0 0 1 0,0 0 6 0,0 0 4 16,0 0 1-16,0 0 8 0,0 0 9 0,0 0 5 15,0 0 6-15,0 0-8 0,0 0-9 0,0 0-2 16,0 0-5-16,0 0 3 0,0 0 6 16,0 0-4-16,0 0-1 0,0 0-4 0,0 0-12 0,0 0-3 15,0 0-5-15,0 0-6 0,0 0 2 16,0 0-3-16,0 0 3 0,0 0-2 0,0 0 1 16,0 0-3-16,0 0-1 0,0 0-1 0,0 0-4 15,0 0 1-15,0 0 1 0,0 0 1 0,0 0 4 16,0 0-2-16,0 0 2 0,0 0 0 0,0 0-2 15,0 23 4-15,0-23-3 0,0 20 0 0,21-5-1 16,-21-1 2-16,0 1 2 0,0 1 4 0,18 2 0 16,-18 0-5-16,0 0 0 0,16-1 0 0,-16 1-4 15,10-1 7-15,-10-1-3 0,9 0-4 0,-4-2 5 16,1 1 0-16,-1-2-1 0,-1-1 0 16,-1-2 1-16,1-1-5 0,-1-2 2 0,-1-1 1 0,1 0 0 15,-2-3 2-15,-1-1 5 0,1 1-7 16,-1-3 0-16,0 0-1 0,0 0-8 0,0 0 12 15,0 0-2-15,0 0-27 0,0 0-47 0,0 0-76 16,0 0-96-16,0 0-125 0,0 0-155 0,0 0-109 16,0-17 98-16</inkml:trace>
  <inkml:trace contextRef="#ctx0" brushRef="#br0" timeOffset="17373.08">18671 16665 2317 0,'2'2'26'15,"1"0"-1"-15,-2-1 7 0,0 1 5 0,-1-2-20 16,0 1 4-16,0 1 6 0,0 1 11 0,0 1 9 16,0-1 10-16,0 2-16 0,0 0-13 15,0 2-12-15,0 0-11 0,0 3 4 0,0 0 1 0,0-1 7 16,-21 2 1-16,21-2-4 0,0-2-2 0,-20 2-9 15,20-4-5-15,-16 3 4 0,16-2-5 0,-17 0 2 16,9-1-2-16,-1 0 0 0,3 1 2 16,-1-1-8-16,4-2-46 0,-3 1-53 0,2-4-70 15,2 1-114-15,1-1-118 0,0 0-138 0,1 0 25 16,-1 0 121-16</inkml:trace>
  <inkml:trace contextRef="#ctx0" brushRef="#br0" timeOffset="20563.08">19175 16302 478 0,'0'0'48'0,"0"0"34"0,0 0 28 16,0 0 32-16,0 0-26 0,0 0-30 0,0 0-10 15,0 0-27-15,0 0-10 0,0 0 8 0,0 0 1 16,0 0 3-16,0 0 3 0,0 0 4 0,0 0-10 16,0 0 7-16,0 0 2 0,0 0-2 0,0 0 0 15,0 0 2-15,0-21-5 0,0 21 1 0,0 0 8 16,0 0-8-16,0 0 2 0,0 0 6 0,0 0-4 16,0 0 4-16,0 0-5 0,0 0-10 0,0 0-1 15,0 0 3-15,0 0-5 0,0 0 7 0,0 0-3 16,0 0-6-16,0 0 8 0,0 0-7 0,0 0-2 15,0 0-6-15,0 0-8 0,0 0-8 0,0 0-8 16,0 0-5-16,0 0-6 0,0 0-2 0,0 0-2 16,0 0-2-16,-14 0 3 0,14 0 1 15,-10 0 3-15,1 17 2 0,-1-17-3 0,-1 19 1 16,-2-6-5-16,0 3 6 0,-1-1 1 0,2 3-1 16,0 0 5-16,1 0-7 0,2 0 2 0,3-1-4 15,4 2 0-15,0-2 5 0,2 0-2 0,0-2 8 16,0 0-1-16,30-2-2 0,-30-1 5 0,35-2-1 15,-13-3-5-15,1-1 3 0,1-4-5 0,2-2-6 16,0 0-4-16,-3 0-15 0,-1 0-12 0,-2 0-4 16,-3-32 0-16,-2 32 9 0,-5-24 9 0,-2 24 5 15,-8-29 3-15,0 12-1 0,0-2-1 16,0 2 0-16,0-3 4 0,-30 1 7 0,30 0 0 16,-29 1 2-16,29 0 0 0,-32 1-2 0,32 4-2 15,-31 3 2-15,31 1-2 0,-26 5-6 0,26-1 6 16,-20 5-3-16,20 0-15 0,-11 0-41 0,11 0-59 15,-5 0-89-15,5 20-129 0,0-20-160 0,0 0-13 16,0 19 92-16</inkml:trace>
  <inkml:trace contextRef="#ctx0" brushRef="#br0" timeOffset="20873.08">19550 16543 2295 0,'4'2'23'0,"-3"-1"-6"0,2 2 1 0,0-1 8 15,-1 1-19-15,-2-3 27 0,0 3 34 0,0 1 25 16,0 1 15-16,0 0-7 0,0 3-28 0,0 1-28 16,0 1-13-16,0 4-9 0,0 0-2 0,-23 1 7 15,23 2-9-15,0-1-3 0,-26 1-5 0,26 1-10 16,-22-2 6-16,22 0-7 0,-23-5-5 0,14 4-1 15,0-1-4-15,3-4-30 0,-2 0-81 0,1-2-115 16,2 1-190-16,1-4-214 0,2 3-1 16,-2-6 119-16</inkml:trace>
  <inkml:trace contextRef="#ctx0" brushRef="#br0" timeOffset="23803.08">19932 16428 1023 0,'0'0'50'0,"0"0"41"16,0 0 23-16,0 0 16 0,0 0-26 0,0 0-15 15,0 0 8-15,0 0 21 0,0 0 9 0,0 0 4 16,0 0 2-16,0 0-8 0,0 0-10 0,0 0-3 16,0 0-14-16,0 0-9 0,0 0-8 15,0 0-10-15,0 0 0 0,0 0 0 0,0 0 2 16,0 0 1-16,0 0-4 0,0 0 0 0,0 0-3 16,0-13-3-16,0 13-5 0,0 0-10 0,0 0-4 15,0-9-7-15,0 9-2 0,0 0-8 0,0-4-6 16,0 4-2-16,0-3-5 0,0 1 4 0,0 1-5 15,0 1 1-15,0-1 1 0,0 0-4 0,0-1-3 16,0 2-1-16,0-1-4 0,0 1-2 0,0-1 2 16,0 1-2-16,0-2 4 0,0 2 0 0,0 0-2 15,0 0 0-15,0 0-2 0,0 0 0 0,0 0 0 16,0 0-2-16,0 0 2 0,0 0-4 16,0 0 0-16,0 0 0 0,0 0-1 0,0 0 3 15,0 0 2-15,0 0 0 0,0 0 1 0,0 0 1 16,0 0-3-16,0 0 2 0,0 0-4 0,0 0-1 15,0 0 0-15,0 0 0 0,0 0 2 0,0 0 1 16,0 0 0-16,0 0-3 0,0-13 2 0,0 13-1 16,0 0 6-16,0 0-4 0,0 0-3 0,0-9 5 15,0 9-9-15,0 0 6 0,0 0 5 0,0 0-10 16,0 0 5-16,0 0 0 0,0 0-4 0,0 0 6 16,0 0-5-16,0 0 3 0,0 0-2 0,0 0-4 15,0 0 3-15,0 0-2 0,0 0-1 16,0 0 2-16,0 0 4 0,0 0 5 0,0 0-2 15,0 0 3-15,0 22 0 0,0-22-7 0,0 21 6 16,0-21-2-16,0 24-1 0,0-12 2 0,0 3 0 16,15-1 0-16,-15-1-2 0,0 1-1 0,0 0-3 15,10 1 1-15,-10-1 0 0,0-1 2 0,10-1 1 16,-10 0-1-16,6 1-3 0,-6-4 0 0,4 0 3 16,-3 1-5-16,1-3 3 0,-1 0 0 0,-1 1-6 15,0-3-5-15,1 0-18 0,0-1-63 0,-1-1-77 16,2 0-93-16,-2-1-96 0,1 1-105 0,0-2-148 15,3-1-89-15,-2 0 116 0</inkml:trace>
  <inkml:trace contextRef="#ctx0" brushRef="#br0" timeOffset="24093.08">20391 16680 2073 0,'4'0'31'0,"-1"0"11"0,-1 0 20 0,1 0 22 0,-2 0-16 15,-1 0 11-15,0 0 4 0,0 0-2 0,0 0 4 16,0 0 7-16,0 0-1 0,0 14 4 0,0-14-5 16,0 0-14-16,0 15-15 0,0-15-13 15,0 14-10-15,0-6-8 0,0 3-5 0,-17-1-7 16,17-2-4-16,0 2-7 0,-17 1-3 0,17-1 1 15,-20 3-6-15,10-1-7 0,-2 0-7 0,-1 0-26 16,0 2-79-16,0 0-79 0,-2-1-111 0,0-1-168 16,3-5-132-16,2 2-26 0,-1-3 116 0</inkml:trace>
  <inkml:trace contextRef="#ctx0" brushRef="#br0" timeOffset="26413.08">20965 16303 1970 0,'0'-2'43'16,"0"-1"29"-16,0 0 38 0,0-1 39 0,0 1-8 15,0 1 0-15,0-1-13 0,0 1-15 0,0 0-22 16,0 2-19-16,0 0-18 0,0 0-19 0,0 0-7 16,0 0 1-16,0 0 7 0,0 0 3 0,0 0 8 15,0 0 2-15,0 0 0 0,0 0 1 0,0 0-6 16,0 0-10-16,0 0 1 0,0 16-3 0,0-16 6 15,0 0 1-15,11 16-1 0,-11-16 2 0,0 16-6 16,0-6-5-16,0 2-3 0,0 0-12 16,0 4-5-16,0-2-1 0,0 4-8 0,0-3 3 15,0 2-2-15,0 0-1 0,0-1 0 0,0 1 0 0,0 0-3 16,0-2 5-16,0 2-6 0,0-5-3 16,10 2-7-16,-4 1-28 0,-3-3-77 0,4-1-83 15,-1-2-99-15,0 2-114 0,-2-2-126 0,1 2-135 16,-4-4 25-16,-1 0 140 0</inkml:trace>
  <inkml:trace contextRef="#ctx0" brushRef="#br0" timeOffset="26693.08">21406 16617 2585 0,'9'-4'53'0,"0"2"22"16,-2-1 20-16,-2 3 28 0,0 0-24 0,-1-1 5 15,-4 1 5-15,0 0-7 0,0 0-11 0,0 0-16 16,0 0-10-16,0 0-17 0,0 0-9 0,0 0 3 16,-24 0-8-16,24 22 3 0,0-22-8 0,-21 19-15 15,21-19-4-15,-21 22-6 0,10-8 1 0,1-1-4 16,-2 1-1-16,-1 0-3 0,1-1-6 0,-1 1-1 16,1-1-10-16,-4 1-63 0,2-2-96 0,0 1-101 15,-1 1-139-15,0-4-181 0,4 2-172 0,0-3 105 16,2 1 145-16</inkml:trace>
  <inkml:trace contextRef="#ctx0" brushRef="#br0" timeOffset="28413.08">21977 16291 1289 0,'0'-3'70'0,"0"1"39"0,0-1 37 0,0 1 26 16,0-3-44-16,0 0-7 0,0 2-8 0,0-2 8 15,0 1 8-15,18 1 3 0,-18-1 2 0,0 1-7 16,0 3-11-16,0-3-17 0,11 2-20 0,-11 1-10 15,0-1-14-15,0 1-10 0,0 0-7 16,0 0-20-16,0 0-5 0,0 0-9 0,0 0-6 16,0 0 0-16,0 0-3 0,0 0 1 0,0 0 2 15,0 20 0-15,-22-20 2 0,22 22 2 0,-15-22-2 16,15 27 2-16,-21-8-1 0,21 0-5 0,-19 2 0 16,19-1 2-16,-11 2-1 0,11-3 3 0,0 1 2 15,0-1-4-15,0-1 5 0,0 0 2 0,24-3 0 16,-24-1 0-16,33-2-4 0,-33-3-2 0,42-1 5 15,-20-3 3-15,4-3 0 0,-1-1 1 16,-3-1-6-16,0 0-2 0,-2 0-2 0,-3-23 3 0,-1 23-2 16,-5-21 4-16,-1 21 1 0,-4-26-4 15,-3 10 3-15,-3 0-6 0,0-1-3 0,0 0-1 16,0-1-3-16,-33 0 5 0,33-2 3 0,-34-1-3 16,34 4 0-16,-37-1-4 0,19 1-55 0,0 1-54 15,3 4-72-15,-2 2-101 0,4 3-87 0,0 5-153 16,2 1-104-16,0 1 104 0</inkml:trace>
  <inkml:trace contextRef="#ctx0" brushRef="#br0" timeOffset="34103.08">16846 17299 1907 0,'-3'3'61'0,"1"-3"40"0,0 4 32 0,0-3 35 0,2-1-21 15,0 3-4-15,0-3 7 0,0 1-8 0,0 0-9 16,0 1-17-16,0-2-22 0,0 0-15 16,0 1-21-16,0-1-7 0,0 1-9 0,0-1-7 0,0 0-8 15,14 0-11-15,-14 0-8 0,0 0-6 16,0 0 0-16,15 0-2 0,-2 0 0 0,-3 0-2 15,5 0-6-15,5-24-4 0,0 24-25 0,4-14-37 16,-2 14-50-16,1-16-56 0,-2 16-51 0,4-13-44 16,-4 13-64-16,-3-10-103 0,-1 10-79 0,-4 0-32 15,-3 0 119-15</inkml:trace>
  <inkml:trace contextRef="#ctx0" brushRef="#br0" timeOffset="34373.08">16901 17521 1828 0,'-3'6'69'0,"-1"-2"50"16,4 1 28-16,0-2 34 0,0-1-46 0,0-2-30 16,0 0-19-16,0 0-25 0,0 0-22 0,19 0-19 15,-19 0-9-15,0 0-8 0,30 0-2 0,-15-26-1 16,2 26 2-16,1 0-4 0,2-21-53 0,4 21-66 16,4-15-101-16,0 15-146 0,1-15-156 15,2 15-57-15,-1-17 100 0</inkml:trace>
  <inkml:trace contextRef="#ctx0" brushRef="#br0" timeOffset="34623.08">17810 17256 2405 0,'0'-4'26'15,"0"-4"19"-15,0 5 26 0,0-2 21 0,-16 0-1 16,16 0 3-16,0 0-13 0,0 0-12 0,0 1-14 15,0 3-10-15,0-3-7 0,0 2-10 0,0 0-11 16,0 2-6-16,0 0 0 0,0 0 4 0,0 0 13 16,0 0 11-16,0 0 6 0,0 0-4 0,0 26-7 15,0-26-16-15,0 24-7 0,0-8-3 16,0 0-6-16,0 3 1 0,0 2-5 0,0 1 2 0,0 1 2 16,23-2-2-16,-23 3 0 0,0 1 0 15,0-5-6-15,0 1-1 0,16 0-5 0,-16-5-4 16,12 2-48-16,-12-5-63 0,16-1-94 0,-16 0-137 15,14-2-165-15,-6-3-192 0,-3-3 92 0,-3 1 142 16</inkml:trace>
  <inkml:trace contextRef="#ctx0" brushRef="#br0" timeOffset="36063.08">12517 13861 1336 0,'0'-1'57'0,"0"-2"32"0,0 1 21 16,0-1 22-16,0 2-35 0,0-3-7 0,0 0-10 15,0 2 0-15,0-2-6 0,0 1 9 0,0-1-1 16,0-1-1-16,0 5 1 0,0-4-20 0,0 0 11 16,0 1-9-16,0 1-5 0,0-1 2 0,0 1-10 15,0-1-1-15,0 2-7 0,0-1-12 0,0 0 5 16,0 2-4-16,0-2 9 0,0-1 3 0,0 3-8 15,0-1-5-15,0 1-10 0,0-2-8 0,0 1 1 16,0 0 6-16,0 0 9 0,0-1 2 0,0 1-2 16,0-1-7-16,0 0-6 0,0 0 6 15,0-1 0-15,0 2 0 0,0-2-2 0,0 1-4 16,0-1 11-16,0 0-3 0,0 1 5 0,0 2-4 16,0-3-12-16,0 1 0 0,0 2-4 0,0 0-5 15,0 0 2-15,0 0-4 0,0 0 2 0,0 0 0 16,0 0-4-16,0 0 7 0,0 0-5 0,0 0 5 15,0 0 2-15,0 0-3 0,0 0 0 0,0 0-2 16,0 0-2-16,0 0-2 0,0 0 0 0,0 0 0 16,0 0-4-16,0 0 0 0,0 0-2 0,0 0 1 15,0 0 5-15,0 0 2 0,0 19 2 16,0-19 0-16,0 18 2 0,0-18-1 0,23 27-1 0,-23-11-4 16,0 4-2-16,0 1 0 0,0-3 0 15,0 5 4-15,0-1 0 0,13 1-10 0,-13 2-8 16,0-1-65-16,0-2-103 0,11 5-138 0,-6-3-231 15,3 1-276-15,2-2 88 0,-1 0 149 0</inkml:trace>
  <inkml:trace contextRef="#ctx0" brushRef="#br0" timeOffset="39443.08">23434 11773 2102 0,'0'-6'24'0,"-9"-2"18"0,9 3 33 0,0 1 17 16,0-2-12-16,0 1 9 0,0 1-13 0,0 0-3 15,0 0 4-15,0 0-15 0,0 0-13 0,0 4-13 16,0-3-13-16,19 2 2 0,-19 1-4 0,0 0 6 15,0 0 2-15,0 0-12 0,0 0 6 0,0 0 4 16,0 0 0-16,0 27 2 0,0-27-10 0,0 22-8 16,-20-6-6-16,20 4-3 0,0-1-3 0,0 2 5 15,-18 2-5-15,18-2 4 0,0 1 1 0,-11 1-8 16,11-1 6-16,0 0-5 0,0 1 4 0,0-1-1 16,0-1 0-16,0 0 0 0,0-2-2 0,0-1 2 15,0-3 0-15,0-1 0 0,0-5-4 0,0-1-2 16,17-3-1-16,-17 0 3 0,0-3 6 0,0-2-33 15,0 0-47-15,0 0-55 0,0 0-48 16,0 0-1-16,0-33 8 0,0 33 0 0,0-32-8 16,0 10-16-16,0 0 1 0,0-1 26 0,0-2 43 15,0-2 55-15,0-1 22 0,0-2 39 0,0 2 28 16,-18 1 54-16,18 3 57 0,0 0 34 0,0 3 24 16,-16 4-18-16,16 4-5 0,-9 5-5 15,9 0-8-15,-5 2-2 0,5 3-1 0,-4-2-9 0,2-1-18 16,2 2-22-16,0 0-35 0,0-3-30 15,0 1-10-15,0-3-17 0,0 0-1 0,29 1 4 0,-29-3-12 16,31 1 9-16,-11 1-7 0,4-2 1 16,1 2 2-16,1 1-4 0,-1 0 0 0,1 3-1 15,0 1 1-15,-4 4-1 0,-6 0 3 0,2 0-3 16,-7 0-3-16,-2 0 0 0,-5 29-2 0,-2-29 1 16,-2 31 5-16,0-11-5 0,0 3 5 0,0-1-9 15,-30 3-14-15,30-2-20 0,-38 3-23 0,15-1-19 16,-2-2-25-16,-3 1-14 0,-1-4-19 0,6-1-44 15,3-1-93-15,0-4-92 0,8-2-154 0,1-6 47 16,11-2 128-16</inkml:trace>
  <inkml:trace contextRef="#ctx0" brushRef="#br0" timeOffset="39843.08">23664 11991 2367 0,'0'0'39'0,"0"0"33"0,0-22 31 16,0 22 31-16,0 0-6 0,0-17-15 0,0 17-24 16,0 0-36-16,0 0-31 0,0 0-21 0,0 0-3 15,0 0-1-15,0 0 5 0,0 0 2 0,0 21-3 16,0-21 4-16,0 28-4 0,0-13-1 0,0 6 1 16,0 0 0-16,0-1-2 0,0 3 0 15,0-2-5-15,0-2-1 0,0-2-1 0,0 0 1 16,0-5 1-16,0-1-2 0,0-3 2 0,24-3-1 15,-24-3 0-15,22-2 7 0,-10 0 1 0,4 0 1 16,1 0 5-16,-1-24-4 0,1 24-7 0,-3-26 5 16,2 26-6-16,-2-31 3 0,-2 16 9 0,-1 0-1 15,-1 15-2-15,-4-23 1 0,0 23-9 0,-2-11-6 16,-2 11 5-16,0 0 5 0,-2 0 3 0,1 0 4 16,-1 24 4-16,1-24-9 0,1 31-1 0,-2-11 3 15,1 4-8-15,0-2 6 0,0 2-2 0,-1 0-4 16,0-1 4-16,2-3-6 0,-2 1 2 0,1-3 0 15,-1 0-5-15,0-4-30 0,0 1-46 0,1-3-64 16,-1-3-63-16,1 1-63 0,1-3-80 16,0-1-101-16,-1-4-96 0,4-2 96 0</inkml:trace>
  <inkml:trace contextRef="#ctx0" brushRef="#br0" timeOffset="40133.08">24305 11968 2568 0,'3'-6'33'0,"-1"1"14"15,-1 1 28-15,-1 2 31 0,2-2-15 0,-2 3 9 16,0 1-20-16,0 0-23 0,0 0-14 16,0 0-28-16,0 0-6 0,0-2-11 0,0 2-5 15,0-2 7-15,23 0-4 0,-23 1 3 0,28-1 4 16,-28 0-2-16,37-3 0 0,-14 4-3 0,1-3-34 15,-2 2-35-15,1 0-56 0,-2 2-64 0,-3-3-43 16,-3 3-59-16,-3 0-85 0,-2 0-98 0,-4 0-61 16,-3 0 98-16</inkml:trace>
  <inkml:trace contextRef="#ctx0" brushRef="#br0" timeOffset="40453.08">24199 12242 2487 0,'0'5'12'15,"0"-2"20"-15,0-1 38 0,26-2 21 0,-26 0 11 16,30 0-10-16,-30 0-35 0,38 0-20 0,-13-26-22 16,2 26-10-16,-1 0-3 0,3-21-33 0,-4 21-108 15,3-16-146-15,-6 16-262 0,1-17-173 0,-4 17 109 16</inkml:trace>
  <inkml:trace contextRef="#ctx0" brushRef="#br0" timeOffset="49423.08">25166 11673 1675 0,'0'0'0'0,"2"0"0"0,-1 0-4 16,-1 0-3-16,0 0-1 0,0 0 8 0,0 0 29 15,0 0 23-15,0 20 7 0,0-20 5 0,0 0-17 16,0 20 12-16,0-20 21 0,0 19 4 0,0-8 8 16,0 0-14-16,-16 2 1 0,16 0-7 15,0 1 2-15,0 4-9 0,-12-1-19 0,12 1-2 16,-13 0-9-16,5 2-3 0,0-4-8 0,-1-1-6 15,2 2 2-15,-2-3-5 0,2-1 2 0,3-2 3 16,-2 2-6-16,3-1 2 0,1 0-3 0,0-1-3 16,2-1-1-16,0 0-1 0,0-2 4 0,0 0-3 15,0-3 2-15,33-1 0 0,-33-2-5 0,32 0 2 16,-13-2-2-16,3 0-3 0,2 0 3 0,1 0-6 16,0 0-1-16,-4-21 5 0,0 21-6 0,-5 0 4 15,4 0-1-15,-6-18 0 0,-3 18 3 16,-4 0-4-16,1 0 2 0,-4-10-1 0,0 10 0 0,-2 0 5 15,0 0-2-15,-2-8-1 0,0 8-4 16,0-6 2-16,0 3-2 0,0-2 11 0,0-3 2 16,0 3-6-16,0-3 8 0,0 1 3 0,0 2 11 15,0-1 9-15,0 1 3 0,0 0-1 0,-19 3-5 16,19-2-4-16,0 2-3 0,0-1-7 0,0 1 8 16,0-3 4-16,0 4 0 0,0-3-3 0,0 1-10 15,0 2-8-15,0-2-8 0,-8 3 1 0,8 0-4 16,0 0-4-16,0 0-1 0,0 0 5 0,0 0 7 15,0 0 4-15,0 0 8 0,0 28-5 0,0-28-5 16,0 25 3-16,0-25-7 0,0 34-3 16,0-16 0-16,0 5 0 0,0-3 0 0,0-1-5 15,0 1 2-15,0-2-1 0,0-1-1 0,0-2 3 16,-19-2-2-16,19 0-5 0,0-2 5 0,0-3 0 16,0 0-11-16,0-3-15 0,0 0-42 0,0 0-62 15,0-2-57-15,0 1-59 0,0-1-45 0,0-1-56 16,24-2-85-16,-24 0-96 0,0 0 4 0,25 0 119 15</inkml:trace>
  <inkml:trace contextRef="#ctx0" brushRef="#br0" timeOffset="49733.08">25564 12218 2116 0,'4'-13'47'0,"-2"13"18"0,0 0 13 0,0 0 12 15,4-7-38-15,-6 7-6 0,0 0-12 0,0 0-12 16,0 0-11-16,0 0-7 0,0 0 1 0,0 0 12 16,0 0 3-16,0 20-3 0,0-20 3 0,0 0-9 15,0 19-5-15,0-19 3 0,0 15-9 0,0-15 0 16,0 19 0-16,0-7-3 0,0-2 7 0,0 0 0 16,0-2-2-16,0 3-10 0,0-4-64 0,0 1-78 15,0-4-97-15,0 1-113 0,0-4-86 0,0-1-76 16,0 0 100-16</inkml:trace>
  <inkml:trace contextRef="#ctx0" brushRef="#br0" timeOffset="50063.08">25775 11910 2132 0,'5'-9'57'15,"-1"-3"33"-15,1 4 27 0,-1-1 26 0,1 0-33 16,1 1-6-16,-5 1 5 0,2-1 0 15,0 4-1-15,-1-1 4 0,0 0-20 0,0 1-13 0,-2 1-19 16,2 2-23-16,-2 0-13 0,0 1-6 0,0 0-7 16,0 0-7-16,0 0 8 0,0 0 4 0,0 0 9 15,0 0-1-15,0 29 0 0,-24-29-10 16,24 22-1-16,0-22 5 0,0 27-5 0,-16-27 3 16,16 23 7-16,0-23 3 0,0 17 1 0,0-8 0 15,0-2-9-15,0-1-5 0,0-1-2 0,26 1-3 16,-26-1-1-16,28 1 0 0,-28-1-7 0,34-1 0 15,-15-1-6-15,-2-1 4 0,-1 1 2 0,-1-1-5 16,-3 1 3-16,-3-1-7 0,-9 0 1 0,11 3 3 16,-11-2-1-16,7 2 1 0,-7 2-1 0,0 0 0 15,0 3-2-15,0 2 0 0,0-1 3 0,-29 2-3 16,29-1-7-16,-29 2-19 0,29-2-24 16,-31-2-17-16,31-1-14 0,-28-1-4 0,28-1 5 15,-27-4-18-15,17-1-10 0,0 1-28 0,3-3-34 16,-1 0-22-16,3 0-35 0,-2 0-23 0,2 0-50 15,1-29-51-15,0 29-68 0,3-27 13 0,0 10 104 16</inkml:trace>
  <inkml:trace contextRef="#ctx0" brushRef="#br0" timeOffset="50403.08">25819 11801 1951 0,'0'-4'45'0,"6"-1"39"0,-6 2 26 15,6-1 23-15,-4-3-31 0,3 1-29 0,-1 1-28 16,1-2-17-16,4 1-15 0,0-1-8 15,2-1 2-15,7-2-9 0,3 3 2 0,4-2-3 16,-1 1 1-16,5-1-8 0,0 2-36 0,-2 1-54 16,0 2-74-16,-2 1-99 0,0 3-104 0,-6-3-127 15,0 3 29-15,-6 0 111 0</inkml:trace>
  <inkml:trace contextRef="#ctx0" brushRef="#br0" timeOffset="50743.08">26258 12216 2016 0,'0'0'35'0,"0"0"31"0,0 0 21 0,0 0 27 16,0 0-9-16,0 0-8 0,0 0-8 0,0 0-14 15,0 16-13-15,0-16-9 0,0 0-1 0,0 0 7 16,0 0-4-16,0 13-11 0,0-13-9 0,0 10-19 16,0-4-10-16,0 2 5 0,0 2-4 0,0 0 0 15,0 2-3-15,0 1-2 0,0 0-3 0,0 2-3 16,0-1 3-16,0 1-5 0,0 1-12 0,-31-3-51 16,31 1-60-16,-19-4-83 0,19 1-119 15,-17-3-116-15,17-1-155 0,0-2 45 0,-14-2 133 16</inkml:trace>
  <inkml:trace contextRef="#ctx0" brushRef="#br0" timeOffset="51143.08">26635 11729 1158 0,'0'-3'39'0,"0"0"53"16,0 2 37-16,0-3 38 0,0 1-25 16,0 2-31-16,0-3-8 0,0 2-13 0,0-1 19 15,0 3 9-15,0-1-7 0,0-1 1 0,0 1-13 16,-15 0-11-16,15 1-6 0,0 0-11 0,0 0-7 16,0 0-9-16,0 0-16 0,0 0-13 0,0 0-14 15,0 0-9-15,0 0-1 0,0 0-4 0,0 0 0 16,-9 0 6-16,9 0 17 0,-9 22 1 0,4-22 5 15,-3 24-8-15,-6-10-16 0,1 6 4 0,-4 0-4 16,2 3 1-16,-1-2-3 0,1 3 2 0,-1-3-2 16,2 3 4-16,1-2 4 0,4 1-7 0,4 0 1 15,-1-1-1-15,6 1 0 0,0-2 4 16,0 3-4-16,0-3-3 0,0-3 0 0,34-2-1 16,-34-1 6-16,29-3 2 0,-29-3-3 0,38-3 2 15,-18-2 3-15,3-1-5 0,-3-3 2 0,0 0-1 16,-1 0-3-16,-6 0 0 0,2-22 4 0,-3 22-5 15,-2-19 0-15,-5 19-2 0,-3-24-8 0,-2 24 4 16,0-27-2-16,0 12 3 0,0 3 0 0,0 0-6 16,-26 2-1-16,26 1-2 0,-27 3 1 0,27 1 3 15,-34 5-1-15,14 0-13 0,3 0-18 0,-2 0-41 16,5 0-38-16,-1 0-32 0,3 25-36 0,3-25-37 16,3 17-54-16,6-17-80 0,-5 17-145 0,5-17 39 15,0 12 96-15</inkml:trace>
  <inkml:trace contextRef="#ctx0" brushRef="#br0" timeOffset="51523.08">26964 12204 2502 0,'6'0'38'0,"2"-18"31"0,-2 18 30 0,-1 0 36 16,-1 0-14-16,-2-14-13 0,-2 14-26 0,0 0-35 15,0 0-23-15,0 0-16 0,0 0-4 0,0 0 7 16,0 0 0-16,0 0 4 0,0 25-2 16,0-25-6-16,0 21-2 0,0-21-4 0,-25 27 0 15,25-8 0-15,0-2-3 0,-19 2 3 0,19-1-3 16,-15-2-4-16,15 3 1 0,-12-3-3 0,12 2-2 16,-9-4-9-16,3-1-57 0,0-1-68 0,4-1-88 15,0-1-104-15,-1-2-107 0,3-1-140 0,0-2 1 16,0-4 117-16</inkml:trace>
  <inkml:trace contextRef="#ctx0" brushRef="#br0" timeOffset="51913.08">27216 11818 1880 0,'-14'-8'54'0,"14"-1"42"0,0 2 38 0,0 2 36 16,0-1-25-16,0 0-20 0,0 0-20 0,0 2-14 16,0 0-17-16,0-1-19 0,0 1-14 0,25-3-11 15,-25 3-4-15,25 0-1 0,-10 2-3 16,1-4-10-16,4 2-8 0,-2 2-2 0,1-1-3 15,0 3 0-15,-1 0 0 0,-3 0 3 0,-2 0-1 16,0 0 2-16,-2 0-1 0,-2 29 1 0,-3-29 1 16,-1 26 1-16,0-9 1 0,-1 3-3 0,-1 0 4 15,-3 4-4-15,0-2 0 0,0 1-2 0,0 0-2 16,0 4 5-16,0-1-1 0,-25 0-4 0,25 0 1 16,0-1-4-16,-23 2 0 0,23 0 1 0,-15-3-1 15,15-3-1-15,-16 0-17 0,16-4-30 0,-11-2-39 16,11 0-44-16,-8-3-42 0,8 0-43 0,-6-6-51 15,6 1-80-15,0-3-79 0,0-2-78 0,0-2 91 16</inkml:trace>
  <inkml:trace contextRef="#ctx0" brushRef="#br0" timeOffset="52273.08">27231 12047 2103 0,'-2'-3'30'0,"2"0"24"15,0 1 17-15,0-3 16 0,0 0-21 0,0-1-18 16,0 2-14-16,31-2-13 0,-31 1-4 0,25-1-1 16,-25 0-6-16,34-1-3 0,-14 2-4 0,0 0-7 15,3-1 7-15,2 1 2 0,-1 1-2 16,1-2 7-16,2 3 1 0,0-1 4 0,0 1 4 16,-2 2-5-16,0 0-5 0,-6-1-5 0,2 2-2 15,-5 0 0-15,-5-1 1 0,0 1-2 0,-4-1 3 16,-1 1-2-16,-5 0 14 0,1-2 6 0,-2 2 8 15,0 0 8-15,0 0-12 0,0-1-4 0,0 1-15 16,0 0-1-16,0 0-4 0,0-1-5 0,0 1 7 16,0 0-5-16,0 0 1 0,0 0 3 0,0 0-3 15,0-1 1-15,0-1 0 0,0 0-2 0,0-1-4 16,0 3 1-16,0-4-10 0,0 3-17 0,0-1-30 16,0 1-41-16,0 1-45 0,0 0-64 0,0 0-124 15,0-1-152-15,0 1-64 0,0-3 84 0</inkml:trace>
  <inkml:trace contextRef="#ctx0" brushRef="#br0" timeOffset="53043.08">27702 12293 1830 0,'0'0'42'0,"0"0"29"15,0 0 37-15,0 0 29 0,0 0-16 0,0 0 8 16,0 0-13-16,0-14-6 0,0 14-5 0,0 0-18 15,0 0-18-15,0 0-12 0,0 0-23 0,0 0-17 16,0 0-6-16,0 0-13 0,0 0 0 0,0 0 12 16,15 0 1-16,-15 0 7 0,0 0 9 0,0 17-13 15,0-17-2-15,0 19-8 0,0-19-6 16,0 26 2-16,0-12-1 0,0 0 2 0,0 2-4 0,0 0-1 16,0 0-2-16,0-1 2 0,0 1-33 15,0-2-50-15,0-1-62 0,0-2-83 0,0 0-52 16,0-2-84-16,0 1-124 0,0-5-55 0,0 0 88 15</inkml:trace>
  <inkml:trace contextRef="#ctx0" brushRef="#br0" timeOffset="55713.08">28220 11943 872 0,'0'-1'30'0,"0"-2"17"0,0 1 32 16,0 0 13-16,0 0-16 0,0-1 6 0,0-1-13 16,0 1 4-16,0 1 4 0,0-1-4 0,0-2-5 15,0 3-5-15,0-1-3 0,0 1-8 0,0-3 6 16,0 2 3-16,0 0 6 0,0 0 2 0,0 0-11 15,0 1-6-15,0-1-6 0,0-2-6 0,0 3 3 16,0 0 1-16,0-1-1 0,0-1-1 0,0-1 11 16,0 2 8-16,0 1 6 0,0-1 10 0,0-2-2 15,0 3-5-15,0 0 2 0,0 0-6 0,0 1-1 16,0-2 3-16,0 2-9 0,0-1-5 0,0 2-1 16,-14-1-13-16,14 1-3 0,0 0-3 15,0 0-5-15,0 0-5 0,0 0-5 0,0 0-4 16,0 0-7-16,0 0-7 0,0 0-1 0,0 0-3 15,0 0-1-15,0 0 6 0,0 0-2 0,0 0 2 16,0 0 0-16,0 0-2 0,0 27 7 0,0-27-8 16,0 21 5-16,0-21 0 0,0 24-6 0,0-11 6 15,0 1-4-15,0 2 0 0,0-1 5 0,0 3-5 16,0 0 2-16,0 2-1 0,0 2 1 0,0 2-2 16,0-2 0-16,0 0 2 0,15 0-4 0,-15-3 2 15,0 0-4-15,0-2 2 0,0 0 0 16,8-2-2-16,-8-3 0 0,0 0-4 0,0-4-2 15,5 1-16-15,-5-3-51 0,2-1-63 0,0-2-61 16,-2-3-48-16,2 0-26 0,1 0-33 0,1 0-125 16,1 0-162-16,2 0 76 0,-1-26 100 0</inkml:trace>
  <inkml:trace contextRef="#ctx0" brushRef="#br0" timeOffset="56223.08">28418 11996 1977 0,'4'-10'37'0,"3"3"26"0,-2-1 28 0,4 1 22 15,2-1-25-15,1 0-15 0,1 2-17 16,0-1-18-16,2 1 1 0,-2 0-3 0,1 1-7 16,1-3-4-16,-1 2-14 0,0 0 0 0,0 2-8 15,-3 2-1-15,3 0 0 0,-1 1-2 0,-2 1 4 16,1 0-6-16,-1 0 6 0,3 0-7 0,-4 0 0 15,1 0 8-15,-1 24-6 0,3-24 4 0,-3 0-2 16,1 22-5-16,-4-22 5 0,2 20 1 0,1-9 0 16,-5 2-2-16,1-1-4 0,-2 4 1 0,-1-1 3 15,-2 4 1-15,-1-2 2 0,0 1-1 16,0-2-2-16,0 2 1 0,-24 0-1 0,24 0 2 0,-27-1-2 16,27 0 1-16,-33-3 2 0,33 0-6 15,-33 3 5-15,17-4-1 0,1 0-2 0,3-2 6 16,0 0-5-16,3-1 3 0,1-4-1 0,8 2-1 15,-9-3 4-15,9-2 0 0,0 0 6 0,0-1 4 16,0-2 7-16,0 0 8 0,0 0-1 0,27 0-3 16,-27 0-12-16,36 0-8 0,-14 0-5 0,3 0-2 15,7 0 3-15,1-22-3 0,0 22 2 0,2 0 2 16,1-15-2-16,1 15 3 0,-4 0-3 0,-3-11 7 16,0 11 1-16,-2-7 2 0,-4 7-2 0,-4-7-7 15,-3 7 0-15,-4-3-3 0,-2 2 7 0,-2 0-5 16,-2 1 1-16,-4 0 0 0,-2-1-6 15,-1 1 6-15,0 0 1 0,0 0-5 0,0-2 0 16,0 2-3-16,0 0-5 0,0 0-21 0,0 0-40 16,0 0-73-16,0 0-79 0,0 0-113 0,0 0-166 15,0 0-86-15,0 0 82 0</inkml:trace>
  <inkml:trace contextRef="#ctx0" brushRef="#br0" timeOffset="58223.08">24418 13031 1755 0,'-4'1'51'0,"4"-1"47"16,0 3 34-16,0-3 16 0,0 1-25 0,0 1-18 15,0-2-10-15,0 0 3 0,0 0-4 0,0 1-15 16,0 1-10-16,0-2-10 0,0 0-27 15,0 0-9-15,0 0-16 0,0 0-11 0,20 0 2 16,-20 0-5-16,15 0 3 0,-15 0-24 0,23 0-58 16,-9-18-72-16,0 18-94 0,4 0-112 0,-2 0-138 15,0 0-78-15,-1-11 95 0</inkml:trace>
  <inkml:trace contextRef="#ctx0" brushRef="#br0" timeOffset="58493.08">24448 13251 1989 0,'0'0'30'15,"0"2"20"-15,0-2 11 0,0 0 7 0,0 0-21 16,22 0-20-16,-22 0-8 0,25-21-9 0,-25 21-12 16,37 0 3-16,-16-22-31 0,1 22-39 0,1-14-75 15,1 14-107-15,1-15-99 0,-4 15-117 0,-2-9 37 16,-1 9 106-16</inkml:trace>
  <inkml:trace contextRef="#ctx0" brushRef="#br0" timeOffset="58943.08">24986 12909 2022 0,'0'0'14'0,"0"0"0"15,0 0-3-15,0 0 4 0,0 0 14 0,0 0 5 16,0 0 11-16,0 23 0 0,-20-23-20 0,20 16-8 16,0-16-2-16,0 23-5 0,0-11-6 0,0 2-3 15,0 3 1-15,0 1 3 0,0 1-3 0,0 2 5 16,0-3-3-16,0 0 0 0,0 1-4 0,0-1 1 16,0 1 2-16,0-4-8 0,0 4 9 0,0-3-4 15,0 0-3-15,0 0 0 0,0-3-2 16,0-3-2-16,0-1 5 0,0-4 9 0,0-1 1 15,0-3 10-15,21-1-4 0,-21 0-6 0,0 0 2 16,0 0-10-16,0-31 5 0,0 31-5 0,0-32-1 16,0 12 1-16,0-1 1 0,0-1 7 0,0-2-1 15,0-3 3-15,-22 0 3 0,22 1-1 0,0-4 1 16,0-1 10-16,0 3 5 0,-14 1 6 0,14 3 21 16,0 2 2-16,0 5 3 0,0 0 6 0,0 2-17 15,0 4-10-15,0 2-10 0,0 0-9 0,0 4-6 16,0-4-3-16,0 3-6 0,0 0-6 0,0 0 0 15,0 1-2-15,27 0 1 0,-27 1-1 0,17-1-1 16,-17 0 3-16,22 1-1 0,-7 1 1 0,0 1 2 16,5 2-1-16,-2 0-3 0,3 0 0 15,1 0-2-15,1 0 1 0,-5 22 0 0,0-22-1 16,-3 23-2-16,-5-23-8 0,0 29 2 0,-5-12 1 16,-5 1 2-16,0 1 7 0,0 1-3 0,-31 1-3 15,31-1 1-15,-43-1-4 0,16 3-16 0,0-5-13 16,2 2-28-16,-2-2-32 0,2 0-21 0,3-7-43 15,4 2-67-15,1-3-94 0,7-4-141 0,1-4-25 16,-1-1 95-16</inkml:trace>
  <inkml:trace contextRef="#ctx0" brushRef="#br0" timeOffset="59363.08">25247 13142 2424 0,'0'0'34'16,"0"0"12"-16,0-21 24 0,0 21 25 0,0 0-19 15,0-10 1-15,0 10-22 0,0 0-26 0,0 0-16 16,0 0-16-16,0 0 0 0,0 0 1 0,0 0 3 16,0 0 0-16,0 0 2 0,16 24-3 0,-16-24-1 15,0 21 0-15,0-21-3 0,12 28 2 0,-12-15 0 16,0-1 2-16,10 4 0 15,-5-4 2-15,1-2-11 0,2-1-9 0,1-1-3 0,1-4-8 16,2-4 7-16,3 0 4 0,-1 0 4 0,1 0 9 16,0 0 3-16,2-22 2 0,-1 22 2 0,-3-24-4 15,-2 24 2-15,1-26 4 0,-4 26 5 0,1-21 2 16,-4 21 7-16,0-16 10 0,-3 16 2 0,0 0-5 16,-2 0-12-16,1 0-12 0,-1 0-9 0,0 0 5 15,0 0-2-15,0 0 2 0,0 0 6 0,0 0-4 16,0 0 2-16,0 20 4 0,0-20-3 0,0 23-5 15,0-23 3-15,0 30-5 0,0-16 0 0,0-1 7 16,0 1-5-16,0 0 3 0,0 3 1 16,0-3-3-16,0 0-30 0,0 0-79 0,0 2-107 15,0-3-166-15,0-1-171 0,0 0-55 0,0-7 103 16</inkml:trace>
  <inkml:trace contextRef="#ctx0" brushRef="#br0" timeOffset="59703.08">25833 13376 2570 0,'3'0'23'0,"-1"-7"20"15,-2 3 16-15,0 4 36 0,0-3 9 0,0-1 3 16,0 4-2-16,0 0-28 0,0 0-35 0,0 0-18 16,0 0-4-16,-19 0 2 0,19 0 6 15,0 26-1-15,0-26-7 0,-15 20-15 0,15-20-1 16,0 30 0-16,-11-13-12 0,11 1 4 0,-11 1-8 15,11 0-13-15,-7-1-63 0,0 1-91 0,1-1-121 16,-3 0-200-16,2-2-204 0,-2-3 45 0,-3 0 126 16</inkml:trace>
  <inkml:trace contextRef="#ctx0" brushRef="#br0" timeOffset="64223.08">26216 12847 1736 0,'-23'0'34'0,"23"0"15"0,0 0 7 16,0 0 32-16,0 0-20 0,0 0 6 0,0 0 11 15,0 0-14-15,0 0 4 0,0 0-9 0,0 0-10 16,0 0-11-16,0 0 1 0,0 0-3 0,0 0-2 15,0 0 4-15,0 0-9 0,0 0-5 0,0 0 4 16,0 0-4-16,0 0-8 0,0 0-2 0,0 0-10 16,0 0-5-16,0 0 3 0,0 0-4 15,0 0 0-15,0 0-1 0,0 0 2 0,0 0-6 0,0 0 1 16,0 0 2-16,0 12-7 0,0-12 9 16,-16 10 3-16,16-10-6 0,0 15 1 0,-19-3 3 15,19 0 1-15,-19 2 2 0,10 1 0 0,1-1-7 16,0 0 0-16,2 1 6 0,1 0-1 0,1-1 3 15,2 0 0-15,2 1-9 0,0-2 4 0,0-1 3 16,0 2-8-16,0-1 7 0,0 1-4 0,31-4-1 16,-31 1 7-16,29-3-9 0,-13-1 2 0,4-2 0 15,3-2-2-15,-1-3 3 0,1 0 3 0,-1 0-4 16,1 0 3-16,-4 0-1 0,-2-23 0 0,-4 23 2 16,-3-19-4-16,0 19 6 0,-5-22-4 0,-3 22 2 15,2-26-3-15,-4 14-1 0,0-2-2 0,0-1 0 16,0-2 1-16,-31 2-3 0,31-1-2 0,-30 1 0 15,30 0 1-15,-38 3-3 0,16 0 5 0,2 2-4 16,-3 3-3-16,3 2 4 0,-1 1-27 16,2 3-77-16,2 1-111 0,3 0-186 0,0 0-246 15,5 0-3-15,0 0 114 0</inkml:trace>
  <inkml:trace contextRef="#ctx0" brushRef="#br0" timeOffset="64993.08">26714 13118 1429 0,'0'-4'53'0,"0"1"30"0,0 0 25 0,0-1 27 0,0 4-27 16,0-3 2-16,0 1-3 0,0 1-2 0,0 1-6 16,0-1-7-16,0 0-7 0,0-1-5 15,0 1-8-15,0-1-12 0,17 2-8 0,-17-2-8 16,0 2-2-16,0 0-7 0,0 0-9 0,0 0-7 16,0 0-14-16,0 0-6 0,0 0 2 0,0 0 1 15,0 0 2-15,0 0-1 0,0 0-1 0,0 0 1 16,0 0-2-16,0 15 8 0,0-15 1 0,0 0-4 15,0 17 1-15,0-17-2 0,0 18-6 0,-19-5 4 16,19 2 1-16,-18 3-8 0,18 2 5 0,-20 0-5 16,8-1-5-16,1 5-31 0,-5-5-60 0,5 3-75 15,-1-2-95-15,2-3-124 0,-1 1-118 0,2-2-61 16,2-3 100-16</inkml:trace>
  <inkml:trace contextRef="#ctx0" brushRef="#br0" timeOffset="68703.08">27233 12855 1555 0,'0'0'27'0,"0"-11"27"0,0 11 11 16,0 0 17-16,0-11 1 0,0 11-5 0,0-4 8 16,0 4 8-16,0-3-9 0,0 3-13 0,0-1-5 15,0 1-26-15,0 0-15 0,0 0-6 0,0 0-14 16,0 0-2-16,0 0-4 0,0 0 1 0,0 20 5 15,0-20 4-15,0 0 6 0,-22 19-2 0,22-19 8 16,0 20 13-16,-20-10-4 0,20 3 0 0,-14-1-11 16,14 1-12-16,-13 1-1 0,13-1 7 0,-12 0 2 15,8 2-6-15,2-2 6 0,1 1-13 0,1 2 5 16,0 0-1-16,0-4-3 0,0 5 5 16,0-3-3-16,0 1 3 0,23-1 3 0,-23-3-5 15,0-4-3-15,29 4 5 0,-29-6-8 0,21-1 1 16,-21 2-1-16,24-6-5 0,-12 2 7 0,1-2 2 15,-1 0 2-15,-3 0 6 0,1 0-5 0,0 0 5 16,-1 0-5-16,-3 0-5 0,1 0 3 0,1-24 7 16,-4 24 5-16,2-19-2 0,-2 19 6 0,-3-28-2 15,-1 10-5-15,0 1 6 0,0-6-5 0,0 2-6 16,0 2 3-16,-30-4-3 0,30 4-2 0,-20 0 1 16,20 3-2-16,-24 1 2 0,24 3-8 0,-21 2-2 15,21 3 0-15,-22-1-5 0,22 6 4 16,-16 0-5-16,7-1-3 0,0 3-3 0,2 0-24 15,-1 0-58-15,0 0-72 0,0 0-99 0,-1 0-135 16,2 25-118-16,0-25-67 0,5 0 105 0</inkml:trace>
  <inkml:trace contextRef="#ctx0" brushRef="#br0" timeOffset="68963.08">27516 13225 2262 0,'0'0'47'0,"0"0"30"16,0 0 25-16,0 0 10 0,0 0-46 0,0 0-28 0,0 0-25 15,0 0-13-15,0 0-2 0,0 0-6 16,0 0 7-16,0 19 0 0,0-19 6 0,0 20 3 16,0-6-4-16,-17 1-1 0,17 1-7 0,0 3 4 15,-16-1-3-15,16 3 5 0,-13-1 0 0,4 1-6 16,-1-2-46-16,-3 1-90 0,-1 0-120 0,-1-1-164 15,-1 0-183-15,1-4 66 0,-2-1 121 0</inkml:trace>
  <inkml:trace contextRef="#ctx0" brushRef="#br0" timeOffset="71323.08">27874 12843 1672 0,'12'-5'39'0,"-12"-1"33"0,10 0 31 16,-7 1 28-16,-1 0-6 0,2 0-10 0,-4 2 5 15,0-1-9-15,0 4-22 0,0-3-9 0,0 3-11 16,0-2-5-16,0 2-2 0,0 0-4 0,0 0-14 15,-18 0-12-15,18 0-5 0,0 0 1 16,0 0-12-16,0 0 5 0,0 0-4 0,0 0-11 16,0 0-4-16,0 0-7 0,0 0 1 0,0 0 5 15,0 0 4-15,0 0 14 0,0 25 2 0,0-25 2 16,0 23-2-16,16-8-7 0,-16 2-8 0,0 2-5 16,0 2 5-16,14-1-4 0,-14 2 3 0,0 0-1 15,0 3-1-15,9-3-3 0,-9 1-2 0,0 0 2 16,0-3-15-16,0 0-9 0,0-2-47 0,0 1-76 15,0-1-76-15,0-2-122 0,0-4-130 0,0 0-155 16,0-1 57-16,21-1 137 0</inkml:trace>
  <inkml:trace contextRef="#ctx0" brushRef="#br0" timeOffset="71593.08">28223 13229 2444 0,'10'0'44'0,"-5"-12"13"0,0 12 12 0,-1 0 20 15,-1 0-23-15,-3 0 0 0,0 0-12 0,0 0-17 16,0 0-18-16,0 0 0 0,0 0 16 16,0 24 3-16,0-24-3 0,-25 19-11 0,25-19-17 15,0 27-3-15,-16-12-3 0,16 1-2 0,-13-1 2 16,13 2 2-16,-14-2-5 0,14 0 0 0,-12-1-10 15,6 0-1-15,1-1-28 0,-1-4-75 0,-1 2-91 16,2 0-164-16,-1-1-206 0,2-6-82 0,-1 4 101 16</inkml:trace>
  <inkml:trace contextRef="#ctx0" brushRef="#br0" timeOffset="73893.08">28773 12813 1561 0,'0'-5'50'0,"0"5"30"0,0-4 29 15,0 1 24-15,0 1-25 0,0 1-3 0,0 0-4 16,0-1-2-16,0 2-8 0,0 0-15 0,0 0-23 16,0 0-12-16,0 0-15 0,0 0-11 0,0 0-2 15,0 0-10-15,0 0-1 0,0 0-3 0,0 0 0 16,0 19 23-16,-25-19 2 0,25 0 7 15,-22 21-7-15,8-21-14 0,0 22 2 0,2-10 3 16,-1 3 7-16,1 1-3 0,1-1-3 0,4 2-3 16,2 2 1-16,1-2-2 0,2 2 1 0,2-1-4 15,0 1-4-15,0 0 2 0,0-4 0 0,26 2 1 16,-26-2-2-16,29-1-4 0,-29-2-2 0,36-1-2 16,-16-4 5-16,2-3 2 0,0-2 2 0,2 0 1 15,-3-2-1-15,-1 0 0 0,0 0-2 0,-1-24-1 16,-2 24-2-16,0-22-4 0,-4 22 3 0,-2-30-2 15,-2 14-1-15,-2-4 6 0,-4 2-7 0,-1-4 4 16,-2 1 2-16,0 0 1 0,0 0 6 16,0 1 4-16,-34 0-4 0,34 2-5 0,-30 1-5 0,30 4 0 15,-35 1-1-15,15 3 0 0,2-1-6 16,-1 6-7-16,2-2-2 0,1 3-66 0,3 3-91 16,-3 0-128-16,2 0-182 0,0 0-194 0,2 0 97 15</inkml:trace>
  <inkml:trace contextRef="#ctx0" brushRef="#br0" timeOffset="78003.08">24726 13996 2144 0,'-3'0'47'0,"3"0"15"0,0 0 34 0,0 0 38 16,0 0-16-16,0 0 11 0,0 0-9 0,0 0-13 16,0 0-15-16,0 0-12 0,0 0-16 0,0 0-19 15,0 0-9-15,0 0-15 0,0 0-5 0,0 0-10 16,0 0-3-16,0 0-1 0,0 0-6 0,0 0 3 15,0-13-4-15,0 13 6 0,0 0 0 0,0 0-1 16,0 0-3-16,31 0-3 0,-12-10-2 0,4 10-25 16,2-4-45-16,1 0-60 0,-1 2-72 0,3-1-66 15,-2 2-85-15,-4 0-82 0,-1 1-97 0,-3 0 22 16,-2 0 134-16</inkml:trace>
  <inkml:trace contextRef="#ctx0" brushRef="#br0" timeOffset="78283.08">24827 14166 1889 0,'-12'9'41'0,"3"-4"25"16,2 2 19-16,2-3 32 0,3-2-12 0,1 0 12 15,1-2 13-15,0 0-15 0,0 0-26 0,0 0-30 16,0 0-30-16,0 0-23 0,28 0-4 0,-28 0-5 16,39-26-16-16,-11 26-30 0,-1-18-61 0,6 18-88 15,-1-18-109-15,2 18-118 0,1-18-135 0,-5 18 46 16,-1-16 125-16</inkml:trace>
  <inkml:trace contextRef="#ctx0" brushRef="#br0" timeOffset="78563.08">25354 13950 2222 0,'0'-9'43'0,"0"-2"28"0,-19 4 26 0,19-1 32 16,0 2-10-16,0-1 1 0,0 5-3 0,0-1-23 15,0 2-36-15,0 1-22 0,0 0-25 0,0 0-11 16,0 0-1-16,0 0-6 0,0 0 5 16,0 0 9-16,0 0 22 0,0 0 11 0,0 27 10 15,0-27-7-15,0 21-15 0,0-7-8 0,15 3-13 16,-15 3 0-16,0-1-5 0,0 1-1 0,11 3-2 16,-11-1 4-16,0 3 0 0,0-1-8 0,0 0-2 15,0 4-27-15,0-1-62 0,0 2-102 0,0-3-156 16,0-1-274-16,0 0-113 0,0-3 106 0</inkml:trace>
  <inkml:trace contextRef="#ctx0" brushRef="#br0" timeOffset="80163.08">10419 13907 1406 0,'0'0'37'0,"0"-1"25"0,0 1 3 15,0-1 13-15,0 0-8 0,0-1 3 0,0 0 16 16,0-1 5-16,0 2-3 0,0-1-15 0,0 0-8 15,0-2-4-15,0 3-21 0,0-3-3 0,0 4 1 16,0-3-8-16,0 1 9 0,0-1 6 0,0 3-6 16,0 0-1-16,0 0-13 0,0 0-15 0,0 0-5 15,0 0-3-15,0 0 0 0,0 0-1 0,0 0-2 16,0 0-2-16,0 0-2 0,0 0 11 16,0 0 20-16,0 0 9 0,0 0 18 0,0 0 1 15,0 0-9-15,0 0 6 0,0 0-8 0,0 0-1 16,0 0-3-16,0 0-7 0,0 0-4 0,0 0-7 15,0 0 0-15,0 0-7 0,0 0-1 0,0 0-4 16,0 0-4-16,0 0-6 0,0 0-4 0,0 0 0 16,0 0-4-16,0 0 4 0,0 0 1 0,0 0 1 15,0 0 0-15,0 0-1 0,0 0 3 0,25 31-5 16,-25-31 7-16,0 32-2 0,19-8-2 0,-19 1 3 16,17 6-6-16,-17 2-4 0,20 4-15 0,-20 1-55 15,19 2-83-15,-10 3-120 0,-3 2-207 0,-1 2-249 16,0 2 84-16</inkml:trace>
  <inkml:trace contextRef="#ctx0" brushRef="#br0" timeOffset="81703.08">23677 14720 2244 0,'-4'-16'42'0,"1"16"29"0,1-9 18 16,1 9 27-16,1-6-21 0,0 3-11 16,0 2 6-16,0 1-11 0,0 0-13 0,0 0-16 15,0 0-24-15,0 0-15 0,0 0-10 0,0 0-4 16,0 0 2-16,0 0-3 0,0 0 7 0,0 0 10 15,0 19 3-15,0-19 10 0,0 16-1 0,0-16-7 16,0 27-8-16,0-8-8 0,0-1-1 0,0 4-1 16,0 1 5-16,0 2-3 0,0-1 0 0,0-1 0 15,0 4-1-15,0-4-1 0,0-1 0 0,0-1 0 16,0 0-1-16,0-3 1 0,0-1-2 0,0-5 2 16,0 1-3-16,0-5 0 0,0 2-2 15,0-6-3-15,0 1-4 0,0-4-9 0,0-1-9 16,0 0-26-16,0 0-31 0,0 0-32 0,0 0-30 15,0 0-28-15,0-28-5 0,0 28-27 0,0-24-32 16,0 24-32-16,0-33-48 0,0 13-51 0,0-2 5 16,0-2 83-16</inkml:trace>
  <inkml:trace contextRef="#ctx0" brushRef="#br0" timeOffset="82003.08">23639 14730 1881 0,'0'-8'48'0,"0"3"43"0,0 0 32 15,18-2 32-15,-18 2-24 0,0-2-13 0,0 0-8 16,0 3-17-16,0-3-11 0,0 0-15 0,0 1-23 15,0-2-16-15,0-1-15 0,0 1-16 0,0-2 1 16,29 1-3-16,-29 0 1 0,31 0 4 0,-10 0 0 16,3 5-1-16,1-2-1 0,-2 4 1 15,0 2-2-15,-2 0 1 0,-3 0 1 0,-1 0 3 16,-4 29-1-16,-2-29-2 0,-4 29 2 0,-2-11-4 16,-5 3-1-16,0 0 6 0,0 2-3 0,0 4-3 15,-38-4 0-15,38 1 3 0,-40 1 0 0,16-5-3 16,-1 0-24-16,3-1-54 0,-2-3-65 0,5-2-84 15,1-2-126-15,4-2-150 0,1-4-84 0,13-1 90 16</inkml:trace>
  <inkml:trace contextRef="#ctx0" brushRef="#br0" timeOffset="82473.08">24049 15151 2520 0,'0'0'43'16,"0"0"24"-16,0 0 38 0,0 0 41 0,0 0-18 16,0 0 17-16,0 0-10 0,0 0-5 0,0 0 1 15,0 0-12-15,0 0-14 0,0-22-31 0,0 22-18 16,0 0-30-16,0-17-11 0,0 17-8 0,0-17-4 16,0 8 1-16,0-1-5 0,0 0 7 0,0-2-6 15,0 0 0-15,0 1 5 0,0 0-5 16,0 3 2-16,0 0 1 0,15 2-6 0,-15 1 5 15,0 3-2-15,0-1-3 0,0 3 3 0,0 0-9 16,0 0 0-16,0 0 2 0,-20 0 0 0,20 0 6 16,-20 0 0-16,20 27-3 0,-30-27 2 0,12 22-1 15,1-22 0-15,-2 25 1 0,3-9-2 0,2-3-5 16,1-1 3-16,7 2 3 0,2-2-3 0,2 0 3 16,2 2-3-16,0-3 2 0,0-2 3 15,33 0 6-15,-33 2-5 0,41-5 4 0,-15 1 1 0,3 1-11 16,1-3 5-16,0 1-3 0,1 0-1 0,0 2 8 15,-4-2-2-15,-1 1-2 0,-3 1 4 0,-4-1-3 16,-2 1 3-16,-5 1-1 0,-4 0-4 16,-1 3 0-16,-4-3-5 0,-3 4 5 0,0-2-1 15,0 3 3-15,-28-2 6 0,28 1 0 0,-30 1-3 16,30-5 1-16,-39 1-1 0,17-1-4 0,2-1 1 16,0-4 3-16,1 0-1 0,1-3 1 0,2-1 5 15,1 0-3-15,4 0 4 0,3-23-5 0,8 23-2 16,0-35-7-16,0 13-5 0,0-4-2 0,0-2-11 15,45-1-4-15,-21-1-18 0,4-2-26 0,2 3-37 16,5 0-54-16,0 3-59 0,1 2-54 0,0 2-78 16,-4 1-104-16,0 4-119 0,-3 2-48 0,-8 3 126 15</inkml:trace>
  <inkml:trace contextRef="#ctx0" brushRef="#br0" timeOffset="82813.08">24620 14870 2444 0,'0'0'23'16,"-7"0"20"-16,3 0 36 0,4 0 37 0,0 0 7 15,0 0-3-15,0 0-34 0,0 0-40 0,0 0-28 16,0 0-15-16,24 0 1 0,-24 0-2 0,25 0-1 16,-25 0-1-16,33 0-4 0,-12-18 3 0,-2 18-3 15,1 0-21-15,0 0-51 0,0 0-64 0,-3-9-73 16,2 9-78-16,-4 0-83 0,-1 0-59 0,-3 0-100 15,-2 0 73-15,-3 0 134 0</inkml:trace>
  <inkml:trace contextRef="#ctx0" brushRef="#br0" timeOffset="83133.07">24674 15108 2053 0,'-6'4'30'0,"3"0"25"16,1-1 28-16,1 1 40 0,1-3 2 0,0-1 5 15,0 1-4-15,0 0-26 0,0-1-25 0,0 0-30 16,0 0-24-16,0 0-12 0,35 0-14 0,-35 0 3 16,32 0-4-16,-10-23-33 0,0 23-61 0,3 0-91 15,-1-17-140-15,1 17-169 0,-2-15-138 0,-1 15 87 16</inkml:trace>
  <inkml:trace contextRef="#ctx0" brushRef="#br0" timeOffset="86383.08">25689 14686 1471 0,'3'0'48'0,"-1"0"33"0,1 0 13 0,-1-1 12 16,-2 1-34-16,0-1-25 0,2-1 1 0,-1 2-5 16,0-5 0-16,-1 3 1 0,1-1 7 0,0-1 7 15,2 0-4-15,-1 2 5 0,2-3-9 0,-4 2-6 16,1 1 2-16,1-3-4 0,-1 3-5 0,0-4 3 16,-1 3 3-16,2-1 3 0,-2-2 4 15,0 1 2-15,0 0 3 0,0 2 2 0,0-1-6 16,0-1-10-16,0 2-16 0,0 1-13 0,0-2-4 15,0 0 1-15,0 0-6 0,0-1-1 0,-22 0-3 16,22 1-1-16,0-2 0 0,-21 0-3 0,21 0 5 16,-18-3-2-16,18 4 6 0,-15 1 2 0,15-1-6 15,-12 2-5-15,4 0 3 0,1 1-2 0,3 1-1 16,-1 1 6-16,3 0-8 0,-3 0 4 0,0 0-1 16,1 0 1-16,-1 0 4 0,1 0-2 0,-7 23 4 15,6-23-5-15,-6 21 4 0,2-21-2 0,0 28-7 16,-2-13 3-16,2 1-4 0,2 0 4 15,3-1 3-15,1 2 3 0,3-2-3 0,0 0 0 16,0 1 6-16,0-4-7 0,36-1 4 0,-36 1 1 16,37-1-7-16,-15 1 5 0,4-3-5 0,0 1-2 15,1-2 4-15,-2 2 2 0,-1-1 0 0,-4 3 5 16,-1-2-1-16,-7 2-3 0,0 2 4 0,-5 0-7 16,-3 0 2-16,-4 1-2 0,0 0 0 0,0 0 3 15,0 2 0-15,-32-3 0 0,32 1-1 0,-31-3 6 16,31-2 0-16,-38-3 4 0,20 2 2 0,-1-7-5 15,4 0 15-15,1-2 13 0,1 0 14 0,13 0 2 16,-13-31-14-16,13 31-11 0,0-43-12 16,0 14-8-16,0-2-5 0,29-6-4 0,-29-1-4 15,40 1-2-15,-16 1-6 0,3 2-11 0,-2 3-33 16,3 7-55-16,-2 5-69 0,-3 6-97 0,-2 6-130 16,-4 2-157-16,2 5-48 0,-4 0 106 0</inkml:trace>
  <inkml:trace contextRef="#ctx0" brushRef="#br0" timeOffset="86703.08">26166 14982 2658 0,'0'0'8'0,"4"0"2"15,-4 0 8-15,0 0 3 0,0 0-7 0,0 0 0 16,0 0-7-16,0 0-1 0,-22 0 2 0,22 0 0 15,0 21-4-15,-22-21 0 0,22 22-4 0,-18-9 0 16,18 1 0-16,-14 2-5 0,14-1 4 0,-11-1 1 16,11 0-16-16,-9-2-43 0,9 1-68 0,-6-3-101 15,1-1-125-15,5 1-121 0,0-3-93 0,0-3 100 16</inkml:trace>
  <inkml:trace contextRef="#ctx0" brushRef="#br0" timeOffset="87023.08">26535 14770 2315 0,'0'-11'37'0,"0"-1"14"0,0 1 19 16,0 1 30-16,0-1-13 0,-32 0 6 0,32 0 10 16,-23 0-10-16,23 1-21 0,-24 0-13 0,24 0-28 15,-20 0-9-15,20 1 0 0,-20 2-8 0,20 2 2 16,-14 2-15-16,14 1-5 0,-14 0 1 0,8 2-2 15,-1 0 1-15,1 0 0 0,-2 0 0 16,2 26-1-16,-1-26 2 0,1 26-3 0,-4-9 0 0,4 0 1 16,-1 1-3-16,1 0-1 0,1-3-17 15,3 0-19-15,2-2-20 0,0-2-2 0,0-4 13 16,0-7 23-16,0 8 24 0,0-8 5 0,31 0 8 16,-31 0-5-16,20-25-1 0,-20 25 4 0,29-26-4 15,-13 26 4-15,-2-34 5 0,4 19 0 0,-5-1 5 16,1 2 6-16,1 1 1 0,-5 13 4 0,-4-17-2 15,-1 17-6-15,-5-9-9 0,4 9 3 0,-2 0 16 16,0 0 13-16,-2 0 9 0,2 31-5 0,1-31-14 16,-3 38-11-16,0-14-10 0,0 2-4 0,0 2-3 15,0 3-5-15,0-2 3 0,0 0-7 0,-27 0-6 16,27-1-46-16,0-3-85 0,-18 0-109 16,18-4-173-16,0-1-182 0,-18-6-51 0,18-2 114 15</inkml:trace>
  <inkml:trace contextRef="#ctx0" brushRef="#br0" timeOffset="87353.08">26849 15012 2297 0,'0'0'26'16,"0"0"7"-16,0-18 12 0,0 18 27 0,0 0-1 15,25 0 30-15,-25 0 37 0,0 0 6 0,0 0 1 16,12 0-14-16,-12 0-24 0,0 0-12 0,0 22-16 16,0-22-10-16,0 17-20 0,0-17-18 0,0 21-13 15,0-21-8-15,0 25-3 0,0-11-7 0,0 1 2 16,0 2 1-16,-23-1-4 0,23 1-5 0,-19 1-23 16,19-2-58-16,-23 3-77 0,11-3-90 15,-1-1-98-15,-1-2-153 0,1-2-191 0,-1-2 39 0,5-2 121 16</inkml:trace>
  <inkml:trace contextRef="#ctx0" brushRef="#br0" timeOffset="87673.07">27288 14529 2232 0,'0'-8'30'0,"0"2"18"16,0 3 16-16,0 2 27 0,0 1-9 0,0 0 2 16,0 0-8-16,0 0-21 0,-19 0-7 0,19 21-14 15,0-21-8-15,0 20-7 0,0-20-12 0,0 35-6 16,0-14 5-16,0 5 0 0,0 2-3 0,0 0-2 16,0 2-3-16,0-1 3 0,0 0-1 0,19-2-3 15,-19 1 2-15,0-3-55 0,15-1-64 16,-15-2-88-16,0-3-140 0,0-1-118 0,14-2-142 15,-14-6 92-15</inkml:trace>
  <inkml:trace contextRef="#ctx0" brushRef="#br0" timeOffset="88003.07">27553 14627 2494 0,'0'0'15'0,"0"0"15"0,0 0 36 0,0 0 36 0,0 0 13 15,0 0 0-15,0 0-34 0,0 0-33 0,0 0-30 16,0 0-15-16,0 18 0 0,0-18-1 16,0 13 2-16,0-13 0 0,0 24-3 0,0-10 5 0,0 5-6 15,0 0 5-15,0 2 1 0,20 2-3 16,-20-3-1-16,0 4-7 0,18-3 3 0,-18 1-1 16,20-1 0-16,-9-3 6 0,0-4-6 0,3 1-1 15,0-4 5-15,-3-5 4 0,-2-2 4 0,1-1 3 16,1-3 2-16,-3 0-7 0,-1 0-2 0,1-24 2 15,-2 24-3-15,0-29-2 0,3 12-2 0,-5-2-3 16,-1-4-2-16,-1-1 0 0,-2-3-5 0,0-1-21 16,0-1-17-16,0 0-21 0,0 5-28 0,-28 2-37 15,28 5-61-15,0 4-68 0,0 6-82 0,-21 7-69 16,21 0-99-16,0 0 58 0,-15 0 117 16</inkml:trace>
  <inkml:trace contextRef="#ctx0" brushRef="#br0" timeOffset="88343.08">27999 14897 2429 0,'6'0'11'0,"-2"0"2"16,-1 0 2-16,0 0 11 0,-2 0-3 0,-1 0 18 16,0 0 15-16,0 0-2 0,0 0 9 15,0 18-13-15,0-18-18 0,0 25-8 0,0-10-17 16,-21 2-6-16,21 2-3 0,0-1 2 0,0 2-4 15,0 0-4-15,0 0 3 0,-9 0-40 0,9 0-89 16,0-3-114-16,0 2-155 0,0-3-135 0,0-2-34 16,0-5 116-16</inkml:trace>
  <inkml:trace contextRef="#ctx0" brushRef="#br0" timeOffset="88693.08">28360 14532 2065 0,'4'-6'35'0,"-3"3"28"0,-1-1 27 15,0 3 40-15,0 1-8 0,0 0-21 0,0 0-29 16,0 0-43-16,0 0-22 0,0 0 4 0,0 21 17 16,0-21 11-16,0 22 5 0,0-7-7 0,0 5-9 15,0 2-5-15,0 5-10 0,0-1-3 0,0 1-8 16,0 3 0-16,19-3-6 0,-19 1-1 0,0-2 3 15,0 1-14-15,19-5-69 0,-19 0-90 0,0-2-162 16,11-4-199-16,-11-2-114 0,0-4 93 0</inkml:trace>
  <inkml:trace contextRef="#ctx0" brushRef="#br0" timeOffset="89043.08">28656 14459 2268 0,'0'-2'21'0,"0"2"16"0,0 0 23 0,2 0 26 15,-2 0-6-15,1 0-14 0,-1 0-25 16,0 0-25-16,0 0-14 0,0 0 17 0,0 0 12 16,0 26 11-16,0-26 5 0,0 22-15 0,0-8-1 15,0 5-6-15,25 2-5 0,-25 2-4 0,0 3-5 16,19-2-6-16,-19 2 0 0,0 5-6 0,0-5-3 16,14 3 0-16,-14 0-9 0,0-1-60 0,0 0-93 15,6-2-132-15,-2-2-192 0,0-2-174 0,2-3 93 16</inkml:trace>
  <inkml:trace contextRef="#ctx0" brushRef="#br0" timeOffset="89113.08">29111 15000 2597 0,'0'0'10'16,"0"0"-3"-16,0 8 4 0,0-8-2 0,0 0 8 15,0 5 10-15,-20-2 6 0,20 1 9 0,0 1-13 16,0 4-7-16,-16 1-11 0,16 0-7 0,-11 5-3 16,11-1 1-16,-9 5 1 0,9-2-1 0,-7 2-2 15,2 1-1-15,2-3-22 0,-4 0-82 0,2 2-132 16,-5-3-182-16,3-2-224 0,-3-5 42 0,0 3 133 16</inkml:trace>
  <inkml:trace contextRef="#ctx0" brushRef="#br0" timeOffset="89463.08">29364 14515 2436 0,'4'-15'13'0,"-4"3"22"0,0 2 27 16,0 2 24-16,0 1 1 0,0 1-20 0,0 6-25 15,0 0-30-15,0 0-12 0,-19 0 4 0,19 0-4 16,0 35 10-16,0-35 2 0,0 44-4 0,-16-17 1 16,16 4-8-16,0 1 2 0,0 4 0 0,0-2-3 15,0 2 4-15,0-2-7 0,23-2-2 0,-23 2 2 16,0-3-64-16,0-3-65 0,0-1-97 0,0-5-163 16,15-3-136-16,-15-2-61 0,0-5 98 15</inkml:trace>
  <inkml:trace contextRef="#ctx0" brushRef="#br0" timeOffset="89793.08">29605 14599 2680 0,'0'-5'24'0,"0"0"25"0,0-2 41 16,0 0 36-16,0-1-1 0,0-1 7 0,0 1-21 15,0-1-15-15,0 4-27 0,0-2-29 0,0-3-22 16,0 2-20-16,24 1 2 0,-24 0-5 0,30 2 3 15,-10-1 0-15,3-1 2 0,1 4 2 0,3 0-4 16,-1 3 2-16,-1 0-2 0,1 0 0 0,-3 0 0 16,0 0-5-16,-3 28 1 0,-3-28 2 0,-3 31 0 15,-4-13 0-15,-4 2 4 0,-1 4-3 0,-5 0 3 16,0 1 2-16,0 0-2 0,-29 2 2 16,29-2-4-16,-41 4 0 0,15-2 0 0,-2-1 2 15,-1 1 2-15,1-4 1 0,1 0-1 0,2-1-2 16,5-4-3-16,3 0-1 0,4-6 2 0,13 1 2 15,-9-5 7-15,9-1 1 0,0-4 3 0,28 0 0 16,-28-3-2-16,54 0-1 0,-19 0-3 0,8 0-3 16,5-21 0-16,6 21-2 0,2 0-1 0,2-22-1 15,1 22-3-15,-4 0-10 0,-1-18-24 0,-7 18-38 16,-4 0-54-16,-10-10-59 0,-7 10-63 0,-8 0-84 16,-5-7-150-16,-6 7-196 0,-4-2 81 0,-3 2 125 15</inkml:trace>
  <inkml:trace contextRef="#ctx0" brushRef="#br0" timeOffset="91883.07">24974 15899 2664 0,'-8'0'14'0,"-1"0"8"16,2 0 30-16,4 0 34 0,2 0 12 0,-3 0 17 15,3 0-19-15,1 0-21 0,0 0-26 0,0 0-24 16,0 0-12-16,0 0-10 0,0-14-3 0,21 14-2 16,-21 0-2-16,0 0-1 0,28-16-3 15,-28 16-18-15,34-10-39 0,-16 10-57 0,3-9-66 16,-2 6-65-16,4-1-80 0,0 2-85 0,0-1-86 16,-6 2-42-16,1 1 119 0</inkml:trace>
  <inkml:trace contextRef="#ctx0" brushRef="#br0" timeOffset="92223.08">24941 16106 1635 0,'-13'7'56'15,"6"2"43"-15,1-4 21 0,6-2 13 0,0-2-46 16,0-1-40-16,0 0-17 0,27 0-10 0,-27 0-13 16,31-29-1-16,-7 29 0 0,4-23-20 15,4 23-66-15,3-28-122 0,1 14-156 0,0-2-191 16,2 1 71-16</inkml:trace>
  <inkml:trace contextRef="#ctx0" brushRef="#br0" timeOffset="92553.08">25546 15677 1986 0,'-22'-8'40'16,"22"1"12"-16,0 1 7 0,0 2 28 0,0 1-22 15,-12-1 10-15,12 1 12 0,0 1-9 0,0 2-12 16,0-3-14-16,0 3-17 0,0 0-13 0,0 0 3 16,0 0 3-16,0-3 12 0,0 3 10 0,0 0-5 15,0 0 3-15,0 0-3 0,0 0-6 0,0 0 2 16,0 0-5-16,0 0 0 0,0 0-2 0,0 0 1 16,0 0 2-16,0 0-9 0,0 0 3 0,0 0-2 15,0 0-10-15,0 0 2 0,0 0-8 0,0 0-4 16,0 0-1-16,0 0-6 0,0 0 0 0,0 0-3 15,0 0 1-15,0 0 3 0,0 0-3 0,0 0 0 16,0 0 2-16,0 0 2 0,0 0 7 16,0 0 4-16,0 0-2 0,0 0 0 0,0 0-2 15,0 0-5-15,0 0 1 0,0 0-3 0,0 0-8 16,0 0 2-16,0 0-3 0,0 0 3 0,0 0 2 16,0 0-4-16,0 0-1 0,0 0-1 0,0 0 6 15,0 0 5-15,0 25-3 0,0-25 2 0,0 24-3 16,0-24-5-16,0 37 6 0,0-16-1 0,0 4-3 15,0 1 4-15,12 1-2 0,-12-1 0 0,0 3 3 16,0-4-3-16,0 1-2 0,0-3-2 0,0-1-3 16,0-2-5-16,0-1-3 0,0-2-46 0,0-2-41 15,6-4-51-15,-6-2-53 0,9-1-23 0,-7-5-29 16,5-2-32-16,-2-1-82 0,0 0-72 16,1 0-58-16,0-25 87 0</inkml:trace>
  <inkml:trace contextRef="#ctx0" brushRef="#br0" timeOffset="92913.08">25440 15630 2116 0,'-4'-5'46'0,"4"-2"31"0,0 0 19 0,0 0 22 16,0-1-28-16,0-1-27 0,0 4-7 16,25-5-17-16,-25 0-12 0,25-2-8 0,-25 2-14 15,38 0-3-15,-16-2-5 0,0 1 3 0,-1 0 3 16,3 2-4-16,-2 1-1 0,1 4-5 0,0-1 2 15,-3 3-2-15,-3 2-5 0,0 0 7 0,0 0-1 16,-3 0 6-16,-3 32 1 0,-4-32-2 0,0 26-1 16,-5-7-1-16,-2-2 9 0,0 4-8 0,0 1 3 15,0 3 3-15,-39-1-4 0,39-2 3 0,-29 4-3 16,29-4-2-16,-37-1-4 0,21-2-21 0,-2-4-45 16,4-2-75-16,14-3-97 0,-22-1-131 0,22-1-146 15,-14-8-11-15,14 0 102 0</inkml:trace>
  <inkml:trace contextRef="#ctx0" brushRef="#br0" timeOffset="93353.08">25912 16048 1968 0,'0'0'40'0,"0"0"18"0,0 0 29 15,0 0 25-15,0 0-6 0,0 0 5 16,0 0-7-16,0-19-14 0,0 19-19 0,0 0-11 0,20-20-6 16,-20 20-6-16,0-19-4 0,16 19 1 15,-16-19-8-15,11 9-3 0,-11-1-6 0,9-3-6 16,-9 3 5-16,7-1 9 0,-7 2 3 0,0-2-6 15,0 2-14-15,0 0-13 0,0 2-10 0,0 1 0 16,0 1 0-16,-26 1-3 0,26 2 3 0,0-1-4 16,-28 3 4-16,28 1 2 0,-23 0-2 0,9 0 4 15,-1 0-3-15,4 0 2 0,-2 0-3 0,2 29 0 16,2-29-1-16,3 22-2 0,2-22 9 0,4 24-1 16,-2-24 4-16,2 24 0 0,0-11-5 0,0-1-1 15,0-1-2-15,25 0 2 0,-25 1 1 0,0 0 1 16,25 0 0-16,-25-2-4 0,16 2 1 15,-16-2-1-15,19-2-1 0,-19 3 3 0,21-2-1 16,-12 0 1-16,0 0 1 0,0 0 2 0,-2 1-2 16,-1 2-2-16,-3-2 5 0,1 2-5 0,-2-2 6 15,1 2-1-15,-1 2-1 0,-2-2-2 0,0-2 0 16,0 2 2-16,0-2-1 0,0 0 3 0,-27-1-1 16,27-2 3-16,0-1 0 0,-27-2 0 15,27-1 4-15,-21-2-5 0,21-1-1 0,-22 0 2 0,13 0-8 16,0 0 2-16,-2-27 1 0,4 27-3 0,1-31-1 15,6 10-7-15,0-1-11 0,0-2-14 0,0-3-12 16,0 0-24-16,38 0-31 0,-38-2-32 16,41 5-46-16,-14-1-48 0,-4 5-49 0,5-1-72 15,-1 6-79-15,0 1-81 0,-2 4 92 0</inkml:trace>
  <inkml:trace contextRef="#ctx0" brushRef="#br0" timeOffset="93703.07">26301 16106 2478 0,'5'0'18'0,"-3"0"16"0,2 0 24 16,-1 0 18-16,-1-18-12 0,-2 18-12 16,0 0-19-16,0 0-17 0,0 0-5 0,0 0 3 15,0 0-2-15,0 25 1 0,0-25-5 0,0 24 0 16,0-24-4-16,-19 30-2 0,19-11 0 0,0 0-6 15,-17 1-3-15,17 0 2 0,-14 1-9 0,14-1-82 16,-13-3-103-16,6 2-161 0,-2-2-192 0,2 0-74 16,3-4 106-16</inkml:trace>
  <inkml:trace contextRef="#ctx0" brushRef="#br0" timeOffset="98503.08">26741 15656 1480 0,'0'-4'50'15,"0"1"37"-15,0-1 11 0,0 0 4 0,0 0-42 16,0-1-16-16,0 0 4 0,0 3 24 0,0-3 10 15,0 3-13-15,0-3 0 0,0 3-19 0,0-1-7 16,0 0 6-16,0 1-10 0,0-2 2 0,0 1 1 16,0 3-1-16,0-1 8 0,0 0-4 15,0-2-3-15,0 3-7 0,0 0-9 0,0-1-9 16,0 1-8-16,0 0-7 0,0 0-4 0,0 0 2 16,0 0-2-16,0 0-2 0,14 0 3 0,-14 0-6 15,0 0 6-15,0 15 18 0,0-15 10 0,9 0 1 16,-9 22 6-16,9-9 0 0,-3 1-14 0,-1 2 5 15,2 2-7-15,-4 2-13 0,3 1 4 0,-4 1-7 16,0 0 1-16,1 0-5 0,-1-1 0 0,-2 1 1 16,0-1 0-16,2-1-1 0,-2 1 0 0,0-3 3 15,0-2-6-15,0 1 5 0,0-2-36 16,0-3-77-16,0-3-83 0,0-1-136 0,0 0-153 16,0-2-150-16,0-3 87 0</inkml:trace>
  <inkml:trace contextRef="#ctx0" brushRef="#br0" timeOffset="99213.08">27187 15898 2013 0,'2'-3'19'0,"-2"2"7"15,0 1 0-15,0 0 7 0,2 0-16 0,-2 0 5 16,0 0 10-16,0 0-6 0,0 0-2 0,0 0-10 16,2 0-8-16,-2 0-3 0,0 0 21 0,0 17 20 15,0-17 11-15,0 14 12 0,0-14-12 0,0 20-11 16,0-8-3-16,0 1-3 0,0 3-6 16,0-1-6-16,0 0-11 0,-24 3-6 0,24 0-4 0,0 0 1 15,-21-1-2-15,21 0-1 0,-13-1-1 0,13 0-4 16,-11-2 3-16,11-2-2 0,0-2-2 15,-10-1 5-15,10-2 0 0,0-2-4 0,0-2-39 16,0-1-55-16,0-2-91 0,0 0-117 0,0 0-136 16,0 0-147-16,25 0 89 0</inkml:trace>
  <inkml:trace contextRef="#ctx0" brushRef="#br0" timeOffset="99613.07">27702 15565 2335 0,'0'-6'31'0,"0"0"4"0,0-2 15 0,0 3 23 15,0-2-9-15,0 0 4 0,0 1 0 0,0 2-15 16,0 1-19-16,0-1-9 0,1 2-16 0,0-1-7 16,1 1-3-16,2 1 0 0,-1 1 1 0,1-1 2 15,-2 1-3-15,2 0 11 0,0 0 12 0,0 0 14 16,-4 0 18-16,0 20-10 0,0-20-5 0,0 20-17 16,0-20-7-16,0 25 1 0,0-11-6 15,0 2 2-15,0 2-7 0,-21 0-1 0,21 0-1 16,0 4-2-16,0 0 2 0,0 0-4 0,0-4 3 15,0 2 1-15,0-4-5 0,0 2 5 0,0-4-5 16,0-2-1-16,21 2-1 0,-21-4-7 0,0 0 2 16,17-2-15-16,-17-1-70 0,0 0-75 0,11-1-106 15,-11 0-135-15,0-2-140 0,9 2-58 0,-9-4 108 16</inkml:trace>
  <inkml:trace contextRef="#ctx0" brushRef="#br0" timeOffset="99923.08">28119 15813 2166 0,'12'0'12'16,"-3"-2"2"-16,-1 2 0 0,1 0 19 0,-6 0 13 16,-1 0 38-16,-2 0 41 0,0 0 18 0,0 0 2 15,0 25-20-15,0-25-26 0,0 15-30 0,0-15-18 16,-23 20-13-16,23-20-6 0,0 22 0 0,-21-10-7 15,21 0-1-15,-16 1-12 0,16 0-6 0,-17 1-3 16,17-1-6-16,-11 0 8 0,11 2-9 0,-12-1 6 16,6 0 0-16,1-2-8 0,-1 1 9 15,0 1-6-15,-2-2-4 0,2-1-51 0,1 0-63 16,1-4-74-16,0 0-95 0,-3 0-74 0,6-3-94 16,1 0-137-16,0-3 66 0,0-1 129 0</inkml:trace>
  <inkml:trace contextRef="#ctx0" brushRef="#br0" timeOffset="100303.08">28557 15584 2456 0,'5'-5'27'0,"-3"-1"9"15,-2 2 18-15,0 1 38 0,0-1 16 0,0 1 21 16,0-1 11-16,0 0-21 0,0 1-29 0,-21 0-21 15,21 1-26-15,0-1-18 0,0 1-10 0,0 1-13 16,0 1-4-16,-15 0 0 0,15 0-9 0,0 0 7 16,0 0-2-16,0 0 1 0,0 0 9 0,0 0-2 15,0 21-2-15,0-21 7 0,0 19-8 0,0-19-1 16,0 27 8-16,-21-11-10 0,21 4 5 0,0-1 2 16,0 1-9-16,-22 3 3 0,22-4 0 0,0 1-5 15,0-3 7-15,0 0-1 0,0-5-1 0,0 2 1 16,0-4 3-16,0-2 1 0,0-3 2 15,25-2 6-15,-25-1-3 0,23-2-2 0,-23 0-7 16,26 0-6-16,-26 0-2 0,28-27 1 0,-16 27 3 16,-2-23 4-16,0 23-1 0,-10-28 0 0,13 10 2 15,-13 0-5-15,4-2 5 0,-4-4 2 0,0 5-2 16,0-2 0-16,0 2 1 0,-24 1-7 0,24 1 4 16,0 2-3-16,-29 3-1 0,29 5 1 15,-20 0-10-15,20 1-29 0,-20 0-43 0,20 3-47 16,-19 1-54-16,7 2-51 0,4 0-69 0,-3 0-97 0,2 0-141 15,2 0 4-15,2 0 113 0</inkml:trace>
  <inkml:trace contextRef="#ctx0" brushRef="#br0" timeOffset="100633.08">28955 15756 2535 0,'6'2'38'0,"-1"-2"11"0,-5 0 6 0,2 3 34 16,0 0-4-16,-2-3 28 0,0 2 21 0,0 5-13 16,0-4-24-16,0 5-35 0,-28 0-21 0,28 4-20 15,-19 0-7-15,19 2-5 0,-18 3-7 16,18-2-2-16,-17 2 1 0,17 0-1 0,-15 3-2 16,15-2 0-16,-10 0-4 0,10 0 2 0,-11-1-1 15,5-1 0-15,1 2-6 0,-2-2-63 0,2-2-64 16,-2-1-89-16,2-2-115 0,-1-1-104 0,4-2-180 15,0-1-5-15,2-3 121 0</inkml:trace>
  <inkml:trace contextRef="#ctx0" brushRef="#br0" timeOffset="101203.07">29453 15455 1758 0,'0'-3'31'0,"0"-1"20"15,0 1 7-15,0-4 19 0,0 3-5 0,0-1 13 16,0 1 24-16,0 1 14 0,0 0 4 0,0 0-7 15,0 2-5-15,0-2-19 0,0 0-10 0,0 3-21 16,0 0-13-16,0 0-6 0,0 0-12 0,0 0-8 16,0 0-15-16,0 0-6 0,0 0-5 0,0 0-2 15,0 0 3-15,0 0-3 0,0 0 3 16,0 18 3-16,0-18 3 0,0 16-1 0,-16-16 10 0,16 23 3 16,0-7-4-16,-18 2 2 0,18-2-9 15,0 1-2-15,-10 0 5 0,10 2 1 0,0 3-2 16,0-4 0-16,0 4-5 0,0-1-2 0,0-2-1 15,0 5 3-15,23-4-7 0,-23-1 1 0,0-2 2 16,26-2-7-16,-26-2 7 0,22-5 4 0,-22 0-1 16,23-2 4-16,-11-3-2 0,2-3-4 0,-1 0 1 15,0 0-1-15,1-24 3 0,0 24-8 0,-2-26 0 16,-2 7-2-16,1 0-4 0,-3-2 8 0,-2-3 3 16,-2 2-1-16,-1 0 5 0,-3-1-5 0,0-2-8 15,0 4 5-15,0-1-5 0,-24 4 3 0,24 2-3 16,-27 1-6-16,27 1-1 0,-32 4-54 15,14 1-41-15,-2 3-48 0,-1 3-67 0,0 1-33 16,-5 0-86-16,2 2-151 0,1 0-91 0,0 0 87 16</inkml:trace>
  <inkml:trace contextRef="#ctx0" brushRef="#br0" timeOffset="103423.08">25202 16854 1844 0,'-6'0'63'0,"1"0"40"0,1 0 27 16,0-10 23-16,0 10-34 0,-4 0-14 0,3 0 2 15,-1 0-1-15,1 0 1 0,1 0 3 0,-1 0-2 16,2 0-2-16,1 0-19 0,0 0-23 0,0 0-26 16,2 0-19-16,-2 0-10 0,2 0 0 15,0 0 0-15,0 0 6 0,0 0-3 0,0 0 1 16,0 0-2-16,0 0-7 0,0 0 1 0,0 0-3 16,26 0-2-16,-26 0 2 0,22 0-13 0,-8 0-41 15,3-21-48-15,0 21-61 0,-2 0-63 0,0-14-55 16,1 14-63-16,-3 0-92 0,1 0-124 0,-2-8 22 15,-2 8 114-15</inkml:trace>
  <inkml:trace contextRef="#ctx0" brushRef="#br0" timeOffset="103713.07">25204 17028 2688 0,'-8'2'32'0,"1"-1"19"0,1-1 17 0,2 0 16 15,2 0-10-15,-1 0-6 0,1 0-15 0,2 0-18 16,0 0-22-16,0 0-15 0,0-21-2 0,35 21-1 16,-35 0 2-16,33-16-2 0,-13 16-35 0,1 0-48 15,-1-15-69-15,2 15-90 0,-4 0-97 0,2-9-148 16,-4 9-139-16,2-5 94 0</inkml:trace>
  <inkml:trace contextRef="#ctx0" brushRef="#br0" timeOffset="104623.08">25944 16714 2112 0,'0'-10'48'0,"0"1"28"0,13 1 13 16,-13 3 30-16,0-3-16 0,7 4-2 0,-7-1 10 15,0 1-9-15,0 1-12 0,0 3-13 0,0-2-16 16,0 2-16-16,0 0-11 0,0 0-12 0,0 0-12 15,0 0-5-15,0 0-7 0,0 0 1 0,0 0 4 16,0 23 4-16,-20-23 1 0,20 25 0 0,-20-10 1 16,20 0 3-16,-21 5 2 0,10 0-4 0,0 3-1 15,1 3-7-15,10-3 5 0,-11 0 3 16,11 1-1-16,0-1-2 0,0 0-6 0,0-4-1 16,0-2 1-16,36-4 1 0,-36-2 0 0,38-3 2 15,-13-4 0-15,5-4 3 0,-1 0-3 0,5 0-2 16,-1-23-1-16,-2 23-15 0,-2-27 1 0,-3 27-5 15,-4-32 2-15,-4 14 12 0,-4-2-2 0,-6-2 10 16,-8 2-5-16,0 2-4 0,0-1 0 0,0-2-6 16,-38 4 3-16,38 3-7 0,-47 2-8 0,17 4-36 15,-1 1-46-15,-4 3-53 0,-1 3-64 0,2 1-90 16,-2 0-137-16,0 22-195 0,-1-22 79 0</inkml:trace>
  <inkml:trace contextRef="#ctx0" brushRef="#br0" timeOffset="106333.08">6834 14286 1695 0,'0'-4'33'16,"0"0"20"-16,0 1 23 0,0 0 20 0,0-1-10 16,0 1 5-16,0 0-1 0,0 1-6 0,0-1-10 15,0 1-6-15,0 1-6 0,0-2 0 0,0 3 0 16,0-2-10-16,0-1-5 0,0 2-5 0,0-1-3 15,0 2-4-15,0 0-4 0,0 0 1 0,0-2-7 16,0 2-1-16,0 0-7 0,0 0-1 0,0 0-9 16,0 0-5-16,0 0-1 0,0 0-7 0,0 0 2 15,0 0 1-15,-20 0 1 0,20 19 2 0,0-19 1 16,-16 15-1-16,16-15-3 0,-14 21-2 0,14-8 3 16,-14-1 2-16,14 2 4 0,-12 1-6 0,12-3 5 15,-8 3-1-15,6 1 2 0,1 0-3 16,-1 0-3-16,2 2-2 0,0-2 0 0,0 1 5 15,0-1 1-15,0-4 0 0,26-1 1 0,-26 0-3 16,24-1 5-16,-24-3 0 0,32 0 5 0,-15-5 0 16,3 0 1-16,-1-2 2 0,1 0-5 0,-1 0 3 15,0 0-2-15,-2-30 1 0,0 30 0 0,-2-27-4 16,-1 27 5-16,-4-29-9 0,-2 13-1 0,0 0 5 16,-5 0-6-16,-2 1 6 0,-1 3-6 0,0-1 1 15,0 0-4-15,-25 3-2 0,25-2 2 0,-24 5-5 16,24 2 0-16,-32-1-2 0,11 5 2 0,1 1-26 15,-7 0-53-15,1 0-66 0,-4 24-107 0,-1-24-131 16,2 27-198-16,-1-27-24 0,3 35 105 0</inkml:trace>
  <inkml:trace contextRef="#ctx0" brushRef="#br0" timeOffset="107963.08">8876 15627 2051 0,'0'-15'45'0,"0"4"18"0,9 4 14 0,-9-1 11 0,3 1-31 16,-1 5-2-16,-2 0-5 0,0 2 0 15,0 0-11-15,0 0-17 0,0 0-11 0,0 0-11 16,0 0-11-16,0 0 1 0,0 0 5 0,0 0 3 16,0 0 12-16,0 30-4 0,0-30 2 0,22 32-5 15,-22-13 1-15,0 5 2 0,0 3 1 0,0-5 5 16,0 7 6-16,0-5 8 0,0 0-3 0,0 0 0 16,0 0-11-16,0-1-3 0,0-6-3 0,0 0 0 15,0-5 6-15,0-1 15 0,0-5 25 0,0-1 28 16,0-2 25-16,0-3-10 0,0 0-22 0,0 0-30 15,0-28-35-15,0 28-5 0,0-39-3 0,0 12-3 16,0-4 5-16,22-5-5 0,-22 0-1 0,0-3 7 16,15 3-3-16,-15 1 2 0,0 2 3 0,0 7-8 15,7-1 2-15,-7 10-1 0,0 3-7 16,0 6-4-16,4 3 1 0,-1 3 2 0,-1 2 8 16,4 0 4-16,-1 0-2 0,0 36 6 0,3-36-3 15,1 42 0-15,3-16 3 0,0 6-7 0,1 2-1 16,-2-2 1-16,1 3-1 0,0-1 0 0,-1-3 3 15,1-1-48-15,-3-4-53 0,0-2-58 0,-1-6-83 16,1-2-57-16,-3-1-87 0,-1-7-77 0,-1-4-72 16,-2 0 74-16,-2-4 139 0</inkml:trace>
  <inkml:trace contextRef="#ctx0" brushRef="#br0" timeOffset="108543.08">8929 15813 2181 0,'-9'0'27'0,"9"0"4"0,-8 0-5 16,8 0 9-16,0 0 8 0,0 0 22 0,0 0 36 15,0 0 7-15,27 0-26 0,-27 0-21 0,30 0-36 16,-10 0-13-16,5 0-6 0,1-26-4 0,4 26 7 16,1-26-8-16,1 11-3 0,1-2-2 0,0 4-1 15,-2 0 5-15,-2-1-2 0,-3 2 4 0,-3 4-6 16,-4 1 1-16,-3 7-4 0,-4-6-4 0,-1 6 4 16,-4 0 0-16,-3 0 4 0,-2 24 7 0,-1-24-1 15,-1 37 0-15,0-13 1 0,0 1 1 16,0 4 0-16,0 0 12 0,-25 1-2 0,25-5 0 15,0 2 1-15,0-6-11 0,-16 2-3 0,16-7-2 16,0-1 3-16,0-3 1 0,0-4 14 0,0-3 6 16,0-5 4-16,0 0-5 0,27 0-9 0,-27-27-6 15,22 27-11-15,-22-39 3 0,27 15-3 0,-12-5-2 16,-2-2 6-16,-1 2-4 0,1 0-3 0,-4 4 8 16,-2 0-4-16,1 6-2 0,-3 6-1 0,0 5-8 15,-2 8-2-15,0 0 10 0,-2 0 6 0,1 0 4 16,-2 27 0-16,1-27-6 0,1 38 2 0,3-19-5 15,-2 2 7-15,0 2 2 0,3-3-5 0,0-1 7 16,5-3-7-16,-1-3 4 0,1-4 6 0,7-9-4 16,-2 7 7-16,4-7-6 0,4 0 0 15,0 0-4-15,0-30-4 0,2 30-2 0,-1-35 0 16,-3 16-2-16,-3-1-6 0,-1-4-4 0,-5 1 0 16,-3-2 5-16,-5 0 2 0,-2 1 5 0,-3 0 6 15,0 5-3-15,0-1 6 0,0 5 6 0,-25 6-10 16,25 0 6-16,0 9-5 0,-30 0 1 0,30 0 1 15,-24 0-4-15,24 0 4 0,-21 31 2 0,21-31 9 16,-19 24 0-16,19-24-1 0,0 29-5 0,-9-29-5 16,9 28-1-16,0-15-1 0,0-2-1 0,31 0-2 15,-31 1-1-15,30-4 3 0,-30 1-2 0,36 0 1 16,-17-3-16-16,-2 1-16 0,3 0-21 16,-2 0-32-16,0 1-26 0,0 0-41 0,-5 1-47 15,0 0-56-15,-2 5-57 0,-3-2-60 0,-4 2-89 16,-4 4 36-16,0-1 99 0</inkml:trace>
  <inkml:trace contextRef="#ctx0" brushRef="#br0" timeOffset="109093.08">9173 16498 2387 0,'-14'10'39'0,"0"-2"18"0,3-1 12 0,2-3 13 16,3-1-31-16,3-1-10 0,1-2-15 0,2 0-10 16,0 0-8-16,0 0-10 0,36 0 1 0,-13-27 1 15,5 27 0-15,7-26 4 0,7 26-1 0,4-34-5 16,3 13 3-16,2 1-3 0,6-2-2 0,-2-2 1 16,1 3-18-16,-5 1-23 0,-3 1-33 0,-3 2-30 15,-8 2-14-15,-5 3-9 0,-6 3-1 0,-8 4 11 16,-4 0 4-16,-7 3 14 0,-7 2 1 0,0 0-2 15,0 0-18-15,-33 0 13 0,33 29 15 0,-49-29 12 16,18 29 32-16,-2-29-5 0,-4 35 10 0,-2-15-1 16,-5 0 14-16,3 1 10 0,-3 1 19 15,-1 0 37-15,1 0 31 0,2 2 44 0,1-3 27 16,0-1 14-16,5 2 1 0,4-4-13 0,2 0-17 16,6-1-14-16,4-3-18 0,5-4-21 0,4-1-8 15,6-4 7-15,2 1 14 0,3-2 34 0,0-4 13 16,0 0 2-16,34 0-10 0,-34 0-28 0,39 0-17 15,-14-30-16-15,6 30-8 0,1-28 6 0,6 9 1 16,3-1-5-16,2-4-6 0,3 2-6 0,-1-2-13 16,1 0-10-16,0 3-8 0,-2-2-15 0,-2 4 4 15,-3 1 3-15,-7 3-3 0,-2 2 2 16,-5 2-6-16,-5 3-4 0,-5 1 4 0,-2 4-1 16,-7 0 1-16,-2 1 0 0,-3 2-2 0,0 0-2 15,-1 0 0-15,0 0-2 0,0 0-6 0,0 0-22 16,0 0-23-16,0 0-27 0,-23 0-31 0,23 18-5 15,0-18-9-15,0 0-4 0,0 0 2 0,0 0-3 16,0 13-10-16,0-13-36 0,0 0-44 0,0 0-58 16,0 8-106-16,0-8-39 0,0 0 80 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0-11T11:58:03.742"/>
    </inkml:context>
    <inkml:brush xml:id="br0">
      <inkml:brushProperty name="width" value="0.05292" units="cm"/>
      <inkml:brushProperty name="height" value="0.05292" units="cm"/>
      <inkml:brushProperty name="color" value="#FFFF00"/>
    </inkml:brush>
  </inkml:definitions>
  <inkml:trace contextRef="#ctx0" brushRef="#br0">12236 16600 1057 0,'-11'0'8'0,"-1"0"9"0,1 0 30 15,-4 0 22-15,5 0 32 0,0 0 20 0,-2-19 15 16,1 19 5-16,2 0-25 0,-2-22 5 0,6 22-19 16,-2-15-14-16,3 15 9 0,-2-17-20 0,3 8-1 15,2-1 2-15,-1 3-13 0,2 0-18 16,0 3-25-16,0 0-12 0,0 1-13 0,0 1 2 0,0 2 2 15,0 0 0-15,0 0 7 0,0 0 20 0,23 0 3 16,-23 20 6-16,17-20 1 0,-17 22-14 0,21-22-6 16,-11 25-8-16,1-11-10 0,-2 0 1 0,4 3 0 15,-4-4 2-15,3 0-2 0,-2-3-2 16,2 0 2-16,2-3 0 0,1 0 6 0,1-4-6 16,3-3 1-16,4 0-2 0,2 0-2 0,5-27 5 15,3 27-2-15,5-41-4 0,5 12-38 0,4-3-41 16,5-4-36-16,0-5-38 0,-1 0-55 0,-1-3-62 15,-5-1-99-15,-9 1-140 0,-5 1 62 0,-11 1 103 16</inkml:trace>
  <inkml:trace contextRef="#ctx0" brushRef="#br0" timeOffset="596.86">11758 14993 1234 0,'-3'-9'42'0,"-3"1"26"0,2-1 19 16,1 0 32-16,-1 1-24 0,0-2 0 0,0 0 5 16,2 3-19-16,-3 2-2 0,3 0-17 15,0 1-22-15,2 2-18 0,0-1-15 0,0 3-8 16,0 0-10-16,0 0 7 0,0 0-3 0,0 0-1 16,0 0 10-16,0 0-8 0,0 0 6 0,0 0 4 15,23 0-10-15,-23 25 12 0,0-25-9 0,15 16-2 16,-15-16 7-16,0 22-4 0,14-22 5 0,-14 20 2 15,9-12-8-15,-9-8 0 0,8 16-1 0,-2-16-1 16,0 9 3-16,1-9 10 0,0 2-1 0,4-2 4 16,1 0 1-16,3 0-7 0,5 0 2 15,5-29-6-15,4 29 1 0,7-39 0 0,2 14-5 0,6-7 4 16,6-2-4-16,2-5 0 0,4-2 3 16,3-3-25-16,1-4-34 0,2-3-31 0,0 0-56 15,1 1-50-15,-5 3-42 0,-3-2-66 0,-4 5-82 16,-6 4 72-16</inkml:trace>
  <inkml:trace contextRef="#ctx0" brushRef="#br0" timeOffset="1136.71">11852 13394 1333 0,'-3'-3'28'0,"1"1"41"0,0 0 18 0,2 1 21 16,0-1-21-16,0 2-40 0,0-2-18 0,0 1-29 15,0 1-9-15,0 0 1 0,0 0 3 0,0 0 4 16,0 0 1-16,0 0 3 0,0 23-8 0,0-23 5 16,19 0 3-16,-19 22-8 0,0-22 9 0,0 17 4 15,13-17-4-15,-13 16 4 0,9-8-1 16,-9 1 1-16,8-9 8 0,-3 9 12 0,0-4-4 16,1-2 11-16,-2-2-11 0,6-1-9 0,-1 0 1 15,2 0-13-15,4 0-1 0,6-20-3 0,3 20 1 16,4-30 3-16,10 11 1 0,1-5 4 0,5-2 1 15,5-3-40-15,3-3-79 0,5-2-105 0,3 2-81 16,1-4-107-16,0 3 20 0,2-4 101 0</inkml:trace>
  <inkml:trace contextRef="#ctx0" brushRef="#br0" timeOffset="1788.37">11870 11713 1448 0,'0'16'31'0,"0"-16"19"16,0 0 16-16,0 0 14 0,0 0-24 0,0 0-14 15,0 0-8-15,0 0-9 0,0 0 0 0,0 0-4 16,0 0-4-16,0 0-8 0,0 0-9 0,16 0 1 16,-16 0-5-16,0 0 3 0,0 0-7 0,0 0 4 15,0 0 5-15,0 0 8 0,0 0 7 0,9 0 2 16,-9 0-2-16,7 18-14 0,-7-18 0 16,8 0 0-16,-6 20-3 0,3-20 11 0,-3 13-1 0,1-13-9 15,-1 12 5-15,2-4-11 0,-2-4 7 16,1 1 1-16,1 0-5 0,-1-2 20 0,1-1-8 15,3 2 11-15,-1-1 4 0,1-3-8 0,8 2-4 16,2-2-8-16,6 0-2 0,10 0-2 0,5-24 2 16,14 24 5-16,10-37-80 0,14 9-164 0,15-4-172 15,14-8-116-15,21-6 78 0</inkml:trace>
  <inkml:trace contextRef="#ctx0" brushRef="#br0" timeOffset="104237.09">3902 5127 1495 0,'-5'0'26'0,"3"0"9"0,-1 0 17 15,-1 0 18-15,1 0 10 0,2 0 12 0,-4 0 0 16,2 0 0-16,0 0-25 0,-1 0-3 0,2 0-2 16,0 0-4-16,1 0 6 0,-2-13-2 0,2 13-4 15,0 0-4-15,-1 0-7 0,2 0-9 0,-1 0-4 16,1 0-12-16,-3 0-6 0,2 0-6 0,1 0-7 15,-1 0-6-15,1 0-5 0,-1 0 1 16,-1 0 1-16,2 0 1 0,0 0 0 0,-1 0 1 16,1 0-2-16,-1 0 4 0,1 0 0 0,0 0-2 15,0 0-3-15,0 0 0 0,0 0 0 0,0 0 6 16,0 0 6-16,0 0 0 0,19 0 1 0,-19 0-3 16,19 0-4-16,-19 0 0 0,28 0 0 0,-11 0 0 15,3 0 4-15,2 0-3 0,1 0 5 0,-1 0-1 16,5 0-2-16,-3 0 0 0,2 0-3 0,1 0-1 15,-2 0 4-15,3 0-3 0,-1-15-1 0,0 15 2 16,0 0 0-16,-1 0-1 0,2-12 8 0,-2 12-9 16,0 0-2-16,-2-8 2 0,0 8-8 0,0-4 1 15,-3 4 2-15,0 0-4 0,1 0-4 0,1 0-2 16,-2 0-7-16,2 0-1 0,-2 0 0 16,4 0 12-16,-2 0-3 0,3 0 6 15,0 0 5-15,-1 0-3 0,3 0 4 0,-4 0-3 0,1 0-3 16,1 0-9-16,-1 0 4 0,1 0-3 0,-1 0 1 15,3 0 9-15,-2 0 1 0,4 0 2 0,-1 0 4 16,-3 0-1-16,2 0-4 0,-6 0 3 0,3 0-2 16,0 14 7-16,-2-14 2 0,-1 0 3 0,5 0-2 15,-1 10-4-15,0-10 2 0,3 0 0 0,2 8 6 16,2-8-4-16,2 4-2 0,-1-4-1 0,1 0-2 16,3 0 4-16,1 0-3 0,-1 0 1 15,3 0-2-15,-2 0-2 0,0 0 3 0,2 0-1 16,-1 0 8-16,-3 0-1 0,1 0-4 0,-3 0 4 0,1 0-7 15,-3 0-4-15,-1 0 6 0,-3 0-1 16,1 0-4-16,0 0 7 0,-3 0 0 0,-4 0-5 16,1 0 2-16,4 0-1 0,2 0-2 0,0 0 1 15,1 0 4-15,3 0-1 0,2 0 3 0,6 0-3 16,2 0-2-16,1 0-1 0,-1 0-3 0,2 0 3 16,0 0 5-16,0 0 0 0,-4-20-2 0,2 20 4 15,-4 0-2-15,0 0-1 0,-3-13-2 0,0 13 1 16,-1 0-7-16,-1-7-1 0,-1 7 6 0,0 0-6 15,0-5 8-15,1 5 2 0,0-2-7 16,1 1 3-16,-1-1-6 0,4-1 3 0,2 1 3 16,-1-1-3-16,4-1 1 0,0 1-2 0,0-1 3 15,2 0 0-15,2 0 1 0,2-1 4 0,1 1-4 16,0-1-3-16,2 2 4 0,0-2-6 0,1 1 2 16,-1 1 2-16,-1-2-1 0,0 4-1 0,-6-3 5 15,2 2-1-15,-5 0 0 0,2-1 3 0,-2 1-5 16,1 0-1-16,-2-1 0 0,1 1 1 0,3-1-1 15,-1 2 4-15,4-3 3 0,0 0-4 0,1 0 3 16,2 1-5-16,2-3-2 0,0 1 1 0,1 1-4 16,3-1 3-16,2-2-2 0,1 2 3 0,3-2 0 15,-3 2 8-15,4 0 0 0,-1 1-2 16,-3-1-1-16,-1 2-7 0,-3 0 2 0,-3-1-1 16,-3 3 3-16,-1 0 1 0,-4 0 2 0,1 1 2 15,-5 0-5-15,3 0-2 0,-2 0-2 0,-1 0 0 16,2 0 6-16,-1 0 5 0,1 0-6 0,3 0 5 15,-1 0-9-15,0 0 4 0,4 0 6 0,0-22-9 16,1 22 6-16,-1 0-5 0,0-15-1 0,-3 15 0 16,2 0 2-16,-4-13-3 0,-4 13 1 0,-3 0 2 15,-6-10 1-15,-3 10 0 0,-6-5 1 0,-7 5-3 16,-1 0-3-16,-5-3 1 0,-5 3 8 0,0 0-6 16,-4 0 7-16,1-1-2 0,-2 0-13 0,0 1-12 15,0 0-24-15,0 0-51 0,0 0-55 16,0 0-82-16,0 0-96 0,0 0-78 0,0 0-38 0,0-23 102 15</inkml:trace>
  <inkml:trace contextRef="#ctx0" brushRef="#br0" timeOffset="104717.15">8321 5123 1781 0,'-13'1'20'15,"2"1"11"-15,3-1 4 0,3-1 8 0,1 0-2 16,2 0-4-16,-1 0 4 0,2 0-6 0,0 1-13 15,1 0-11-15,0 1-7 0,0-2-4 0,0 1 8 16,0 0 14-16,0 0 10 0,0 1 15 0,0 0-4 16,24 1-5-16,-24-2-3 0,29 2-12 0,-11-2-4 15,5 2 3-15,1-2-13 0,5 1 3 0,3-2-5 16,3 0-6-16,1 0 3 0,3 0-4 0,4 0 2 16,3 0-1-16,1 0-1 0,-1 0 0 15,3 0 0-15,2 0-4 0,0 0 3 0,1 0 3 16,0-16-2-16,2 16 4 0,1 0-7 0,1 0 4 15,-1 0-3-15,-2-15 0 0,2 15 5 0,-5 0-4 16,-3-12-1-16,-1 12 2 0,-2-7 3 0,-3 1-2 16,-3 2 5-16,-5 0-7 0,-3-1-4 0,-3 0 8 15,-3 2-4-15,-3-1 10 0,-3 1 2 0,-6 1-5 16,1-1 4-16,-6 1-10 0,-2 0 4 0,-2 1-3 16,-2 1-12-16,0-1-44 0,-1 0-104 0,0-2-153 15,0-1-213-15,0-3-34 0,0-1 99 0</inkml:trace>
  <inkml:trace contextRef="#ctx0" brushRef="#br0" timeOffset="106815.86">20460 1041 2081 0,'0'-4'23'0,"0"3"-6"16,0-1-3-16,0 0-1 0,0 2-28 0,0 0 13 15,0 0 33-15,0 0 19 0,0 0 30 16,0 28 27-16,0-7-17 0,9 3 2 0,-9 7-16 15,7 5-24-15,-3 3-6 0,-4 5-11 0,3 4-6 16,-2-2-7-16,-1-1-10 0,0-3-8 0,0-1-4 16,1-7-2-16,0-2 6 0,2-4-2 0,2-5 1 15,2-2-13-15,2-6-43 0,0-3-59 0,0-7-78 16,2-1-92-16,-1-4-97 0,0 0-86 0,0 0-62 16,-3-30 105-16</inkml:trace>
  <inkml:trace contextRef="#ctx0" brushRef="#br0" timeOffset="107125.51">20399 1064 2057 0,'0'-12'46'16,"22"2"15"-16,-22 0 42 0,22 1 28 0,-22-4-20 16,23 4 6-16,-23-6-21 0,23 3-13 0,-12 1-17 15,1 0-10-15,1 3-18 0,0 2-12 0,2 1-12 16,0 1-13-16,0 3-7 0,3 1-2 0,0 0 2 15,4 0 3-15,1 24 6 0,3-24 0 0,-2 34-1 16,4-12 0-16,-2 4 0 0,0 4-2 0,2 6 4 16,-6 0-2-16,-1 3 2 0,-3-1-4 0,-2 4-5 15,-5-3-9-15,-4-1-10 0,-6-1-4 0,-1-4-2 16,0-1 7-16,0-2 0 0,-38 0 3 16,38-4-4-16,-44-1 0 0,19-1 8 0,-3 0 4 15,-2-4 8-15,3-1-10 0,-1-2-21 0,3-2-31 16,4-5-37-16,5-1-36 0,3-4-62 0,5-1-85 15,8-4-90-15,0 0-89 0,0 0 13 0,0-22 113 16</inkml:trace>
  <inkml:trace contextRef="#ctx0" brushRef="#br0" timeOffset="107644.8">21006 1512 2365 0,'6'0'30'0,"-4"0"26"0,0 0 35 0,0 0 29 0,-2 0 0 16,0 0-1-16,0 0-15 0,0 0-17 0,0 0-26 15,0 0-26-15,0 0-14 0,0 0-13 16,0 0-7-16,0 0 3 0,0 0-4 0,0 0 0 16,26 0-6-16,-26 0-14 0,33-20-16 0,-13 20-24 15,4-22-9-15,-3 10-12 0,4-1 2 0,-2-3 14 16,0 1 6-16,-4-3 20 0,0 1 9 0,-4-1 4 16,-4-2 5-16,-3 0 11 0,-2 0 6 0,-5 3 9 15,-1 0 17-15,0 5 11 0,0 2-1 0,0 4 0 16,-26 2-15-16,26 4-20 0,-29 0 5 0,29 0 5 15,-39 32 5-15,20-32-1 0,-3 31-3 16,1-9-3-16,4-1-1 0,0 2 7 0,4-2-2 16,3 1-4-16,4 0-1 0,6-2-4 0,0-2 1 15,0 0-1-15,0-1 2 0,30-4 0 0,-30-2 1 16,37-2 1-16,-14-1-16 0,2-3-12 0,1-5-29 16,1 0-24-16,1 0-2 0,0 0-10 0,-1-22 12 15,-1 22 1-15,-4-27 10 0,2 8 27 0,-6-1 12 16,-1-3 21-16,-4-2 5 0,-2-5-3 0,-4-3 2 15,0-3 16-15,-1-1 12 0,0 0 9 0,-4 1 32 16,1 3 14-16,0 3 33 0,-1 5 19 0,-2 7-15 16,1 4-19-16,-1 7-41 0,0 4-33 0,0 3-27 15,0 0-11-15,0 0-1 0,0 0 6 0,0 29 9 16,-21-29 11-16,21 35-2 0,0-12-1 16,0 4 2-16,-14 3-7 0,14 5 1 0,0-2-4 15,0 2 0-15,0 1-4 0,0-1 2 0,0-2-1 16,0-2-17-16,0-1-12 0,0-2-24 0,29-2-8 15,-29-3-26-15,16-4-30 0,-16-2-28 0,18-2-86 16,-18-3-67-16,16-4-68 0,-16-2-90 0,14-4 7 16,-14-2 108-16</inkml:trace>
  <inkml:trace contextRef="#ctx0" brushRef="#br0" timeOffset="107797.35">21363 1448 2139 0,'-3'0'32'15,"3"0"15"-15,0 0 13 0,0 0 9 0,0 0-32 16,0 0-13-16,0 0-14 0,23 0-8 0,-23-22 1 16,27 22-13-16,-6-21-40 0,3 21-88 0,4-24-141 15,5 9-148-15,-2 0-121 0,4 1 81 0,0 0 138 16</inkml:trace>
  <inkml:trace contextRef="#ctx0" brushRef="#br0" timeOffset="108134.46">21942 1403 1965 0,'-23'14'38'0,"23"0"21"16,0-1 29-16,-21-3 21 0,21 0-19 0,0-2-10 16,-17-3-18-16,17 3-10 0,0-4-6 0,0 1-2 15,0-3-11-15,0 0-3 0,0-2-14 0,0 0-2 16,0 0 3-16,0 0-7 0,0 0 0 0,24-25-13 16,-24 25-11-16,22-20-19 0,-22 20-6 0,22-26-10 15,-22 11-5-15,22-2 3 0,-22-1-13 0,16 0 2 16,-16-3 2-16,8 1 13 0,-8-2 16 0,0 1 13 15,0 3 15-15,0 1 17 0,0 3 25 0,0 4 16 16,-22 3 5-16,22 3-15 0,0 4-7 0,-29 0-16 16,29 0 2-16,-25 21 2 0,25-21-11 0,-27 29 4 15,13-9-3-15,0 1 0 0,3 2-1 0,-2 2-3 16,3-1-7-16,1 0 1 0,3 1 0 16,1-2-3-16,3-1-2 0,2-2-2 0,0 0-2 15,0-4-22-15,0-1-30 0,35-3-24 0,-35-1-7 16,35-4-23-16,-14-1-20 0,5-5-51 0,2-1-75 15,4 0-38-15,3 0-23 0,3 0 5 0,-2-32 0 16,-1 32 70-16,0-32 75 0</inkml:trace>
  <inkml:trace contextRef="#ctx0" brushRef="#br0" timeOffset="108492.53">22324 1346 2340 0,'0'-7'47'0,"0"2"31"0,0 1 33 0,0 1 25 16,0 2-40-16,0 1-32 0,0 0-27 0,0 0-8 15,-22 0-5-15,22 21 11 0,-24-21-4 16,24 24-15-16,-31-24 3 0,31 29-9 0,-31-12-6 15,31 0-2-15,-20 0-4 0,20-1-5 0,0 2 7 0,0-1-4 16,0-1-13-16,0-1-13 0,0-1-20 16,31-4 1-16,-31 0-1 0,34-1 11 0,-11-2-7 15,5-6-9-15,-1 0-9 0,5-1-20 0,-1 0 4 16,0 0 0-16,1-22 13 0,-1 22 10 0,-4-28 15 16,-4 28-1-16,-7-36 0 0,-1 14-9 0,-7-3-7 15,-5-5-6-15,-3-2 1 0,0-4 22 16,0-5 20-16,0-5 31 0,-35 0 29 0,35 2 37 0,-26 6 47 15,26 2 32-15,-21 9 10 0,21 7-31 16,0 6-54-16,-18 10-55 0,18 2-28 0,0 2 30 16,0 0 35-16,0 0 41 0,0 30 16 0,0-30-25 15,0 39-22-15,0-13-28 0,0 5-18 0,25 2-7 16,-25 3-9-16,0 2-9 0,25-2 3 0,-25 0-4 16,18-3 0-16,-18 0 4 0,13 0-19 0,-13-5-14 15,0-1-40-15,11-1-32 0,-11-4-22 0,0 1-45 16,7-5-34-16,-3-4-78 0,2 0-101 0,2-7-108 15,1-3-46-15,2-4 110 0</inkml:trace>
  <inkml:trace contextRef="#ctx0" brushRef="#br0" timeOffset="108728.94">22512 1422 2523 0,'-14'0'26'0,"14"0"12"0,-17 0 3 15,17 19 8-15,-8-19-22 0,8 0-5 0,0 0 2 16,0 0-6-16,0 0-5 0,0 0-5 0,35-27-10 15,-35 27 1-15,38-20-1 0,-13 20 0 0,1-20-8 16,6 20-15-16,-1-15-7 0,4 15 2 0,-2 0 4 16,0 0 20-16,-4 0 8 0,-2 0-2 0,-3 0 8 15,-3 29-6-15,-3-29-2 0,-2 36-2 0,-2-16 0 16,-3 0 1-16,-2 1 3 0,0 0-2 0,-3-1 1 16,-2 2-11-16,-2-3-6 0,0-1-29 15,-1 0-50-15,-1-4-61 0,0-1-102 0,0-1-94 16,0-5-83-16,0-2-65 0,0-5 108 0</inkml:trace>
  <inkml:trace contextRef="#ctx0" brushRef="#br0" timeOffset="108883.46">22814 1151 2273 0,'0'-5'23'0,"0"0"-1"15,0 5 4-15,0-1-3 0,0 1-24 0,0 0 1 16,0 0-5-16,0 0-9 0,0 0-46 0,24 0-74 15,-24 0-96-15,19 0-119 0,-19 19-99 0,28-19-8 16,-28 0 97-16</inkml:trace>
  <inkml:trace contextRef="#ctx0" brushRef="#br0" timeOffset="109504.54">23211 1388 2325 0,'6'0'23'0,"-3"0"32"0,1 0 35 0,0-19 48 15,-2 19 26-15,-2 0 9 0,0-18-6 0,0 18-24 16,0 0-32-16,0-15-27 0,0 15-33 0,0 0-25 16,-27 0-19-16,27 0-18 0,-20 0 2 0,20 0 2 15,-24 0 5-15,24 0 2 0,-29 30 2 0,17-30-3 16,-2 29-7-16,4-12-1 0,0-2 0 16,4 3 3-16,6-1 4 0,-8-2 4 0,8 2-8 15,0-3-9-15,0-2-6 0,0-1-14 0,0-2-2 16,0-1-6-16,0-1 3 0,26-2 0 0,-26-3 2 15,19-2 10-15,-19 0 6 0,22 0 12 0,-22 0 5 16,21 0 6-16,-21-22-3 0,16 22 1 0,-6-19 2 16,-10 19-3-16,12-23 6 0,-12 23-3 0,8-25 2 15,-8 25 1-15,0-24 0 0,0 14 1 0,0-2 6 16,0 12 2-16,0-13 3 0,0 4-1 0,0 4-7 16,0 0-2-16,0 1-6 0,0 0 0 0,0 0-2 15,0-2-3-15,0 2 5 0,0-1-5 16,0-2 4-16,28 2 0 0,-28-2-3 0,28 2 2 15,-10-2-1-15,-1 2 0 0,2 1-3 0,1 1 3 16,-2 1 0-16,2 2 1 0,-4 0 3 0,0 0-1 16,-1 0 0-16,-2 21 0 0,-4-21 1 0,-2 25 0 15,1-25-2-15,-4 34 2 0,0-15-1 0,-3 1-5 16,-1 2 6-16,0-1 2 0,0-1-8 0,0 1 8 16,0-2-3-16,0 0-4 0,0-2 7 0,0-2-1 15,0-3 2-15,0-3-2 0,0-2 1 0,0-3 1 16,0-2 0-16,0-2 1 0,0 0 0 0,0 0-4 15,0 0-2-15,0-29-1 0,0 29-2 16,22-32-3-16,-22 11-8 0,20-3-6 0,-20-4-10 16,19 0-1-16,-19 0 9 0,23 0 3 0,-11 1 11 15,-1 5 11-15,-1 3-6 0,2 5 4 0,0 7-1 16,-1 7-2-16,-1 0 3 0,1 0-2 0,-3 33 2 16,-2-33 3-16,-1 40-2 0,2-17 5 0,-1 4-2 15,0 0-5-15,0-1 3 0,0-1-4 0,3-1-35 16,0-1-53-16,1-1-53 0,2-2-99 0,-3-1-44 15,0-4-49-15,1-1-85 0,-3-1-51 0,0-3 25 16,-5-4 103-16</inkml:trace>
  <inkml:trace contextRef="#ctx0" brushRef="#br0" timeOffset="111168.39">20908 2453 1908 0,'-22'-4'-4'0,"22"3"8"16,0 1 2-16,-26 0 10 0,26 0 9 0,-24 0 15 15,8 24 19-15,-2-24 12 0,0 34 21 0,-2-14-8 16,-2 6-4-16,3 1-6 0,-2 4-17 0,0 4-2 15,4 0-9-15,-1 3 4 0,6-1-4 0,0 1-2 16,3-1-1-16,4-1-24 0,2-2-4 0,3-2-8 16,0-1 1-16,0-2 0 0,27-3 0 0,-27-3-2 15,35-3-6-15,-13-4-8 0,1 0-22 0,4-6-41 16,3-3-46-16,0-4-47 0,0-3-57 16,3 0-27-16,-6 0-38 0,1-25-4 0,-1 25 17 15,-2-31 25-15,-2 31 37 0,-3-38 24 0,-2 17 32 16,-5-2 38-16,1 3 59 0,-5-3 95 0,-1 5 137 15,-4-3 132-15,-1 6 75 0,-3 2 9 0,0 2-67 16,0 4-86-16,0-1-58 0,0 6-42 0,0 2-27 16,0 0-35-16,-22 0-24 0,22 0-25 0,0 0-4 15,-17 0 4-15,17 0 2 0,-15 32 3 0,15-32-10 16,-19 26-13-16,19-9-6 0,-14 0-7 0,7 0 2 16,7 4 3-16,-6-2-4 0,6 0 9 0,0 1-2 15,0-1-1-15,0-1 2 0,0-1-6 0,28-2-2 16,-28 0-3-16,24-2 3 0,-24-1-2 15,34-4-6-15,-15-3-3 0,-2 0-18 0,7-2-9 16,-2-3-5-16,3 0-2 0,-2 0-1 0,1 0 10 16,0-28 9-16,-1 28 8 0,-2-25 18 0,-2 25 2 15,-5-31 2-15,0 12 3 0,-4 1-4 0,-5-2 7 16,-4 0-1-16,-1 1 8 0,0 0 11 0,0 1 8 16,0 3 15-16,-35 2 4 0,35 3-4 0,-26 2-15 15,26 4-16-15,-31 1-12 0,31 2-7 0,-33 1-3 16,19 0-1-16,-2 0-8 0,5 0-18 0,11 0-23 15,-16 0-36-15,16 21-24 0,0-21-27 0,0 0 4 16,0 0-3-16,0 0-15 0,23 0 7 0,-23 0-30 16,37 0 14-16,-14 0 35 0,2-20 31 15,3 20 55-15,-1-16 33 0,1 16 46 0,-1-17 36 16,-4 17 40-16,1-13 46 0,-6 13 1 0,0 0 5 16,-4-11 0-16,-5 11-22 0,-1 0-7 0,-4 0-13 15,1 0-16-15,0 0-13 0,-3 0 5 0,1 0 0 16,1 0-7-16,1 21-8 0,0-21-5 0,4 0-9 15,1 18-3-15,1-18-2 0,3 16-13 0,1-16-4 16,2 17-18-16,2-5-8 0,0-1-7 0,-1 0-14 16,-2 1 8-16,2 1-5 0,-5 1-4 0,-1 1 6 15,-2 0 0-15,-5 0 0 0,-2-2 6 0,-3 1-3 16,0 0-1-16,0-1 2 0,0-1-1 16,0-2 1-16,0-2 6 0,-26-2 9 0,26-2 16 15,0-3 7-15,0-1-12 0,0 0-9 0,0 0-25 16,0-22-7-16,0 22 1 0,0-33-10 0,0 12-9 15,0-7-21-15,23 1-23 0,-23-4-9 0,25 3 4 16,-25 2 9-16,32 0 1 0,-16 6-10 0,1 1-36 16,1 7-41-16,-3 4-55 0,2 3-81 0,-4 5-71 15,1 0-86-15,-2 0-36 0,-3 0 112 0</inkml:trace>
  <inkml:trace contextRef="#ctx0" brushRef="#br0" timeOffset="111504.6">22019 2900 2326 0,'0'0'21'0,"0"0"23"0,0-18 36 0,0 18 28 15,0-13 7-15,0 13-2 0,0-13-16 0,0 13-13 16,0-7-14-16,0 7-2 0,0 0-4 0,26 0-10 16,-26 0-7-16,20 0-17 0,-20 0-14 0,29 0-8 15,-14 22-3-15,2-22-5 0,-3 21-3 0,1-21 5 16,-1 25-5-16,1-11 3 0,-5 1-4 0,-2 2 0 15,1-2-4-15,-6 2-9 0,1 1-5 0,-4-3-26 16,0 0 8-16,0-1 6 0,0 0 10 0,0-4 24 16,-22 3-2-16,22-6 8 0,0 0 4 15,0-3-1-15,-20-3-2 0,20-1-9 0,0 0-7 16,-14 0 3-16,14-22 0 0,0 22 4 0,0-28 1 16,0 9-3-16,0 0-2 0,0-5-7 0,28 3-7 15,-28-1-12-15,27 2-16 0,-27 2-8 0,35 3-24 16,-18 3-31-16,-2 3-34 0,2 3-47 0,-4 6-51 15,1 0-48-15,0 0-65 0,-2 0-59 0,0 0-26 16,0 0 88-16</inkml:trace>
  <inkml:trace contextRef="#ctx0" brushRef="#br0" timeOffset="112187.69">22518 3052 1977 0,'4'9'41'15,"-1"-1"30"-15,1-1 27 0,-1-2 31 0,0-2-13 16,-2-3 2-16,1 3 5 0,-2-2 6 0,3-1 7 15,-1 0 4-15,-1 0-13 0,2 0-40 0,0 0-33 16,0 0-36-16,1-24-22 0,3 24 4 0,1-20 0 16,1 20-2-16,0-28-9 0,0 12-24 0,0-2-25 15,0-1-25-15,-1-3-11 0,-2 0-5 0,-2 0-2 16,-3-4 18-16,-1 2 25 0,0 2 25 0,0 3 31 16,0 2 29-16,0 4 4 0,-26 1 2 0,26 6-9 15,0 5-19-15,-22 1-2 0,22 0 4 0,-17 0 5 16,17 32 15-16,-19-32-10 0,8 35-1 15,-3-17 5-15,5 6-11 0,-1-2 5 0,3 4-4 16,2-3-4-16,1-1-4 0,4 0-1 0,0 0-1 16,0-4-9-16,0-1-20 0,0 0-16 0,0-3-37 15,30-3-41-15,-30-2-36 0,28-4-59 0,-12-3-51 16,4-2-30-16,1 0-11 0,4 0 18 0,-2 0 45 16,3-25 37-16,-2 25 44 0,1-23 53 0,-5 23 59 15,2-27 92-15,-3 27 130 0,-3-27 129 0,1 27 75 16,-6-22 36-16,1 22-45 0,-4-17-73 0,-2 17-52 15,-1-14-42-15,-2 8-26 0,-2 1-19 0,-1 5-15 16,0-5-22-16,0 4-17 0,0 0-20 16,0 1-23-16,0 0-25 0,0 0-15 0,0 0-17 15,-20 0 0-15,20 23-3 0,0-23 1 0,-19 21 4 16,19-21-2-16,0 25 4 0,-14-8-4 0,14-1-6 16,0 0-15-16,0 0-17 0,0 1-5 0,0-2-10 15,0 2-13-15,0-4-5 0,34-2-20 0,-34 1-7 16,36-5 2-16,-14-1-8 0,0-2-3 0,2-4-18 15,2 0-16-15,-1 0-16 0,0 0 9 0,-2-32 33 16,1 32 33-16,-4-33 41 0,0 13 19 0,-5-4 13 16,-3 0 8-16,1-6 5 0,-6-1 4 0,0-4-7 15,-5-5 7-15,-1-3 26 0,-1-2 33 16,0-1 58-16,0 1 54 0,0 2 23 0,0 7 8 16,0 5-25-16,0 7-42 0,-20 6-45 0,20 8-45 15,0 5-26-15,0 5-20 0,-18 0-3 0,18 0 8 16,-12 35-1-16,12-35 1 0,-12 43 3 0,12-17-7 15,-9 4 0-15,9 1-4 0,0 3-1 0,0-1-1 16,0 1 1-16,0 0 5 0,33 0-4 0,-33-2 3 16,30 0-5-16,-30-1-27 0,35-4-26 0,-18-1-37 15,-2-3-53-15,4-3-43 0,-5-1-69 0,-1-4-147 16,-1-2-105-16,-1-7-38 0,-5 0 98 0</inkml:trace>
  <inkml:trace contextRef="#ctx0" brushRef="#br0" timeOffset="112437">23096 2980 2289 0,'-1'-2'28'0,"0"1"0"15,1-3-3-15,0-1 6 0,0 0-29 0,27-3 0 16,-27-1 5-16,32 0-8 0,-13-1 1 0,5-3 0 16,3 4-2-16,3 1 2 0,1-1 1 0,1 1-6 15,1 2 2-15,0 3 2 0,0 3-16 0,-4 0-9 16,1 0-7-16,-3 0-5 0,-1 26 2 15,-4-26 9-15,-3 26-3 0,-2-26-3 0,-5 33 16 16,0-16 7-16,-3 2 5 0,-2 1 7 0,-4-2-4 16,0 0-6-16,-1-3-10 0,1 2-27 0,-3-3-33 15,0 0-33-15,0-5-36 0,0 1-39 0,0-2-28 16,0-4-45-16,0-1-33 0,0-3-9 0,0 0 62 16</inkml:trace>
  <inkml:trace contextRef="#ctx0" brushRef="#br0" timeOffset="112561.81">23562 2714 1884 0,'0'-5'0'0,"-10"2"-4"0,10 3 1 15,0 0-22-15,0 0-45 0,0 0-87 0,0 0-110 16,0 22-118-16,0-22-16 0,30 0 91 0</inkml:trace>
  <inkml:trace contextRef="#ctx0" brushRef="#br0" timeOffset="113152.06">24030 2846 2405 0,'0'0'43'0,"0"0"12"0,0 0 17 0,0 0 27 16,-27-19-31-16,27 19-7 0,-22 0-12 0,22 0-27 16,-27 0-8-16,27 0-1 0,-30 0-10 0,16 22 0 15,-4-22-4-15,4 25-8 0,1-25 4 16,0 33 0-16,3-13-1 0,0-2 3 0,5 0 1 15,0 2-2-15,2-2-5 0,3-1-7 0,0-2-2 16,0 0-13-16,0-5-2 0,0 1-6 0,25-4-3 16,-25-2 7-16,21-2 9 0,-21-3 10 0,22 0 5 15,-22 0 10-15,21 0 5 0,-21 0-3 0,18-21 3 16,-18 21-4-16,14-20 1 0,-14 20 7 0,11-25 2 16,-11 8 7-16,4 2 2 0,-4-3 4 0,0 1 11 15,0 1 5-15,0-2 2 0,0 6 5 0,0-3-13 16,0 4-4-16,0 3-7 0,0 1-13 0,0 0-2 15,0 2-6-15,0 2 0 0,0 1-7 16,0-3 3-16,0 5-4 0,0-3 3 0,26 3 4 16,-26 0 1-16,28-2 1 0,-13 2-2 0,2 0-2 15,-2 0-4-15,2 0 2 0,0 0 0 0,-2 25 4 16,-1-25 1-16,-1 22-1 0,-1-22 1 0,-1 26-4 16,-3-11 4-16,0 1-1 0,-3 1-1 0,0 0 4 15,-1 0-4-15,-2 0-1 0,0 0 0 0,-2-3 4 16,0 1-1-16,0-3-1 0,1 0 3 0,-1-2-7 15,0-3 5-15,0-1 4 0,0-1 2 0,0-3 8 16,0-1-2-16,0-1-8 0,0 0-8 0,0 0-2 16,0 0-9-16,0-21 5 0,1 21 5 0,1-26-6 15,0 9-6-15,2-3-18 0,2-5-17 0,4 1-3 16,-1 0 10-16,2 0 20 0,3 4 16 16,1 1 8-16,0 6 0 0,-1 5 3 0,3 8 8 15,-3 0 8-15,1 0 5 0,0 0 4 0,0 36-4 16,-4-16-3-16,4 1-2 0,-2 3-12 0,-2 1-4 15,1-1-4-15,-1 1-3 0,-2-2-18 0,-1-1-83 16,-2-1-72-16,1-1-91 0,-1-3-126 0,0-2-42 16,-2-6-61-16,-2 0 56 0,1-5 149 0</inkml:trace>
  <inkml:trace contextRef="#ctx0" brushRef="#br0" timeOffset="113549.36">24141 1301 2162 0,'-2'-10'13'16,"0"4"-8"-16,1 5 24 0,1 1 48 0,0 0 8 0,0 0 41 15,0 28-7-15,0-28-39 0,0 29-3 16,0-11-22-16,20 1 0 0,-20 2 3 0,0-1-22 16,0 0-7-16,0-1-18 0,14 0-8 0,-14-1 4 15,11-1-4-15,-11-3 3 0,14-1-2 0,-4-2 3 16,2-3 1-16,2-3 3 0,3-4-2 0,0-1-6 16,4 0-2-16,6 0-5 0,-1-25 0 0,4 25-1 15,2-31-1-15,2 10-4 0,1-2 1 0,2 3 0 16,0-5 3-16,-1 3 3 0,-1 1-3 0,-1 1 5 15,-1 1-1-15,-3 3 3 0,-2 3-3 0,-4 1-15 16,-4 2-8-16,-2 2-21 0,-5 1-26 0,-1 3-23 16,-5 0-37-16,-3 4-39 0,0 0-52 15,-4 0-82-15,0 0-90 0,0 0-115 0,0 0 55 16,0 0 117-16</inkml:trace>
  <inkml:trace contextRef="#ctx0" brushRef="#br0" timeOffset="113860.97">24494 1384 2091 0,'-5'6'16'16,"1"0"14"-16,2 0 13 0,-1-3 32 0,3 1 13 15,0-3 19-15,0 3 14 0,0 1-7 0,0 2-8 16,0 1-24-16,0 2-16 0,23 0-13 0,-23 3-21 16,0 0 1-16,18 2-10 0,-18 1-12 15,13 3 5-15,-13-4-9 0,14 2 3 0,-5-1 0 0,-1-1-1 16,1-2 8-16,0-3 1 0,1-1 4 15,6-4-3-15,-1-2-4 0,4-3-8 0,5 0-4 16,2 0-1-16,8 0 0 0,3-30 2 0,3 30-5 16,4-30 1-16,0 12-4 0,8-2 0 0,1 3 8 15,3-2-5-15,1 0 2 0,1 1 2 0,-2 2-6 16,1 1 11-16,-1 3-1 0,-7 2 1 0,-6 3-2 16,-4 0-7-16,-6 2-2 0,-8 3-5 0,-5 1-22 15,-6 1-36-15,-6 0-54 0,-3 0-69 0,-4 0-70 16,-1 0-150-16,0 0-185 0,0 18-29 0,-28-18 94 15</inkml:trace>
  <inkml:trace contextRef="#ctx0" brushRef="#br0" timeOffset="114565.48">24921 2735 1831 0,'0'0'11'0,"11"0"9"16,-11 0 10-16,0 0 22 0,0 23 11 0,10-23 10 15,-10 18-6-15,4-18-6 0,0 27-10 0,1-13-13 16,-3 3-5-16,4-2-15 0,-2 2 4 0,3-1 6 16,-1-1 5-16,0 0 2 0,-2-2-15 0,1-1-5 15,1-3-5-15,2 0 3 0,-2-1 6 0,1-4-2 16,7-3 1-16,-3-1-4 0,5 0-8 0,2 0 0 15,6 0-9-15,1-33 3 0,3 33-1 0,5-28-7 16,-3 11 5-16,5-2-8 0,-2 0-10 0,3 1-11 16,0 0-21-16,-2 3-21 0,-2-2-22 0,-2 4-27 15,-5 1-35-15,-2 3-42 0,-8 0-46 16,-5 3-47-16,-1 2-37 0,-7-1-31 0,-2 2 76 16,0 1 87-16</inkml:trace>
  <inkml:trace contextRef="#ctx0" brushRef="#br0" timeOffset="114948.4">25038 2813 2056 0,'-2'0'33'0,"2"0"8"15,0 0 6-15,0 0 3 0,0 0-22 16,0 0 2-16,0 0 2 0,0 0 23 0,0 0 10 15,0 0 8-15,0 0 14 0,19 0-14 0,-19 0-15 16,0 0-17-16,19 26-15 0,-19-26-9 0,13 23-6 16,-13-23 6-16,14 26-5 0,-14-14-6 0,11 2 1 15,-7 1-6-15,1-2 0 0,-3 0 5 0,1-1-1 16,1-2 0-16,1-1 6 0,1-1 3 0,-1-3 5 16,4-3 5-16,2 0-10 0,2-2 2 0,5 0-11 15,5 0-5-15,0 0 2 0,6-23-5 0,0 23 3 16,7-24 0-16,2 24 1 0,2-29 0 0,4 12 0 15,0 0-2-15,1 1-2 0,-2-2 3 16,1 3 0-16,0 1-1 0,-4 0 3 0,-6 1-3 16,-3 4-1-16,-2-1 3 0,-8 3-6 0,-5 2-16 15,-3 2-18-15,-9 1-23 0,0 1-43 0,-4 1-38 16,0 0-51-16,0 0-38 0,0 0-76 0,-29 0-74 16,29 0-56-16,-29 0-13 0,29 18 121 0</inkml:trace>
  <inkml:trace contextRef="#ctx0" brushRef="#br0" timeOffset="120128.39">20929 535 1317 0,'0'0'40'0,"0"-1"35"0,0-2 27 0,0 3 25 16,0 0-16-16,0 0-19 0,0 0 0 0,0 0-11 16,0 0-1-16,0 0-2 0,0 0-27 0,0 0-3 15,-21 0-17-15,21 0-17 0,-20 0-1 0,6 0-9 16,-5 0-11-16,-6 0 3 0,-2 0 0 16,-3 0 1-16,-6 0 0 0,-2 0-4 0,-6 0 0 0,2 0-7 15,-3 0 7-15,0 0 4 0,-1 0 8 16,3 0-4-16,0 0 4 0,2 0-4 0,5 17-6 15,2-17 12-15,1 0 9 0,3 0-2 0,4 0 3 16,1 0 6-16,5 0-10 0,0 0 14 0,2 0-2 16,2 0-2-16,1 0-3 0,1 0-3 0,3 0 1 15,0 0-7-15,2-18 0 0,0 18-9 0,2 0 1 16,1 0-3-16,2 0-3 0,1 0-1 0,2 0-7 16,0 0-4-16,1 0-3 0,0 0 3 0,0 0 6 15,0 0 4-15,0 0-2 0,0 21 4 0,0-21-6 16,0 21 7-16,0-21 6 0,0 27-5 0,22-8 4 15,-22 1 3-15,0 3-4 0,0 2 4 16,18 2 9-16,-18 2-7 0,14 2 9 0,-14 1 4 16,13 3-5-16,-6 2 6 0,1-2 2 0,1 1-2 15,-1 4-2-15,2 3-3 0,-2 2-5 0,1 3 2 16,-1 0 5-16,3 3-7 0,-1 1 3 0,-1 3-9 16,1-1-5-16,-1 1 3 0,0-2-3 0,-1-2 6 15,1 0-2-15,-3 1 7 0,-1-4-4 0,0-2-10 16,0-1 6-16,4 0-3 0,-4-4-3 0,1 1 11 15,0-1-4-15,2 1 2 0,-1 0-1 16,2 2-2-16,-3-3 6 0,-1 2-12 0,3 1 13 16,-4 0-11-16,-2 2-4 0,-2-3 9 0,0 1-5 15,0-1 2-15,0-1 2 0,0 1-5 0,0-3-1 16,0-2 5-16,-25-1-5 0,25-2 2 0,0 0-3 16,0-2 1-16,0-2 4 0,0 1-2 0,0 0 6 15,0-1 1-15,0 0-3 0,0-2 3 0,0 0-4 16,0-2-2-16,0 2 4 0,0-2-2 0,0-2-4 15,0 0 11-15,0 0-6 0,0-1 4 0,0 0 4 16,0-1-13-16,0 0 6 0,0-3 0 0,0 1-6 16,-21-3 2-16,21 0-4 0,0-1 0 0,0-2 2 15,0-1 8-15,-11 2-6 0,11-2-4 0,0 0 6 16,0 0-2-16,0-1 7 0,0 0-1 16,0-1-4-16,0-1-2 0,0-3-2 0,0 1 1 15,0-1-2-15,0-1 1 0,0-2-1 0,0-1 8 16,17-2-3-16,-17 0-3 0,0-1 0 0,0-1-3 15,0 0 1-15,0 0 1 0,0 0 3 0,0 0-1 16,0 2-1-16,0-1 0 0,0 0-1 0,0 1 1 16,0-2 1-16,0 1 2 0,0 1-3 0,0 0 0 15,0-2 0-15,0 0 1 0,0 0 3 0,0 0-4 16,0 0 3-16,0 0-4 0,0 0 1 0,0 0 1 16,0 0 2-16,0 0 0 0,0 0 0 0,0 0-1 15,0 0-2-15,0 0 1 0,0 0-1 16,0 0 0-16,0 0 0 0,0 0-3 0,0 0 2 15,0 0 1-15,0 0-2 0,0 0 5 0,0 0-1 16,0 0-2-16,0 0 5 0,0 0-2 0,0 0 7 16,0 0-1-16,0 0 0 0,25 0-4 0,-25 0-7 15,27 0 2-15,-8 0-5 0,4 0 1 0,2-16 5 16,-1 16-2-16,6 0-1 0,1 0 8 0,0-14-6 16,-2 14 2-16,4-8 1 0,-2 8-3 0,-1-4 1 15,4 4-4-15,-3-6 1 0,1 5 3 0,0 0-1 16,2-1-1-16,-2 1 2 0,0 1-5 0,0 0 2 15,0-3 4-15,3 3-3 0,1-1 2 16,0 1 0-16,3-3-5 0,3 1 3 0,6-1 0 16,1 0-2-16,7-3 5 0,0 2-4 0,4-2 5 15,3-1 1-15,1 0 0 0,2 2 1 0,0-2-4 16,2 1-2-16,-2 2 3 0,0-1 1 0,1 1-3 16,1 1-1-16,-1 0 0 0,-2 1 2 0,0 0 3 15,3-1 1-15,0 2-2 0,1 0-3 0,-1-1 2 16,2 0 1-16,0 1 0 0,1 0-3 0,4-2-2 15,-3 0 1-15,0 2 1 0,2-6 6 0,-1 5-4 16,3-2-2-16,-2 0 2 0,-1-2-5 0,3 3 7 16,-2-1-2-16,-3 0-2 0,1 0 2 15,-2 1-4-15,2 1 3 0,-1-2 0 0,-3 2 2 16,0-1-3-16,1 0 0 0,-1 0 0 0,-1-1-5 16,0 2 7-16,-2-4 2 0,-3 2 1 0,1-1-2 15,-1 0-2-15,-3 1-3 0,2-1-1 0,-3-1 8 16,0 0-5-16,-3 0 5 0,4 1-5 0,-4 1-3 15,-1-4 0-15,-3 6 1 0,-1-3 2 0,0-1 1 16,-5 4 2-16,0-2-6 0,-4 0 4 0,-1 0-3 16,-2 3 2-16,-2-2 2 0,-5 2-2 0,-1 0 4 15,-3-1-4-15,-2 0 0 0,-4 1 2 0,0-1-4 16,-5 0 4-16,-3-1 1 0,-2 2-1 0,1-1 8 16,-5 0 8-16,1 1 3 0,-3-3 11 0,0 4 3 15,-1-1 2-15,-2 1 7 0,-1-2 2 16,0 2-1-16,-1 0-6 0,0 0-6 0,0 0-5 15,0 0-9-15,0 0 0 0,0 0-4 0,0 0-6 16,0 0 4-16,0 0-9 0,0 0 0 0,0 0 0 16,0 0-4-16,0 0 3 0,0 0-1 0,0 0-2 15,0 0 0-15,0 0 0 0,0 0-5 0,0 0 5 16,0 0-2-16,0 0 2 0,0-17-2 0,19 17-4 16,-19 0 6-16,0-17-4 0,15 17 8 0,-15-11 0 15,13 11-6-15,-13-10 4 0,14 10-4 0,-14-10 2 16,11 3 4-16,-7 2 0 0,2-1-2 0,0-2-2 15,-2-1 0-15,-1 0-2 0,1 0 0 0,0-4 6 16,1 1-2-16,-5-3-2 0,5-3 0 16,-3-1-4-16,-2-2 2 0,2-5 2 0,-1-3 0 15,0-5-4-15,2-1-7 0,-3-5 5 0,2-3-5 16,2-5 4-16,-2-6 1 0,5-1-3 0,-1-5 5 16,0 2 0-16,1 0-1 0,1-1-7 0,4 0-2 15,-3 3 1-15,-1 3 2 0,2 1 9 0,-5 6-3 16,1 0 4-16,-1 2 0 0,-2 1-2 0,-2 4 1 15,1 0-1-15,-2 3-3 0,2 0 4 0,-2 0 2 16,2-2-2-16,1 5 2 0,-1-3-5 0,1 0 5 16,1 2 0-16,1-2-2 0,1 1-2 15,-2 1-2-15,4-1 0 0,-2 2 4 0,1 0-4 16,-1-1 2-16,-1 3 5 0,2-1-2 0,-3 3 6 16,1 4-6-16,0-1-5 0,-2 1 5 0,0 1 4 15,-1 3-1-15,-2 4 3 0,0 3-5 0,0 4-5 16,0 0 7-16,0 1-7 0,0 2 3 0,0 4 0 15,0-2 2-15,0-2 1 0,0 2 2 0,0 1-1 16,0 0-7-16,0 0 10 0,0-1-4 0,0 4-2 16,0-2 7-16,0 2-4 0,-15 1-4 0,15-3 6 15,0 2-6-15,0 1-3 0,0 0 5 0,0 0-2 16,0 0 0-16,0 0 2 0,0 0 0 0,0 0-1 16,0 0 0-16,-7 0 0 0,7 0-2 0,0 0 3 15,0 0-1-15,-5 0-8 0,3 0 4 16,2 0-5-16,0 0 1 0,-4 0 7 0,3 0-4 15,-3 0 2-15,-1 0-2 0,-1 0-1 0,-5 0 5 16,2 0 2-16,-2 0 0 0,-7 0 0 0,2 0-4 16,-4 0 2-16,-1 0 0 0,-4 0 3 0,1 0-1 15,-5 0-4-15,-1 0 4 0,-1 0-1 0,0 0 3 16,-2 0 0-16,-2 0 0 0,1-20 1 0,-1 20-1 16,3 0-2-16,-2 0-3 0,1-11 1 0,2 11-3 15,1 0 7-15,-1-9 15 0,2 9-7 0,1-5 5 16,2 1-4-16,1 2-15 0,-2 0 4 0,-1 1 0 15,4-3 0-15,-3 3 2 0,-4-1 1 0,2 0-8 16,-3 2 3-16,0-3-2 0,-1 3 2 16,1-2 3-16,-2 0-3 0,0 0 2 0,3 1 0 15,-3-1 1-15,1 0 4 0,-1-1-3 0,2 3 0 16,-1-3 1-16,-3 1-8 0,0 2 3 0,0-1-2 16,-2-2 1-16,-2 3 3 0,-2-1 1 0,-3-2-2 15,-3 1-1-15,1-1 2 0,-6 1-1 0,1 0 1 16,-2-2 1-16,0 1-1 0,-2 1-1 0,1-3-1 15,0 4 0-15,1-3 2 0,0 1 4 0,-1-1-5 16,2 2 5-16,1-2-3 0,0 0-1 0,0 3 1 16,0-3-4-16,3 1 4 0,-1 0 3 0,1-1-2 15,2-2 8-15,0 1-1 0,2-1-7 0,-3 2 3 16,3-2-9-16,0 0 4 0,-1 0 2 0,0 0-4 16,-1 0 2-16,-4 1-4 0,2 1-1 15,3 0 7-15,-4-1-4 0,-3 2 2 0,6 0 0 16,-1 3-3-16,2-4 5 0,1 3-2 0,1-3 3 15,0 2-3-15,6 1 0 0,1-1-2 0,0-1 2 16,-2 0 3-16,6 2-4 0,0 0 1 0,1-1 0 16,2 0-4-16,0 0 0 0,0 2 4 0,0-1-2 15,3 1 4-15,-1-2-2 0,2 2-4 0,-3 0 4 16,0 0-2-16,3 0 2 0,-1 0 2 0,-1 0-4 16,2 0-3-16,0 0 4 0,3 0-1 0,-3 0 3 15,3 0 3-15,-1 0-2 0,3 0 2 0,1 0-5 16,1 0 5-16,2 0 1 0,2 0-5 15,2 0 1-15,-2 0-5 0,3 0 0 0,-1 0 3 16,3 0-1-16,-1 0 3 0,1 0-3 0,0 0 1 16,1 0 0-16,-1 0-1 0,3 0-2 0,-1 0 0 15,0 0-1-15,0 0 4 0,0 0-1 0,0 0-3 16,0 0 2-16,1 0-2 0,0 0 1 0,0 0-1 16,0 0-1-16,0 0 0 0,1 0 7 0,2 0 1 15,0 0 4-15,0 0-5 0,2 0 1 0,-1 0 1 16,3 0-2-16,0 0 3 0,0 0-2 0,0 0-1 15,0 0-2-15,0 0-3 0,0 0 0 0,0 0-2 16,0 0 6-16,0 0 4 0,0 0-4 16,0 0 3-16,0 0-5 0,0 0 0 0,0 0 2 15,0 0 0-15,0 0 0 0,0 0-4 0,0 0 2 16,0 0 0-16,0 0-2 0,0 0 4 0,0 0-5 16,-24-15 4-16,24 15-3 0,-17 0 2 0,17 0 2 15,-20 0-2-15,4-12 4 0,2 12-1 0,-1-5-3 16,1 5 0-16,-2-6 2 0,1 3 0 0,1 0 0 15,3-2 0-15,1 1 1 0,-2 1-5 0,2 0 3 16,-4-2-1-16,1 3-4 0,1-2 1 0,-5 1 5 16,1 1 4-16,-3 0 1 0,2-2-8 0,-1 3-1 15,1-1-1-15,2 1 2 0,-3 0 6 0,3 0 0 16,0 1-4-16,3-3 3 0,-2 3 0 0,4 0-2 16,-2 0 1-16,5 0-8 0,1 0 2 15,1 0-2-15,1 0-7 0,2 0-12 0,0 0-28 16,1 0-29-16,1 0-37 0,0 0-51 0,0 0-46 15,0 0-86-15,0 0-123 0,0 0-140 0,0 0 37 16,0 0 117-16</inkml:trace>
  <inkml:trace contextRef="#ctx0" brushRef="#br0" timeOffset="122806.78">15596 2098 2199 0,'0'0'6'0,"0"0"1"0,0 0 0 0,24-25-1 16,-24 25-1-16,21-32-9 0,-21 10 4 0,33-4-1 15,-11-3-3-15,2-1 4 0,4-3-3 0,-2-1 2 16,-2-2 3-16,1 0 4 0,-5 1 2 0,-6-3 3 16,-3 0 10-16,-4 0 13 0,-7 2 6 0,0 1 20 15,0 5 0-15,0 2-3 0,-33 5-6 0,33 6-33 16,-30 4-22-16,30 7-15 0,-34 6 0 0,15 0 12 15,-3 0 1-15,3 33 4 0,-1-33 2 0,-3 42-3 16,4-17 0-16,3 2 2 0,1 2-3 16,3-2 3-16,5-2 3 0,7-3-2 0,0 0 6 15,0-1-9-15,0-3 7 0,25-3-1 0,-25 1-6 16,39-2 5-16,-13 0-5 0,2-2 6 0,6 1-2 16,3-1 2-16,3 1-1 0,0 1-19 0,-2 2-7 15,2 2-11-15,-5 0-6 0,0 0 9 0,-5 2 2 16,-4 2 4-16,-2-1 4 0,-4 2 0 0,-1-2 7 15,-6 3 1-15,-6-3 10 0,-1 1-1 0,-6 0 1 16,0-3 5-16,0-2-4 0,0-2 8 0,-26 2 3 16,26-7-1-16,-26 0 2 0,26-4 2 0,-25-4-9 15,25-2 0-15,-25 0-12 0,25 0 1 16,-18-26 0-16,18 26 3 0,0-39-4 0,0 13-14 0,0-5 2 16,0-1 0-16,0-2 0 0,37 0 9 15,-14 2 3-15,1 3 0 0,4 4 8 0,2 5 1 16,-2 7-9-16,2 4 8 0,0 9-2 0,-2 0 7 15,-2 0 5-15,0 0-4 0,-2 0 1 0,-4 22-7 16,0-22 3-16,-1 26 1 0,-4-26 1 0,-1 30-3 16,-3-14 4-16,-4-1-4 0,0 1 4 0,-2-3 2 15,-3 1-1-15,-1-2-3 0,-1-2 2 0,0-1 1 16,0-3-1-16,0-2 8 0,0-4-5 0,0 6-7 16,0-6-23-16,0 0-24 0,0 0-18 0,0 0 1 15,-18 0 5-15,18-30-11 0,0 30-14 0,0-34-39 16,-14 14-12-16,14-5 38 0,0-2 15 15,0 1 37-15,0-1 27 0,0 2-4 0,24 4 22 16,-24 3 31-16,20 1 27 0,-20 4 5 0,21 5 16 16,-21 1-1-16,20 4-14 0,-20 1-2 0,21 2-1 15,-21 0-7-15,19 0-3 0,-11 0 14 0,2 0 11 16,-2 26-7-16,-1-26 7 0,0 20-9 0,0-20-24 16,-1 27-8-16,2-27-9 0,-1 31-13 0,-2-17 1 15,0 1 3-15,0-1-2 0,0 0 3 0,-2-1-10 16,0-1-1-16,0-1-2 0,-1-3-3 0,-1-2 3 15,3-1 2-15,-3-1 0 0,-1-2 9 16,3-2 23-16,-3 0 6 0,2 0 6 0,1 0-1 16,0 0-21-16,-1 0-12 0,3-22-12 0,0 22-8 15,1-21-10-15,3 21 2 0,3-27-8 0,0 12 0 16,4-1 6-16,1 3 0 0,2 0 5 0,2 2 0 16,-1 2 1-16,2 9 1 0,-5-12 1 0,-2 12 4 15,3-8 1-15,-4 8 1 0,0 0-1 0,0 0-1 16,-4 0-3-16,3 0 0 0,1 0 4 0,2 0-2 15,-4 0 4-15,2 0-2 0,1 0 0 0,0 0-2 16,0 0-5-16,3 0-14 0,-1 0-9 0,6 0-11 16,-1 0-5-16,3-20 12 0,-2 20 8 0,3-24 13 15,-2 24 5-15,0-28 1 0,-4 16 2 16,-2-2 3-16,-5 1 5 0,-2-1 6 0,-3 4 8 16,-6-2 16-16,-1 3 19 0,-1 1 10 0,0 1 3 15,0 2-16-15,0 2-20 0,0 3-24 0,-27 0-8 16,27 0-7-16,-20 0 3 0,20 0 5 0,-29 28 2 15,13-28-3-15,0 25-9 0,-1-25 9 0,5 32-9 16,-3-18 9-16,6 3 2 0,9-2-2 0,-12-2 3 16,12 2-4-16,0-4 3 0,0 1-3 0,0 0 2 15,0 0 2-15,23-3 1 0,-23 4-2 0,23-4 3 16,-23 1-2-16,27 1 1 0,-27 0-2 0,30 1-4 16,-14 2 5-16,2-1-3 0,0 5 8 0,-1 0-4 15,2 1 2-15,-4 2 2 0,2 2-6 16,-3-1 5-16,0 2-1 0,-3 0-6 0,-1 1-3 15,0 1 3-15,-3-6-14 0,-2 4 6 0,-2-1 5 16,1-1-12-16,-3-4 8 0,-1 0-3 0,0-3-3 16,0-1 6-16,0-1 8 0,0-4 3 0,-26-2 3 15,26-4 0-15,-19-3-3 0,19 0-7 0,-20 0 3 16,20 0-2-16,-16-33 2 0,16 33 4 0,-16-32-7 16,16 7 11-16,0 1-1 0,-6-7-10 0,6-6 11 15,0-1-15-15,0-6 0 0,0-7 7 0,0-4-9 16,27-3 8-16,-27-6-8 0,0-3 7 0,21-3 6 15,-21-1-7-15,0-1 9 0,20 4 1 0,-20 2 10 16,0 5 21-16,13 7 16 0,-13 6 10 16,0 8 8-16,0 5-9 0,0 8-5 0,0 5 2 15,0 1-2-15,0 5 0 0,-30 2 6 0,30 5-3 16,0-1-9-16,-23 4-9 0,23 2-17 0,-15 2-21 16,15 1-19-16,-12 1-6 0,12 0-1 0,-10 0 3 15,10 32 16-15,-9-12 6 0,9 7 1 0,-5 5 1 16,5 6-5-16,0 5 4 0,0 4 2 0,0 3-1 15,24 0 4-15,-24-1-2 0,31-1-5 0,-31-2 2 16,38-1 3-16,-18-2-12 0,1-5-12 0,-2-4-28 16,2-3-45-16,-1-3-34 0,-1-3-33 0,-1-5-9 15,0-2-30-15,3-4-60 0,-2-2-86 16,1-7-120-16,0-1-19 0,2-4 104 0</inkml:trace>
  <inkml:trace contextRef="#ctx0" brushRef="#br0" timeOffset="123131.43">17904 1777 2027 0,'6'21'11'0,"-1"-21"21"0,0 18 33 0,2-18 24 15,-3 0 6-15,0 11-5 0,1-11-11 0,-3 0-1 16,2 0 16-16,0 0 0 0,-1 0-22 0,1 0-22 16,0 0-33-16,1-31-17 0,2 31-2 0,3-29-8 15,-1 10-14-15,0 0-7 0,3-4-11 16,-2 1 2-16,1-1 7 0,-4 0 5 0,1-1 8 15,-4 1 3-15,-3-1 5 0,-1 5 9 0,0 1 7 16,0 3-4-16,0 3 0 0,0 5-15 0,0 5-2 16,0 2 11-16,0 0 0 0,-23 24 9 0,23-24 4 15,0 34 0-15,-18-12-6 0,18 2 5 0,-13 2-5 16,13-1 0-16,0 2-1 0,-10-1-2 0,10-2 2 16,0-4-7-16,0 1 4 0,0-3-8 0,28 0-21 15,-28-3-5-15,40-2-5 0,-13 1-9 0,4-2-12 16,3-2-38-16,3 1-49 0,3-4-49 0,2 2-43 15,1-2-29-15,-3 2-37 0,-3-3-26 0,-3 1 18 16,-7-3 74-16</inkml:trace>
  <inkml:trace contextRef="#ctx0" brushRef="#br0" timeOffset="123488.17">16408 2945 1516 0,'-22'13'29'0,"3"-1"20"0,5-2 21 16,2-3 20-16,3-3-12 0,2-1-8 0,3-2-21 16,0 2-12-16,2-2-20 0,2-1-12 0,0 0 5 15,0 0-2-15,0 0-2 0,39 0 0 0,-18-24-3 16,9 24 3-16,8-29 5 0,9 10 10 0,9-6 3 15,14-4-2-15,7-5-1 0,14-2 0 0,10-6-5 16,13-1-5-16,7-3 7 0,8-3-5 0,6 0 0 16,1-1 0-16,2 2-1 0,-2-2 2 0,-4 10-2 15,-5 0 15-15,-5 4-12 0,-6 5-7 0,-10 4-7 16,-10 5-8-16,-8 6-1 0,-12 3 2 16,-12 3-16-16,-15 3-26 0,-11 1-12 0,-11 2 2 0,-11 4-11 15,-11 0-6-15,-5 0-25 0,0 0-37 16,-30 0-91-16,30 22-42 0,-45-22-91 0,13 0-22 15,-1 24 123-15</inkml:trace>
  <inkml:trace contextRef="#ctx0" brushRef="#br0" timeOffset="123890.51">16970 2883 1694 0,'-14'9'0'0,"5"-4"-4"0,4-2-4 0,5 2-3 15,0-5-5-15,0 0 8 0,0 0 12 0,0 0 12 16,0 0 12-16,32 0 12 0,-32-27 3 0,51 27 1 16,-13-26 2-16,9 9-7 0,10-3 3 0,9-2 11 15,5-5-8-15,12-4 2 0,6-1-9 0,7-3-13 16,5-1 14-16,8-1 1 0,-1-2 5 0,3 2-3 15,3 2-10-15,-5-3-1 0,-3 4-14 0,-3 4-5 16,-9 3-4-16,-10 3-7 0,-9 3 2 0,-10 6-1 16,-14 4-3-16,-10 3-2 0,-11 3 8 0,-11 1 23 15,-5 4 31-15,-5 0 24 0,-6 0 12 0,-1 0-12 16,-2 0-32-16,0 0-20 0,0 0-19 16,0 0-13-16,0 0-2 0,0 0-6 0,0 0-9 15,0 0-5-15,0 0-17 0,0 0-12 0,0 0-12 16,0 0-18-16,0 0-10 0,0 0-29 0,0 0-25 15,0 0-22-15,0 0-33 0,0 0-15 0,0 0-18 16,0 0-27-16,0 0-27 0,0 0-35 0,0 0 66 16</inkml:trace>
</inkml:ink>
</file>

<file path=ppt/media/image1.jpeg>
</file>

<file path=ppt/media/image10.jpg>
</file>

<file path=ppt/media/image11.jp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DB6A32-8C08-46B7-B3CF-ADA180568407}" type="datetimeFigureOut">
              <a:rPr lang="en-IN" smtClean="0"/>
              <a:t>13-04-2025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EC0254-DF8D-44BB-BE03-46CECD4F3825}" type="slidenum">
              <a:rPr lang="en-IN" smtClean="0"/>
              <a:t>‹#›</a:t>
            </a:fld>
            <a:endParaRPr lang="en-IN"/>
          </a:p>
        </p:txBody>
      </p:sp>
    </p:spTree>
    <p:extLst>
      <p:ext uri="{BB962C8B-B14F-4D97-AF65-F5344CB8AC3E}">
        <p14:creationId xmlns:p14="http://schemas.microsoft.com/office/powerpoint/2010/main" val="1894359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CA0BF82-6D49-4996-8B7B-F018D9C0C41F}" type="datetime1">
              <a:rPr lang="en-IN" smtClean="0"/>
              <a:t>13-04-2025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2641250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A61971C-B694-4101-AC3C-6E99BBC25AA9}" type="datetime1">
              <a:rPr lang="en-IN" smtClean="0"/>
              <a:t>13-04-2025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1555575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1F0C453-6B7E-4E69-B09E-F1DA56988F48}" type="datetime1">
              <a:rPr lang="en-IN" smtClean="0"/>
              <a:t>13-04-2025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11402924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8CB4FB0-0077-421A-87CF-347B5BF34F57}" type="datetime1">
              <a:rPr lang="en-IN" smtClean="0"/>
              <a:t>13-04-2025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C5CEF6-2448-4819-BB0A-CF7DF7A00F93}"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8512406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E642DCD-0282-4EF5-8CED-297702BE3746}" type="datetime1">
              <a:rPr lang="en-IN" smtClean="0"/>
              <a:t>13-04-2025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4376982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42BD745-F0F5-44EF-815F-BB345FB90B51}" type="datetime1">
              <a:rPr lang="en-IN" smtClean="0"/>
              <a:t>13-04-2025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1373092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788F1BE-A396-4F5C-9259-8C65B230EFEA}" type="datetime1">
              <a:rPr lang="en-IN" smtClean="0"/>
              <a:t>13-04-2025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40407231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7B3C65-7306-4BB7-B6E0-42DE9B2CDF6E}" type="datetime1">
              <a:rPr lang="en-IN" smtClean="0"/>
              <a:t>13-04-2025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3093875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37F306-D9FA-4480-ADFE-EE86F29A2D71}" type="datetime1">
              <a:rPr lang="en-IN" smtClean="0"/>
              <a:t>13-04-2025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3055268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D19F52B5-61D9-4F94-9EC2-23A5E3B7E81D}" type="datetime1">
              <a:rPr lang="en-IN" smtClean="0"/>
              <a:t>13-04-2025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4121587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663552-209C-45C7-A331-3D7CDDD4CAE3}" type="datetime1">
              <a:rPr lang="en-IN" smtClean="0"/>
              <a:t>13-04-2025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1537483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F86BA4-7F92-4D45-BC01-84F2C0DF9B69}" type="datetime1">
              <a:rPr lang="en-IN" smtClean="0"/>
              <a:t>13-04-2025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2076611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2C9EF3A-AC0A-4CF2-8B15-3F2A903AA527}" type="datetime1">
              <a:rPr lang="en-IN" smtClean="0"/>
              <a:t>13-04-2025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1841374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DA14B86-7005-409B-A29B-47CFA9D39F2E}" type="datetime1">
              <a:rPr lang="en-IN" smtClean="0"/>
              <a:t>13-04-2025</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205410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CDDDFE2-BA77-40E7-999A-7787D1F5F620}" type="datetime1">
              <a:rPr lang="en-IN" smtClean="0"/>
              <a:t>13-04-2025</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1164925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A7281D96-2726-4D12-B925-D4C1B431A2D9}" type="datetime1">
              <a:rPr lang="en-IN" smtClean="0"/>
              <a:t>13-04-2025</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110753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F1C015F-A852-4F37-B814-DC7ED6F0A49A}" type="datetime1">
              <a:rPr lang="en-IN" smtClean="0"/>
              <a:t>13-04-2025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C5CEF6-2448-4819-BB0A-CF7DF7A00F93}" type="slidenum">
              <a:rPr lang="en-IN" smtClean="0"/>
              <a:t>‹#›</a:t>
            </a:fld>
            <a:endParaRPr lang="en-IN"/>
          </a:p>
        </p:txBody>
      </p:sp>
    </p:spTree>
    <p:extLst>
      <p:ext uri="{BB962C8B-B14F-4D97-AF65-F5344CB8AC3E}">
        <p14:creationId xmlns:p14="http://schemas.microsoft.com/office/powerpoint/2010/main" val="462123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BB132D4-0D3E-48CC-B801-30B1A007991C}" type="datetime1">
              <a:rPr lang="en-IN" smtClean="0"/>
              <a:t>13-04-2025</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DC5CEF6-2448-4819-BB0A-CF7DF7A00F93}" type="slidenum">
              <a:rPr lang="en-IN" smtClean="0"/>
              <a:t>‹#›</a:t>
            </a:fld>
            <a:endParaRPr lang="en-IN"/>
          </a:p>
        </p:txBody>
      </p:sp>
    </p:spTree>
    <p:extLst>
      <p:ext uri="{BB962C8B-B14F-4D97-AF65-F5344CB8AC3E}">
        <p14:creationId xmlns:p14="http://schemas.microsoft.com/office/powerpoint/2010/main" val="27510839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0.emf"/><Relationship Id="rId2" Type="http://schemas.openxmlformats.org/officeDocument/2006/relationships/customXml" Target="../ink/ink1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0.emf"/><Relationship Id="rId2" Type="http://schemas.openxmlformats.org/officeDocument/2006/relationships/customXml" Target="../ink/ink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6FF16-9D57-4B50-804E-2292025FA422}"/>
              </a:ext>
            </a:extLst>
          </p:cNvPr>
          <p:cNvSpPr>
            <a:spLocks noGrp="1"/>
          </p:cNvSpPr>
          <p:nvPr>
            <p:ph type="ctrTitle"/>
          </p:nvPr>
        </p:nvSpPr>
        <p:spPr>
          <a:xfrm>
            <a:off x="1154955" y="1219200"/>
            <a:ext cx="8825658" cy="3397189"/>
          </a:xfrm>
        </p:spPr>
        <p:txBody>
          <a:bodyPr/>
          <a:lstStyle/>
          <a:p>
            <a:pPr algn="ctr"/>
            <a:r>
              <a:rPr lang="en-US" dirty="0">
                <a:solidFill>
                  <a:schemeClr val="accent3">
                    <a:lumMod val="60000"/>
                    <a:lumOff val="40000"/>
                  </a:schemeClr>
                </a:solidFill>
                <a:latin typeface="Times New Roman" panose="02020603050405020304" pitchFamily="18" charset="0"/>
                <a:cs typeface="Times New Roman" panose="02020603050405020304" pitchFamily="18" charset="0"/>
              </a:rPr>
              <a:t>Module 4 PART B: Virtual memory systems</a:t>
            </a:r>
            <a:endParaRPr lang="en-IN" dirty="0">
              <a:solidFill>
                <a:schemeClr val="accent3">
                  <a:lumMod val="60000"/>
                  <a:lumOff val="40000"/>
                </a:schemeClr>
              </a:solidFill>
              <a:latin typeface="Times New Roman" panose="02020603050405020304" pitchFamily="18" charset="0"/>
              <a:cs typeface="Times New Roman" panose="02020603050405020304" pitchFamily="18" charset="0"/>
            </a:endParaRPr>
          </a:p>
        </p:txBody>
      </p:sp>
      <p:sp>
        <p:nvSpPr>
          <p:cNvPr id="5" name="Subtitle 4">
            <a:extLst>
              <a:ext uri="{FF2B5EF4-FFF2-40B4-BE49-F238E27FC236}">
                <a16:creationId xmlns:a16="http://schemas.microsoft.com/office/drawing/2014/main" id="{CFA5189F-7FD5-4E7F-BB9E-55BAAF17B0C8}"/>
              </a:ext>
            </a:extLst>
          </p:cNvPr>
          <p:cNvSpPr>
            <a:spLocks noGrp="1"/>
          </p:cNvSpPr>
          <p:nvPr>
            <p:ph type="subTitle" idx="1"/>
          </p:nvPr>
        </p:nvSpPr>
        <p:spPr/>
        <p:txBody>
          <a:bodyPr/>
          <a:lstStyle/>
          <a:p>
            <a:r>
              <a:rPr lang="en-IN" cap="none" dirty="0" err="1">
                <a:solidFill>
                  <a:srgbClr val="FFFF00"/>
                </a:solidFill>
                <a:latin typeface="Times New Roman" panose="02020603050405020304" pitchFamily="18" charset="0"/>
                <a:cs typeface="Times New Roman" panose="02020603050405020304" pitchFamily="18" charset="0"/>
              </a:rPr>
              <a:t>Dr.</a:t>
            </a:r>
            <a:r>
              <a:rPr lang="en-IN" cap="none" dirty="0">
                <a:solidFill>
                  <a:srgbClr val="FFFF00"/>
                </a:solidFill>
                <a:latin typeface="Times New Roman" panose="02020603050405020304" pitchFamily="18" charset="0"/>
                <a:cs typeface="Times New Roman" panose="02020603050405020304" pitchFamily="18" charset="0"/>
              </a:rPr>
              <a:t> Venkatraman S.</a:t>
            </a:r>
          </a:p>
          <a:p>
            <a:r>
              <a:rPr lang="en-IN" cap="none" dirty="0">
                <a:solidFill>
                  <a:srgbClr val="FFFF00"/>
                </a:solidFill>
                <a:latin typeface="Times New Roman" panose="02020603050405020304" pitchFamily="18" charset="0"/>
                <a:cs typeface="Times New Roman" panose="02020603050405020304" pitchFamily="18" charset="0"/>
              </a:rPr>
              <a:t>Associate Professor, SCOPE, VIT Chennai.</a:t>
            </a:r>
          </a:p>
        </p:txBody>
      </p:sp>
      <p:sp>
        <p:nvSpPr>
          <p:cNvPr id="3" name="Slide Number Placeholder 2">
            <a:extLst>
              <a:ext uri="{FF2B5EF4-FFF2-40B4-BE49-F238E27FC236}">
                <a16:creationId xmlns:a16="http://schemas.microsoft.com/office/drawing/2014/main" id="{8E96F4DB-BD3F-43B5-9D7F-C3C0661D271E}"/>
              </a:ext>
            </a:extLst>
          </p:cNvPr>
          <p:cNvSpPr>
            <a:spLocks noGrp="1"/>
          </p:cNvSpPr>
          <p:nvPr>
            <p:ph type="sldNum" sz="quarter" idx="12"/>
          </p:nvPr>
        </p:nvSpPr>
        <p:spPr/>
        <p:txBody>
          <a:bodyPr/>
          <a:lstStyle/>
          <a:p>
            <a:fld id="{9DC5CEF6-2448-4819-BB0A-CF7DF7A00F93}" type="slidenum">
              <a:rPr lang="en-IN" smtClean="0"/>
              <a:t>1</a:t>
            </a:fld>
            <a:endParaRPr lang="en-IN"/>
          </a:p>
        </p:txBody>
      </p:sp>
    </p:spTree>
    <p:extLst>
      <p:ext uri="{BB962C8B-B14F-4D97-AF65-F5344CB8AC3E}">
        <p14:creationId xmlns:p14="http://schemas.microsoft.com/office/powerpoint/2010/main" val="378761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D4E32-116C-4035-85FF-CD3C3A8DB2D2}"/>
              </a:ext>
            </a:extLst>
          </p:cNvPr>
          <p:cNvSpPr>
            <a:spLocks noGrp="1"/>
          </p:cNvSpPr>
          <p:nvPr>
            <p:ph type="title"/>
          </p:nvPr>
        </p:nvSpPr>
        <p:spPr/>
        <p:txBody>
          <a:bodyPr/>
          <a:lstStyle/>
          <a:p>
            <a:r>
              <a:rPr lang="en-IN" dirty="0">
                <a:solidFill>
                  <a:srgbClr val="FFFF00"/>
                </a:solidFill>
                <a:latin typeface="Times New Roman" panose="02020603050405020304" pitchFamily="18" charset="0"/>
                <a:cs typeface="Times New Roman" panose="02020603050405020304" pitchFamily="18" charset="0"/>
              </a:rPr>
              <a:t>Assignment: 1</a:t>
            </a:r>
          </a:p>
        </p:txBody>
      </p:sp>
      <p:sp>
        <p:nvSpPr>
          <p:cNvPr id="3" name="Content Placeholder 2">
            <a:extLst>
              <a:ext uri="{FF2B5EF4-FFF2-40B4-BE49-F238E27FC236}">
                <a16:creationId xmlns:a16="http://schemas.microsoft.com/office/drawing/2014/main" id="{3EE788EE-B422-4992-8007-74F10EC2DA34}"/>
              </a:ext>
            </a:extLst>
          </p:cNvPr>
          <p:cNvSpPr>
            <a:spLocks noGrp="1"/>
          </p:cNvSpPr>
          <p:nvPr>
            <p:ph idx="1"/>
          </p:nvPr>
        </p:nvSpPr>
        <p:spPr>
          <a:xfrm>
            <a:off x="1103312" y="1535838"/>
            <a:ext cx="8946541" cy="4712562"/>
          </a:xfrm>
        </p:spPr>
        <p:txBody>
          <a:bodyPr>
            <a:normAutofit/>
          </a:bodyPr>
          <a:lstStyle/>
          <a:p>
            <a:r>
              <a:rPr lang="en-IN" dirty="0"/>
              <a:t> </a:t>
            </a:r>
            <a:r>
              <a:rPr lang="en-IN" sz="2400" dirty="0">
                <a:solidFill>
                  <a:srgbClr val="FFFF00"/>
                </a:solidFill>
                <a:latin typeface="Times New Roman" panose="02020603050405020304" pitchFamily="18" charset="0"/>
                <a:cs typeface="Times New Roman" panose="02020603050405020304" pitchFamily="18" charset="0"/>
              </a:rPr>
              <a:t>1) If virtual address is </a:t>
            </a:r>
            <a:r>
              <a:rPr lang="en-IN" sz="2400" b="1" dirty="0">
                <a:solidFill>
                  <a:srgbClr val="FFFF00"/>
                </a:solidFill>
                <a:latin typeface="Times New Roman" panose="02020603050405020304" pitchFamily="18" charset="0"/>
                <a:cs typeface="Times New Roman" panose="02020603050405020304" pitchFamily="18" charset="0"/>
              </a:rPr>
              <a:t>32 bits</a:t>
            </a:r>
            <a:r>
              <a:rPr lang="en-IN" sz="2400" dirty="0">
                <a:solidFill>
                  <a:srgbClr val="FFFF00"/>
                </a:solidFill>
                <a:latin typeface="Times New Roman" panose="02020603050405020304" pitchFamily="18" charset="0"/>
                <a:cs typeface="Times New Roman" panose="02020603050405020304" pitchFamily="18" charset="0"/>
              </a:rPr>
              <a:t> and size of page is </a:t>
            </a:r>
            <a:r>
              <a:rPr lang="en-IN" sz="2400" b="1" dirty="0">
                <a:solidFill>
                  <a:srgbClr val="FFFF00"/>
                </a:solidFill>
                <a:latin typeface="Times New Roman" panose="02020603050405020304" pitchFamily="18" charset="0"/>
                <a:cs typeface="Times New Roman" panose="02020603050405020304" pitchFamily="18" charset="0"/>
              </a:rPr>
              <a:t>4kB</a:t>
            </a:r>
            <a:r>
              <a:rPr lang="en-IN" sz="2400" dirty="0">
                <a:solidFill>
                  <a:srgbClr val="FFFF00"/>
                </a:solidFill>
                <a:latin typeface="Times New Roman" panose="02020603050405020304" pitchFamily="18" charset="0"/>
                <a:cs typeface="Times New Roman" panose="02020603050405020304" pitchFamily="18" charset="0"/>
              </a:rPr>
              <a:t> then find how many bits are required to define page number and page offset?</a:t>
            </a:r>
          </a:p>
          <a:p>
            <a:pPr marL="0" indent="0">
              <a:buNone/>
            </a:pPr>
            <a:endParaRPr lang="en-IN" sz="2400" dirty="0">
              <a:solidFill>
                <a:srgbClr val="FFFF00"/>
              </a:solidFill>
              <a:latin typeface="Times New Roman" panose="02020603050405020304" pitchFamily="18" charset="0"/>
              <a:cs typeface="Times New Roman" panose="02020603050405020304" pitchFamily="18" charset="0"/>
            </a:endParaRPr>
          </a:p>
          <a:p>
            <a:r>
              <a:rPr lang="en-IN" sz="2400" dirty="0">
                <a:solidFill>
                  <a:srgbClr val="FFFF00"/>
                </a:solidFill>
                <a:latin typeface="Times New Roman" panose="02020603050405020304" pitchFamily="18" charset="0"/>
                <a:cs typeface="Times New Roman" panose="02020603050405020304" pitchFamily="18" charset="0"/>
              </a:rPr>
              <a:t>2) If a computer hardware has a page with </a:t>
            </a:r>
            <a:r>
              <a:rPr lang="en-IN" sz="2400" b="1" dirty="0">
                <a:solidFill>
                  <a:srgbClr val="FFFF00"/>
                </a:solidFill>
                <a:latin typeface="Times New Roman" panose="02020603050405020304" pitchFamily="18" charset="0"/>
                <a:cs typeface="Times New Roman" panose="02020603050405020304" pitchFamily="18" charset="0"/>
              </a:rPr>
              <a:t>4096 bytes</a:t>
            </a:r>
            <a:r>
              <a:rPr lang="en-IN" sz="2400" dirty="0">
                <a:solidFill>
                  <a:srgbClr val="FFFF00"/>
                </a:solidFill>
                <a:latin typeface="Times New Roman" panose="02020603050405020304" pitchFamily="18" charset="0"/>
                <a:cs typeface="Times New Roman" panose="02020603050405020304" pitchFamily="18" charset="0"/>
              </a:rPr>
              <a:t> and a process required </a:t>
            </a:r>
            <a:r>
              <a:rPr lang="en-IN" sz="2400" b="1" dirty="0">
                <a:solidFill>
                  <a:srgbClr val="FFFF00"/>
                </a:solidFill>
                <a:latin typeface="Times New Roman" panose="02020603050405020304" pitchFamily="18" charset="0"/>
                <a:cs typeface="Times New Roman" panose="02020603050405020304" pitchFamily="18" charset="0"/>
              </a:rPr>
              <a:t>73,655 bytes</a:t>
            </a:r>
            <a:r>
              <a:rPr lang="en-IN" sz="2400" dirty="0">
                <a:solidFill>
                  <a:srgbClr val="FFFF00"/>
                </a:solidFill>
                <a:latin typeface="Times New Roman" panose="02020603050405020304" pitchFamily="18" charset="0"/>
                <a:cs typeface="Times New Roman" panose="02020603050405020304" pitchFamily="18" charset="0"/>
              </a:rPr>
              <a:t> then find the number of frames need to store the process in memory? </a:t>
            </a:r>
          </a:p>
          <a:p>
            <a:pPr marL="0" indent="0">
              <a:buNone/>
            </a:pPr>
            <a:endParaRPr lang="en-IN" sz="2400" dirty="0">
              <a:solidFill>
                <a:srgbClr val="FFFF00"/>
              </a:solidFill>
              <a:latin typeface="Times New Roman" panose="02020603050405020304" pitchFamily="18" charset="0"/>
              <a:cs typeface="Times New Roman" panose="02020603050405020304" pitchFamily="18" charset="0"/>
            </a:endParaRPr>
          </a:p>
          <a:p>
            <a:r>
              <a:rPr lang="en-IN" sz="2400" dirty="0">
                <a:solidFill>
                  <a:srgbClr val="FFFF00"/>
                </a:solidFill>
                <a:latin typeface="Times New Roman" panose="02020603050405020304" pitchFamily="18" charset="0"/>
                <a:cs typeface="Times New Roman" panose="02020603050405020304" pitchFamily="18" charset="0"/>
              </a:rPr>
              <a:t>3) If a computer system has a </a:t>
            </a:r>
            <a:r>
              <a:rPr lang="en-IN" sz="2400" b="1" dirty="0">
                <a:solidFill>
                  <a:srgbClr val="FFFF00"/>
                </a:solidFill>
                <a:latin typeface="Times New Roman" panose="02020603050405020304" pitchFamily="18" charset="0"/>
                <a:cs typeface="Times New Roman" panose="02020603050405020304" pitchFamily="18" charset="0"/>
              </a:rPr>
              <a:t>48-bits</a:t>
            </a:r>
            <a:r>
              <a:rPr lang="en-IN" sz="2400" dirty="0">
                <a:solidFill>
                  <a:srgbClr val="FFFF00"/>
                </a:solidFill>
                <a:latin typeface="Times New Roman" panose="02020603050405020304" pitchFamily="18" charset="0"/>
                <a:cs typeface="Times New Roman" panose="02020603050405020304" pitchFamily="18" charset="0"/>
              </a:rPr>
              <a:t> logical address, 8 bytes  page table entry and </a:t>
            </a:r>
            <a:r>
              <a:rPr lang="en-IN" sz="2400" b="1" dirty="0">
                <a:solidFill>
                  <a:srgbClr val="FFFF00"/>
                </a:solidFill>
                <a:latin typeface="Times New Roman" panose="02020603050405020304" pitchFamily="18" charset="0"/>
                <a:cs typeface="Times New Roman" panose="02020603050405020304" pitchFamily="18" charset="0"/>
              </a:rPr>
              <a:t>4 kB</a:t>
            </a:r>
            <a:r>
              <a:rPr lang="en-IN" sz="2400" dirty="0">
                <a:solidFill>
                  <a:srgbClr val="FFFF00"/>
                </a:solidFill>
                <a:latin typeface="Times New Roman" panose="02020603050405020304" pitchFamily="18" charset="0"/>
                <a:cs typeface="Times New Roman" panose="02020603050405020304" pitchFamily="18" charset="0"/>
              </a:rPr>
              <a:t> pages, then find the size of page table.</a:t>
            </a:r>
          </a:p>
        </p:txBody>
      </p:sp>
      <p:sp>
        <p:nvSpPr>
          <p:cNvPr id="4" name="Slide Number Placeholder 3">
            <a:extLst>
              <a:ext uri="{FF2B5EF4-FFF2-40B4-BE49-F238E27FC236}">
                <a16:creationId xmlns:a16="http://schemas.microsoft.com/office/drawing/2014/main" id="{A1326CD4-B792-4F1F-84E9-7142202B2056}"/>
              </a:ext>
            </a:extLst>
          </p:cNvPr>
          <p:cNvSpPr>
            <a:spLocks noGrp="1"/>
          </p:cNvSpPr>
          <p:nvPr>
            <p:ph type="sldNum" sz="quarter" idx="12"/>
          </p:nvPr>
        </p:nvSpPr>
        <p:spPr/>
        <p:txBody>
          <a:bodyPr/>
          <a:lstStyle/>
          <a:p>
            <a:fld id="{9DC5CEF6-2448-4819-BB0A-CF7DF7A00F93}" type="slidenum">
              <a:rPr lang="en-IN" smtClean="0"/>
              <a:t>10</a:t>
            </a:fld>
            <a:endParaRPr lang="en-IN"/>
          </a:p>
        </p:txBody>
      </p:sp>
    </p:spTree>
    <p:extLst>
      <p:ext uri="{BB962C8B-B14F-4D97-AF65-F5344CB8AC3E}">
        <p14:creationId xmlns:p14="http://schemas.microsoft.com/office/powerpoint/2010/main" val="2832564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740B2-C94B-44B9-B966-34077AD80A5F}"/>
              </a:ext>
            </a:extLst>
          </p:cNvPr>
          <p:cNvSpPr>
            <a:spLocks noGrp="1"/>
          </p:cNvSpPr>
          <p:nvPr>
            <p:ph type="title"/>
          </p:nvPr>
        </p:nvSpPr>
        <p:spPr>
          <a:xfrm>
            <a:off x="646111" y="452718"/>
            <a:ext cx="9404723" cy="861177"/>
          </a:xfrm>
        </p:spPr>
        <p:txBody>
          <a:bodyPr/>
          <a:lstStyle/>
          <a:p>
            <a:r>
              <a:rPr lang="en-IN" dirty="0">
                <a:solidFill>
                  <a:srgbClr val="FFFF00"/>
                </a:solidFill>
                <a:latin typeface="Times New Roman" panose="02020603050405020304" pitchFamily="18" charset="0"/>
                <a:cs typeface="Times New Roman" panose="02020603050405020304" pitchFamily="18" charset="0"/>
              </a:rPr>
              <a:t>Solution for Assignment 1:</a:t>
            </a:r>
          </a:p>
        </p:txBody>
      </p:sp>
      <p:sp>
        <p:nvSpPr>
          <p:cNvPr id="3" name="Content Placeholder 2">
            <a:extLst>
              <a:ext uri="{FF2B5EF4-FFF2-40B4-BE49-F238E27FC236}">
                <a16:creationId xmlns:a16="http://schemas.microsoft.com/office/drawing/2014/main" id="{A82E4E18-8131-4892-BF6E-313036F365A6}"/>
              </a:ext>
            </a:extLst>
          </p:cNvPr>
          <p:cNvSpPr>
            <a:spLocks noGrp="1"/>
          </p:cNvSpPr>
          <p:nvPr>
            <p:ph idx="1"/>
          </p:nvPr>
        </p:nvSpPr>
        <p:spPr>
          <a:xfrm>
            <a:off x="1014535" y="1331259"/>
            <a:ext cx="8946541" cy="4195481"/>
          </a:xfrm>
        </p:spPr>
        <p:txBody>
          <a:bodyPr>
            <a:normAutofit fontScale="85000" lnSpcReduction="20000"/>
          </a:bodyPr>
          <a:lstStyle/>
          <a:p>
            <a:pPr lvl="0">
              <a:buClr>
                <a:srgbClr val="1E5155">
                  <a:lumMod val="40000"/>
                  <a:lumOff val="60000"/>
                </a:srgbClr>
              </a:buClr>
            </a:pPr>
            <a:r>
              <a:rPr lang="en-IN" sz="2400" dirty="0">
                <a:solidFill>
                  <a:srgbClr val="FFFF00"/>
                </a:solidFill>
                <a:latin typeface="Times New Roman" panose="02020603050405020304" pitchFamily="18" charset="0"/>
                <a:cs typeface="Times New Roman" panose="02020603050405020304" pitchFamily="18" charset="0"/>
              </a:rPr>
              <a:t>Solution 1): </a:t>
            </a:r>
          </a:p>
          <a:p>
            <a:pPr marL="0" lvl="0" indent="0">
              <a:buClr>
                <a:srgbClr val="1E5155">
                  <a:lumMod val="40000"/>
                  <a:lumOff val="60000"/>
                </a:srgbClr>
              </a:buClr>
              <a:buNone/>
            </a:pPr>
            <a:r>
              <a:rPr lang="en-IN" sz="2400" dirty="0">
                <a:solidFill>
                  <a:srgbClr val="FFFF00"/>
                </a:solidFill>
                <a:latin typeface="Times New Roman" panose="02020603050405020304" pitchFamily="18" charset="0"/>
                <a:cs typeface="Times New Roman" panose="02020603050405020304" pitchFamily="18" charset="0"/>
              </a:rPr>
              <a:t>	Number of bit for Logical address  =32, Page size = 4KB= 	4*2^10=2^12 </a:t>
            </a:r>
            <a:r>
              <a:rPr lang="en-IN" sz="2400" dirty="0" err="1">
                <a:solidFill>
                  <a:srgbClr val="FFFF00"/>
                </a:solidFill>
                <a:latin typeface="Times New Roman" panose="02020603050405020304" pitchFamily="18" charset="0"/>
                <a:cs typeface="Times New Roman" panose="02020603050405020304" pitchFamily="18" charset="0"/>
              </a:rPr>
              <a:t>i.e</a:t>
            </a:r>
            <a:r>
              <a:rPr lang="en-IN" sz="2400" dirty="0">
                <a:solidFill>
                  <a:srgbClr val="FFFF00"/>
                </a:solidFill>
                <a:latin typeface="Times New Roman" panose="02020603050405020304" pitchFamily="18" charset="0"/>
                <a:cs typeface="Times New Roman" panose="02020603050405020304" pitchFamily="18" charset="0"/>
              </a:rPr>
              <a:t> 	number bits for page offset is =12, therefore 	number 	of bits for page number = 	32 – 12=20 bits.</a:t>
            </a:r>
          </a:p>
          <a:p>
            <a:pPr marL="0" lvl="0" indent="0">
              <a:buClr>
                <a:srgbClr val="1E5155">
                  <a:lumMod val="40000"/>
                  <a:lumOff val="60000"/>
                </a:srgbClr>
              </a:buClr>
              <a:buNone/>
            </a:pPr>
            <a:endParaRPr lang="en-IN" sz="2400" dirty="0">
              <a:solidFill>
                <a:srgbClr val="FFFF00"/>
              </a:solidFill>
              <a:latin typeface="Times New Roman" panose="02020603050405020304" pitchFamily="18" charset="0"/>
              <a:cs typeface="Times New Roman" panose="02020603050405020304" pitchFamily="18" charset="0"/>
            </a:endParaRPr>
          </a:p>
          <a:p>
            <a:pPr lvl="0">
              <a:buClr>
                <a:srgbClr val="1E5155">
                  <a:lumMod val="40000"/>
                  <a:lumOff val="60000"/>
                </a:srgbClr>
              </a:buClr>
            </a:pPr>
            <a:r>
              <a:rPr lang="en-IN" sz="2400" dirty="0">
                <a:solidFill>
                  <a:srgbClr val="FFFF00"/>
                </a:solidFill>
                <a:latin typeface="Times New Roman" panose="02020603050405020304" pitchFamily="18" charset="0"/>
                <a:cs typeface="Times New Roman" panose="02020603050405020304" pitchFamily="18" charset="0"/>
              </a:rPr>
              <a:t>Solution 2): </a:t>
            </a:r>
          </a:p>
          <a:p>
            <a:pPr marL="0" lvl="0" indent="0">
              <a:buClr>
                <a:srgbClr val="1E5155">
                  <a:lumMod val="40000"/>
                  <a:lumOff val="60000"/>
                </a:srgbClr>
              </a:buClr>
              <a:buNone/>
            </a:pPr>
            <a:r>
              <a:rPr lang="en-IN" sz="2400" dirty="0">
                <a:solidFill>
                  <a:srgbClr val="FFFF00"/>
                </a:solidFill>
                <a:latin typeface="Times New Roman" panose="02020603050405020304" pitchFamily="18" charset="0"/>
                <a:cs typeface="Times New Roman" panose="02020603050405020304" pitchFamily="18" charset="0"/>
              </a:rPr>
              <a:t>	Process required 73,655 bytes, page size= 4096 bytes therefore 	number o</a:t>
            </a:r>
            <a:r>
              <a:rPr lang="en-US" sz="2400" dirty="0">
                <a:solidFill>
                  <a:srgbClr val="FFFF00"/>
                </a:solidFill>
                <a:latin typeface="Times New Roman" panose="02020603050405020304" pitchFamily="18" charset="0"/>
                <a:cs typeface="Times New Roman" panose="02020603050405020304" pitchFamily="18" charset="0"/>
              </a:rPr>
              <a:t>f 	frames needed =73655/4096 = 18.</a:t>
            </a:r>
          </a:p>
          <a:p>
            <a:pPr marL="0" lvl="0" indent="0">
              <a:buClr>
                <a:srgbClr val="1E5155">
                  <a:lumMod val="40000"/>
                  <a:lumOff val="60000"/>
                </a:srgbClr>
              </a:buClr>
              <a:buNone/>
            </a:pPr>
            <a:endParaRPr lang="en-US" sz="2400" dirty="0">
              <a:solidFill>
                <a:srgbClr val="FFFF00"/>
              </a:solidFill>
              <a:latin typeface="Times New Roman" panose="02020603050405020304" pitchFamily="18" charset="0"/>
              <a:cs typeface="Times New Roman" panose="02020603050405020304" pitchFamily="18" charset="0"/>
            </a:endParaRPr>
          </a:p>
          <a:p>
            <a:pPr lvl="0">
              <a:buClr>
                <a:srgbClr val="1E5155">
                  <a:lumMod val="40000"/>
                  <a:lumOff val="60000"/>
                </a:srgbClr>
              </a:buClr>
            </a:pPr>
            <a:r>
              <a:rPr lang="en-US" sz="2400" dirty="0">
                <a:solidFill>
                  <a:srgbClr val="FFFF00"/>
                </a:solidFill>
                <a:latin typeface="Times New Roman" panose="02020603050405020304" pitchFamily="18" charset="0"/>
                <a:cs typeface="Times New Roman" panose="02020603050405020304" pitchFamily="18" charset="0"/>
              </a:rPr>
              <a:t>Solution 3): </a:t>
            </a:r>
          </a:p>
          <a:p>
            <a:pPr marL="0" lvl="0" indent="0">
              <a:buClr>
                <a:srgbClr val="1E5155">
                  <a:lumMod val="40000"/>
                  <a:lumOff val="60000"/>
                </a:srgbClr>
              </a:buClr>
              <a:buNone/>
            </a:pPr>
            <a:r>
              <a:rPr lang="en-US" sz="2400" dirty="0">
                <a:solidFill>
                  <a:srgbClr val="FFFF00"/>
                </a:solidFill>
                <a:latin typeface="Times New Roman" panose="02020603050405020304" pitchFamily="18" charset="0"/>
                <a:cs typeface="Times New Roman" panose="02020603050405020304" pitchFamily="18" charset="0"/>
              </a:rPr>
              <a:t>	Logical address = 48 bits , page size= 4KB= 2^12, </a:t>
            </a:r>
            <a:r>
              <a:rPr lang="en-US" sz="2400" dirty="0" err="1">
                <a:solidFill>
                  <a:srgbClr val="FFFF00"/>
                </a:solidFill>
                <a:latin typeface="Times New Roman" panose="02020603050405020304" pitchFamily="18" charset="0"/>
                <a:cs typeface="Times New Roman" panose="02020603050405020304" pitchFamily="18" charset="0"/>
              </a:rPr>
              <a:t>i.e</a:t>
            </a:r>
            <a:r>
              <a:rPr lang="en-US" sz="2400" dirty="0">
                <a:solidFill>
                  <a:srgbClr val="FFFF00"/>
                </a:solidFill>
                <a:latin typeface="Times New Roman" panose="02020603050405020304" pitchFamily="18" charset="0"/>
                <a:cs typeface="Times New Roman" panose="02020603050405020304" pitchFamily="18" charset="0"/>
              </a:rPr>
              <a:t>, 12 bits for page 	offset, 	and number of bits for page number = 48 -12=30 bits therefore the 	size of page 	table = 2^30 *8=2^33.</a:t>
            </a:r>
            <a:endParaRPr lang="en-IN" sz="2400" dirty="0">
              <a:solidFill>
                <a:srgbClr val="FFFF00"/>
              </a:solidFill>
              <a:latin typeface="Times New Roman" panose="02020603050405020304" pitchFamily="18" charset="0"/>
              <a:cs typeface="Times New Roman" panose="02020603050405020304" pitchFamily="18" charset="0"/>
            </a:endParaRPr>
          </a:p>
          <a:p>
            <a:endParaRPr lang="en-IN" dirty="0"/>
          </a:p>
        </p:txBody>
      </p:sp>
      <p:sp>
        <p:nvSpPr>
          <p:cNvPr id="4" name="Slide Number Placeholder 3">
            <a:extLst>
              <a:ext uri="{FF2B5EF4-FFF2-40B4-BE49-F238E27FC236}">
                <a16:creationId xmlns:a16="http://schemas.microsoft.com/office/drawing/2014/main" id="{522039FA-5D86-412B-903D-528430ABF222}"/>
              </a:ext>
            </a:extLst>
          </p:cNvPr>
          <p:cNvSpPr>
            <a:spLocks noGrp="1"/>
          </p:cNvSpPr>
          <p:nvPr>
            <p:ph type="sldNum" sz="quarter" idx="12"/>
          </p:nvPr>
        </p:nvSpPr>
        <p:spPr/>
        <p:txBody>
          <a:bodyPr/>
          <a:lstStyle/>
          <a:p>
            <a:fld id="{9DC5CEF6-2448-4819-BB0A-CF7DF7A00F93}" type="slidenum">
              <a:rPr lang="en-IN" smtClean="0"/>
              <a:t>11</a:t>
            </a:fld>
            <a:endParaRPr lang="en-IN"/>
          </a:p>
        </p:txBody>
      </p:sp>
    </p:spTree>
    <p:extLst>
      <p:ext uri="{BB962C8B-B14F-4D97-AF65-F5344CB8AC3E}">
        <p14:creationId xmlns:p14="http://schemas.microsoft.com/office/powerpoint/2010/main" val="32042222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2674531" cy="738664"/>
          </a:xfrm>
          <a:prstGeom prst="rect">
            <a:avLst/>
          </a:prstGeom>
        </p:spPr>
        <p:txBody>
          <a:bodyPr wrap="square">
            <a:spAutoFit/>
          </a:bodyPr>
          <a:lstStyle/>
          <a:p>
            <a:r>
              <a:rPr lang="en-IN" sz="4200" dirty="0">
                <a:solidFill>
                  <a:srgbClr val="FFFF00"/>
                </a:solidFill>
                <a:latin typeface="Times New Roman" panose="02020603050405020304" pitchFamily="18" charset="0"/>
                <a:cs typeface="Times New Roman" panose="02020603050405020304" pitchFamily="18" charset="0"/>
              </a:rPr>
              <a:t>Drawback:  </a:t>
            </a:r>
            <a:endParaRPr lang="en-IN" sz="4200" dirty="0"/>
          </a:p>
        </p:txBody>
      </p:sp>
      <p:sp>
        <p:nvSpPr>
          <p:cNvPr id="6" name="Rectangle 5">
            <a:extLst>
              <a:ext uri="{FF2B5EF4-FFF2-40B4-BE49-F238E27FC236}">
                <a16:creationId xmlns:a16="http://schemas.microsoft.com/office/drawing/2014/main" id="{557AD721-1149-46B0-8E9E-2B7A269A3A06}"/>
              </a:ext>
            </a:extLst>
          </p:cNvPr>
          <p:cNvSpPr/>
          <p:nvPr/>
        </p:nvSpPr>
        <p:spPr>
          <a:xfrm>
            <a:off x="1289743" y="1445748"/>
            <a:ext cx="9079375" cy="2631490"/>
          </a:xfrm>
          <a:prstGeom prst="rect">
            <a:avLst/>
          </a:prstGeom>
        </p:spPr>
        <p:txBody>
          <a:bodyPr wrap="square">
            <a:spAutoFit/>
          </a:bodyPr>
          <a:lstStyle/>
          <a:p>
            <a:pPr marL="342900" lvl="0" indent="-342900" algn="just">
              <a:spcBef>
                <a:spcPts val="1000"/>
              </a:spcBef>
              <a:buClr>
                <a:srgbClr val="1E5155">
                  <a:lumMod val="40000"/>
                  <a:lumOff val="60000"/>
                </a:srgbClr>
              </a:buClr>
              <a:buSzPct val="80000"/>
              <a:buFont typeface="Wingdings 3" charset="2"/>
              <a:buChar char=""/>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342900" lvl="0" indent="-342900" algn="just">
              <a:spcBef>
                <a:spcPts val="1000"/>
              </a:spcBef>
              <a:buClr>
                <a:srgbClr val="1E5155">
                  <a:lumMod val="40000"/>
                  <a:lumOff val="60000"/>
                </a:srgbClr>
              </a:buClr>
              <a:buSzPct val="80000"/>
              <a:buFont typeface="Wingdings 3" charset="2"/>
              <a:buChar char=""/>
            </a:pPr>
            <a:r>
              <a:rPr lang="en-US" sz="2000" dirty="0">
                <a:solidFill>
                  <a:srgbClr val="FFFF00"/>
                </a:solidFill>
                <a:latin typeface="Times New Roman" panose="02020603050405020304" pitchFamily="18" charset="0"/>
                <a:ea typeface="+mj-ea"/>
                <a:cs typeface="Times New Roman" panose="02020603050405020304" pitchFamily="18" charset="0"/>
              </a:rPr>
              <a:t>If page table is very large  then implementation of fast registers for most modern computers are not feasible. </a:t>
            </a:r>
          </a:p>
          <a:p>
            <a:pPr lvl="0" algn="just">
              <a:spcBef>
                <a:spcPts val="1000"/>
              </a:spcBef>
              <a:buClr>
                <a:srgbClr val="1E5155">
                  <a:lumMod val="40000"/>
                  <a:lumOff val="60000"/>
                </a:srgbClr>
              </a:buClr>
              <a:buSzPct val="80000"/>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342900" lvl="0" indent="-342900" algn="just">
              <a:spcBef>
                <a:spcPts val="1000"/>
              </a:spcBef>
              <a:buClr>
                <a:srgbClr val="1E5155">
                  <a:lumMod val="40000"/>
                  <a:lumOff val="60000"/>
                </a:srgbClr>
              </a:buClr>
              <a:buSzPct val="80000"/>
              <a:buFont typeface="Wingdings 3" charset="2"/>
              <a:buChar char=""/>
            </a:pPr>
            <a:r>
              <a:rPr lang="en-US" sz="2000" dirty="0">
                <a:solidFill>
                  <a:srgbClr val="FFFF00"/>
                </a:solidFill>
                <a:latin typeface="Times New Roman" panose="02020603050405020304" pitchFamily="18" charset="0"/>
                <a:ea typeface="+mj-ea"/>
                <a:cs typeface="Times New Roman" panose="02020603050405020304" pitchFamily="18" charset="0"/>
              </a:rPr>
              <a:t>With the use of Page Table Base Register (PTBR), we can reduce context switching time. Since this scheme needs 2 memory accesses, to overcome this issue a speedy lookup cache  called Translation Lookaside Buffer (TLB) was proposed.</a:t>
            </a:r>
          </a:p>
        </p:txBody>
      </p:sp>
      <p:sp>
        <p:nvSpPr>
          <p:cNvPr id="2" name="Slide Number Placeholder 1">
            <a:extLst>
              <a:ext uri="{FF2B5EF4-FFF2-40B4-BE49-F238E27FC236}">
                <a16:creationId xmlns:a16="http://schemas.microsoft.com/office/drawing/2014/main" id="{C97FCBD5-9C4D-43CF-89FF-88B7AF0566B8}"/>
              </a:ext>
            </a:extLst>
          </p:cNvPr>
          <p:cNvSpPr>
            <a:spLocks noGrp="1"/>
          </p:cNvSpPr>
          <p:nvPr>
            <p:ph type="sldNum" sz="quarter" idx="12"/>
          </p:nvPr>
        </p:nvSpPr>
        <p:spPr/>
        <p:txBody>
          <a:bodyPr/>
          <a:lstStyle/>
          <a:p>
            <a:fld id="{9DC5CEF6-2448-4819-BB0A-CF7DF7A00F93}" type="slidenum">
              <a:rPr lang="en-IN" smtClean="0"/>
              <a:t>12</a:t>
            </a:fld>
            <a:endParaRPr lang="en-IN"/>
          </a:p>
        </p:txBody>
      </p:sp>
    </p:spTree>
    <p:extLst>
      <p:ext uri="{BB962C8B-B14F-4D97-AF65-F5344CB8AC3E}">
        <p14:creationId xmlns:p14="http://schemas.microsoft.com/office/powerpoint/2010/main" val="6146755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738664"/>
          </a:xfrm>
          <a:prstGeom prst="rect">
            <a:avLst/>
          </a:prstGeom>
        </p:spPr>
        <p:txBody>
          <a:bodyPr wrap="square">
            <a:spAutoFit/>
          </a:bodyPr>
          <a:lstStyle/>
          <a:p>
            <a:r>
              <a:rPr lang="en-IN" sz="4200" dirty="0">
                <a:solidFill>
                  <a:srgbClr val="FFFF00"/>
                </a:solidFill>
                <a:latin typeface="Times New Roman" panose="02020603050405020304" pitchFamily="18" charset="0"/>
                <a:cs typeface="Times New Roman" panose="02020603050405020304" pitchFamily="18" charset="0"/>
              </a:rPr>
              <a:t>Translation Lookaside Buffer (TLB)  </a:t>
            </a:r>
            <a:endParaRPr lang="en-IN" sz="4200" dirty="0"/>
          </a:p>
        </p:txBody>
      </p:sp>
      <p:sp>
        <p:nvSpPr>
          <p:cNvPr id="6" name="Rectangle 5">
            <a:extLst>
              <a:ext uri="{FF2B5EF4-FFF2-40B4-BE49-F238E27FC236}">
                <a16:creationId xmlns:a16="http://schemas.microsoft.com/office/drawing/2014/main" id="{557AD721-1149-46B0-8E9E-2B7A269A3A06}"/>
              </a:ext>
            </a:extLst>
          </p:cNvPr>
          <p:cNvSpPr/>
          <p:nvPr/>
        </p:nvSpPr>
        <p:spPr>
          <a:xfrm>
            <a:off x="1289743" y="1445748"/>
            <a:ext cx="9079375" cy="4811574"/>
          </a:xfrm>
          <a:prstGeom prst="rect">
            <a:avLst/>
          </a:prstGeom>
        </p:spPr>
        <p:txBody>
          <a:bodyPr wrap="square">
            <a:spAutoFit/>
          </a:bodyPr>
          <a:lstStyle/>
          <a:p>
            <a:pPr marL="342900" lvl="0" indent="-342900" algn="just">
              <a:spcBef>
                <a:spcPts val="1000"/>
              </a:spcBef>
              <a:buClr>
                <a:srgbClr val="1E5155">
                  <a:lumMod val="40000"/>
                  <a:lumOff val="60000"/>
                </a:srgbClr>
              </a:buClr>
              <a:buSzPct val="80000"/>
              <a:buFont typeface="Wingdings 3" charset="2"/>
              <a:buChar char=""/>
            </a:pPr>
            <a:r>
              <a:rPr lang="en-US" sz="2000" dirty="0">
                <a:solidFill>
                  <a:srgbClr val="FFFF00"/>
                </a:solidFill>
                <a:latin typeface="Times New Roman" panose="02020603050405020304" pitchFamily="18" charset="0"/>
                <a:ea typeface="+mj-ea"/>
                <a:cs typeface="Times New Roman" panose="02020603050405020304" pitchFamily="18" charset="0"/>
              </a:rPr>
              <a:t>A translation lookaside buffer (TLB) is a cache that stores latest translations of  physical addresses to logical memory for quicker retrieval. </a:t>
            </a:r>
          </a:p>
          <a:p>
            <a:pPr lvl="0" algn="just">
              <a:spcBef>
                <a:spcPts val="1000"/>
              </a:spcBef>
              <a:buClr>
                <a:srgbClr val="1E5155">
                  <a:lumMod val="40000"/>
                  <a:lumOff val="60000"/>
                </a:srgbClr>
              </a:buClr>
              <a:buSzPct val="80000"/>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342900" lvl="0" indent="-342900" algn="just">
              <a:spcBef>
                <a:spcPts val="1000"/>
              </a:spcBef>
              <a:buClr>
                <a:srgbClr val="1E5155">
                  <a:lumMod val="40000"/>
                  <a:lumOff val="60000"/>
                </a:srgbClr>
              </a:buClr>
              <a:buSzPct val="80000"/>
              <a:buFont typeface="Wingdings 3" charset="2"/>
              <a:buChar char=""/>
            </a:pPr>
            <a:r>
              <a:rPr lang="en-US" sz="2000" dirty="0">
                <a:solidFill>
                  <a:srgbClr val="FFFF00"/>
                </a:solidFill>
                <a:latin typeface="Times New Roman" panose="02020603050405020304" pitchFamily="18" charset="0"/>
                <a:ea typeface="+mj-ea"/>
                <a:cs typeface="Times New Roman" panose="02020603050405020304" pitchFamily="18" charset="0"/>
              </a:rPr>
              <a:t>Each row of  TLB consists of  a tag and a value. </a:t>
            </a:r>
          </a:p>
          <a:p>
            <a:pPr lvl="0" algn="just">
              <a:spcBef>
                <a:spcPts val="1000"/>
              </a:spcBef>
              <a:buClr>
                <a:srgbClr val="1E5155">
                  <a:lumMod val="40000"/>
                  <a:lumOff val="60000"/>
                </a:srgbClr>
              </a:buClr>
              <a:buSzPct val="80000"/>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342900" lvl="0" indent="-342900" algn="just">
              <a:spcBef>
                <a:spcPts val="1000"/>
              </a:spcBef>
              <a:buClr>
                <a:srgbClr val="1E5155">
                  <a:lumMod val="40000"/>
                  <a:lumOff val="60000"/>
                </a:srgbClr>
              </a:buClr>
              <a:buSzPct val="80000"/>
              <a:buFont typeface="Wingdings 3" charset="2"/>
              <a:buChar char=""/>
            </a:pPr>
            <a:r>
              <a:rPr lang="en-US" sz="2000" dirty="0">
                <a:solidFill>
                  <a:srgbClr val="FFFF00"/>
                </a:solidFill>
                <a:latin typeface="Times New Roman" panose="02020603050405020304" pitchFamily="18" charset="0"/>
                <a:ea typeface="+mj-ea"/>
                <a:cs typeface="Times New Roman" panose="02020603050405020304" pitchFamily="18" charset="0"/>
              </a:rPr>
              <a:t>When the associative memory can be obtained with an item, all the tags match the item at the same time.</a:t>
            </a:r>
          </a:p>
          <a:p>
            <a:pPr lvl="0" algn="just">
              <a:spcBef>
                <a:spcPts val="1000"/>
              </a:spcBef>
              <a:buClr>
                <a:srgbClr val="1E5155">
                  <a:lumMod val="40000"/>
                  <a:lumOff val="60000"/>
                </a:srgbClr>
              </a:buClr>
              <a:buSzPct val="80000"/>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342900" lvl="0" indent="-342900" algn="just">
              <a:spcBef>
                <a:spcPts val="1000"/>
              </a:spcBef>
              <a:buClr>
                <a:srgbClr val="1E5155">
                  <a:lumMod val="40000"/>
                  <a:lumOff val="60000"/>
                </a:srgbClr>
              </a:buClr>
              <a:buSzPct val="80000"/>
              <a:buFont typeface="Wingdings 3" charset="2"/>
              <a:buChar char=""/>
            </a:pPr>
            <a:r>
              <a:rPr lang="en-US" sz="2000" dirty="0">
                <a:solidFill>
                  <a:srgbClr val="FFFF00"/>
                </a:solidFill>
                <a:latin typeface="Times New Roman" panose="02020603050405020304" pitchFamily="18" charset="0"/>
                <a:ea typeface="+mj-ea"/>
                <a:cs typeface="Times New Roman" panose="02020603050405020304" pitchFamily="18" charset="0"/>
              </a:rPr>
              <a:t>When the element is located it returns the corresponding value field. The search is quick; however, the hardware is expensive.. </a:t>
            </a:r>
          </a:p>
          <a:p>
            <a:pPr lvl="0" algn="just">
              <a:spcBef>
                <a:spcPts val="1000"/>
              </a:spcBef>
              <a:buClr>
                <a:srgbClr val="1E5155">
                  <a:lumMod val="40000"/>
                  <a:lumOff val="60000"/>
                </a:srgbClr>
              </a:buClr>
              <a:buSzPct val="80000"/>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lvl="0" algn="just">
              <a:spcBef>
                <a:spcPts val="1000"/>
              </a:spcBef>
              <a:buClr>
                <a:srgbClr val="1E5155">
                  <a:lumMod val="40000"/>
                  <a:lumOff val="60000"/>
                </a:srgbClr>
              </a:buClr>
              <a:buSzPct val="80000"/>
            </a:pPr>
            <a:endParaRPr lang="en-US" sz="2000" dirty="0">
              <a:solidFill>
                <a:srgbClr val="FFFF00"/>
              </a:solidFill>
              <a:latin typeface="Times New Roman" panose="02020603050405020304" pitchFamily="18" charset="0"/>
              <a:ea typeface="+mj-ea"/>
              <a:cs typeface="Times New Roman" panose="02020603050405020304" pitchFamily="18" charset="0"/>
            </a:endParaRPr>
          </a:p>
        </p:txBody>
      </p:sp>
      <p:sp>
        <p:nvSpPr>
          <p:cNvPr id="2" name="Slide Number Placeholder 1">
            <a:extLst>
              <a:ext uri="{FF2B5EF4-FFF2-40B4-BE49-F238E27FC236}">
                <a16:creationId xmlns:a16="http://schemas.microsoft.com/office/drawing/2014/main" id="{60F260AE-3898-42B8-9F86-092176B656D8}"/>
              </a:ext>
            </a:extLst>
          </p:cNvPr>
          <p:cNvSpPr>
            <a:spLocks noGrp="1"/>
          </p:cNvSpPr>
          <p:nvPr>
            <p:ph type="sldNum" sz="quarter" idx="12"/>
          </p:nvPr>
        </p:nvSpPr>
        <p:spPr/>
        <p:txBody>
          <a:bodyPr/>
          <a:lstStyle/>
          <a:p>
            <a:fld id="{9DC5CEF6-2448-4819-BB0A-CF7DF7A00F93}" type="slidenum">
              <a:rPr lang="en-IN" smtClean="0"/>
              <a:t>13</a:t>
            </a:fld>
            <a:endParaRPr lang="en-IN"/>
          </a:p>
        </p:txBody>
      </p:sp>
    </p:spTree>
    <p:extLst>
      <p:ext uri="{BB962C8B-B14F-4D97-AF65-F5344CB8AC3E}">
        <p14:creationId xmlns:p14="http://schemas.microsoft.com/office/powerpoint/2010/main" val="3594142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738664"/>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Memory Mapping with TLB </a:t>
            </a:r>
            <a:endParaRPr lang="en-IN" sz="4200" dirty="0"/>
          </a:p>
        </p:txBody>
      </p:sp>
      <p:pic>
        <p:nvPicPr>
          <p:cNvPr id="2" name="Picture 1">
            <a:extLst>
              <a:ext uri="{FF2B5EF4-FFF2-40B4-BE49-F238E27FC236}">
                <a16:creationId xmlns:a16="http://schemas.microsoft.com/office/drawing/2014/main" id="{05704382-49ED-4284-895A-DFDE781F8061}"/>
              </a:ext>
            </a:extLst>
          </p:cNvPr>
          <p:cNvPicPr>
            <a:picLocks noChangeAspect="1"/>
          </p:cNvPicPr>
          <p:nvPr/>
        </p:nvPicPr>
        <p:blipFill>
          <a:blip r:embed="rId2"/>
          <a:stretch>
            <a:fillRect/>
          </a:stretch>
        </p:blipFill>
        <p:spPr>
          <a:xfrm>
            <a:off x="1127464" y="1706730"/>
            <a:ext cx="9259409" cy="4765091"/>
          </a:xfrm>
          <a:prstGeom prst="rect">
            <a:avLst/>
          </a:prstGeom>
        </p:spPr>
      </p:pic>
      <p:sp>
        <p:nvSpPr>
          <p:cNvPr id="3" name="Slide Number Placeholder 2">
            <a:extLst>
              <a:ext uri="{FF2B5EF4-FFF2-40B4-BE49-F238E27FC236}">
                <a16:creationId xmlns:a16="http://schemas.microsoft.com/office/drawing/2014/main" id="{969633FB-D62F-40C2-8065-8420523BD7AE}"/>
              </a:ext>
            </a:extLst>
          </p:cNvPr>
          <p:cNvSpPr>
            <a:spLocks noGrp="1"/>
          </p:cNvSpPr>
          <p:nvPr>
            <p:ph type="sldNum" sz="quarter" idx="12"/>
          </p:nvPr>
        </p:nvSpPr>
        <p:spPr/>
        <p:txBody>
          <a:bodyPr/>
          <a:lstStyle/>
          <a:p>
            <a:fld id="{9DC5CEF6-2448-4819-BB0A-CF7DF7A00F93}" type="slidenum">
              <a:rPr lang="en-IN" smtClean="0"/>
              <a:t>14</a:t>
            </a:fld>
            <a:endParaRPr lang="en-IN"/>
          </a:p>
        </p:txBody>
      </p:sp>
    </p:spTree>
    <p:extLst>
      <p:ext uri="{BB962C8B-B14F-4D97-AF65-F5344CB8AC3E}">
        <p14:creationId xmlns:p14="http://schemas.microsoft.com/office/powerpoint/2010/main" val="18803665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F1BA7B4-F214-4C12-A008-34A4D6207983}"/>
              </a:ext>
            </a:extLst>
          </p:cNvPr>
          <p:cNvSpPr>
            <a:spLocks noGrp="1"/>
          </p:cNvSpPr>
          <p:nvPr>
            <p:ph type="sldNum" sz="quarter" idx="12"/>
          </p:nvPr>
        </p:nvSpPr>
        <p:spPr/>
        <p:txBody>
          <a:bodyPr/>
          <a:lstStyle/>
          <a:p>
            <a:fld id="{9DC5CEF6-2448-4819-BB0A-CF7DF7A00F93}" type="slidenum">
              <a:rPr lang="en-IN" smtClean="0"/>
              <a:t>15</a:t>
            </a:fld>
            <a:endParaRPr lang="en-IN"/>
          </a:p>
        </p:txBody>
      </p:sp>
      <p:sp>
        <p:nvSpPr>
          <p:cNvPr id="5" name="TextBox 4">
            <a:extLst>
              <a:ext uri="{FF2B5EF4-FFF2-40B4-BE49-F238E27FC236}">
                <a16:creationId xmlns:a16="http://schemas.microsoft.com/office/drawing/2014/main" id="{9ABF781C-11D3-486A-8883-9A569135F5B3}"/>
              </a:ext>
            </a:extLst>
          </p:cNvPr>
          <p:cNvSpPr txBox="1"/>
          <p:nvPr/>
        </p:nvSpPr>
        <p:spPr>
          <a:xfrm>
            <a:off x="807868" y="679572"/>
            <a:ext cx="5442012" cy="369332"/>
          </a:xfrm>
          <a:prstGeom prst="rect">
            <a:avLst/>
          </a:prstGeom>
          <a:noFill/>
        </p:spPr>
        <p:txBody>
          <a:bodyPr wrap="square" rtlCol="0">
            <a:spAutoFit/>
          </a:bodyPr>
          <a:lstStyle/>
          <a:p>
            <a:r>
              <a:rPr lang="en-IN" dirty="0"/>
              <a:t>Memory Mapping along with TLB</a:t>
            </a:r>
          </a:p>
        </p:txBody>
      </p:sp>
      <p:grpSp>
        <p:nvGrpSpPr>
          <p:cNvPr id="8" name="Group 7">
            <a:extLst>
              <a:ext uri="{FF2B5EF4-FFF2-40B4-BE49-F238E27FC236}">
                <a16:creationId xmlns:a16="http://schemas.microsoft.com/office/drawing/2014/main" id="{857C0D9E-5972-4A60-BAF9-D2FA5AE1C743}"/>
              </a:ext>
            </a:extLst>
          </p:cNvPr>
          <p:cNvGrpSpPr/>
          <p:nvPr/>
        </p:nvGrpSpPr>
        <p:grpSpPr>
          <a:xfrm>
            <a:off x="807868" y="1633492"/>
            <a:ext cx="1171853" cy="923278"/>
            <a:chOff x="958788" y="2823099"/>
            <a:chExt cx="1171853" cy="923278"/>
          </a:xfrm>
        </p:grpSpPr>
        <p:sp>
          <p:nvSpPr>
            <p:cNvPr id="6" name="Rectangle 5">
              <a:extLst>
                <a:ext uri="{FF2B5EF4-FFF2-40B4-BE49-F238E27FC236}">
                  <a16:creationId xmlns:a16="http://schemas.microsoft.com/office/drawing/2014/main" id="{1A1A1DD6-A405-48F8-98BD-4F9679863D30}"/>
                </a:ext>
              </a:extLst>
            </p:cNvPr>
            <p:cNvSpPr/>
            <p:nvPr/>
          </p:nvSpPr>
          <p:spPr>
            <a:xfrm>
              <a:off x="958788" y="2823099"/>
              <a:ext cx="1171853" cy="923278"/>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EF497C71-EB31-4D13-AC53-0E81F30A8D5C}"/>
                </a:ext>
              </a:extLst>
            </p:cNvPr>
            <p:cNvSpPr txBox="1"/>
            <p:nvPr/>
          </p:nvSpPr>
          <p:spPr>
            <a:xfrm>
              <a:off x="1162974" y="3100072"/>
              <a:ext cx="763480"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CPU</a:t>
              </a:r>
            </a:p>
          </p:txBody>
        </p:sp>
      </p:grpSp>
      <p:cxnSp>
        <p:nvCxnSpPr>
          <p:cNvPr id="10" name="Straight Arrow Connector 9">
            <a:extLst>
              <a:ext uri="{FF2B5EF4-FFF2-40B4-BE49-F238E27FC236}">
                <a16:creationId xmlns:a16="http://schemas.microsoft.com/office/drawing/2014/main" id="{9E8FD290-2EE0-4B2B-9750-3EC50F743D4F}"/>
              </a:ext>
            </a:extLst>
          </p:cNvPr>
          <p:cNvCxnSpPr>
            <a:stCxn id="6" idx="3"/>
          </p:cNvCxnSpPr>
          <p:nvPr/>
        </p:nvCxnSpPr>
        <p:spPr>
          <a:xfrm flipV="1">
            <a:off x="1979721" y="2086253"/>
            <a:ext cx="1083076" cy="8878"/>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606A2D88-A296-46E9-A4E2-03427505807D}"/>
              </a:ext>
            </a:extLst>
          </p:cNvPr>
          <p:cNvGrpSpPr/>
          <p:nvPr/>
        </p:nvGrpSpPr>
        <p:grpSpPr>
          <a:xfrm>
            <a:off x="3062797" y="1901587"/>
            <a:ext cx="1136342" cy="378210"/>
            <a:chOff x="3071674" y="1901587"/>
            <a:chExt cx="1136342" cy="378210"/>
          </a:xfrm>
        </p:grpSpPr>
        <p:sp>
          <p:nvSpPr>
            <p:cNvPr id="11" name="Rectangle 10">
              <a:extLst>
                <a:ext uri="{FF2B5EF4-FFF2-40B4-BE49-F238E27FC236}">
                  <a16:creationId xmlns:a16="http://schemas.microsoft.com/office/drawing/2014/main" id="{A5140509-4068-4EB4-87E9-6860AADE8B63}"/>
                </a:ext>
              </a:extLst>
            </p:cNvPr>
            <p:cNvSpPr/>
            <p:nvPr/>
          </p:nvSpPr>
          <p:spPr>
            <a:xfrm>
              <a:off x="3071674" y="1910465"/>
              <a:ext cx="568171" cy="36933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148CDAF9-C112-4759-8BCE-A6407EE44481}"/>
                </a:ext>
              </a:extLst>
            </p:cNvPr>
            <p:cNvSpPr/>
            <p:nvPr/>
          </p:nvSpPr>
          <p:spPr>
            <a:xfrm>
              <a:off x="3639845" y="1910465"/>
              <a:ext cx="568171" cy="36933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1833D9E4-1F37-454A-B749-C75FA2C8C99D}"/>
                </a:ext>
              </a:extLst>
            </p:cNvPr>
            <p:cNvSpPr txBox="1"/>
            <p:nvPr/>
          </p:nvSpPr>
          <p:spPr>
            <a:xfrm>
              <a:off x="3187086" y="1901587"/>
              <a:ext cx="301840" cy="369332"/>
            </a:xfrm>
            <a:prstGeom prst="rect">
              <a:avLst/>
            </a:prstGeom>
            <a:noFill/>
          </p:spPr>
          <p:txBody>
            <a:bodyPr wrap="square" rtlCol="0">
              <a:spAutoFit/>
            </a:bodyPr>
            <a:lstStyle/>
            <a:p>
              <a:r>
                <a:rPr lang="en-IN" dirty="0">
                  <a:solidFill>
                    <a:schemeClr val="bg1"/>
                  </a:solidFill>
                </a:rPr>
                <a:t>P</a:t>
              </a:r>
            </a:p>
          </p:txBody>
        </p:sp>
        <p:sp>
          <p:nvSpPr>
            <p:cNvPr id="14" name="TextBox 13">
              <a:extLst>
                <a:ext uri="{FF2B5EF4-FFF2-40B4-BE49-F238E27FC236}">
                  <a16:creationId xmlns:a16="http://schemas.microsoft.com/office/drawing/2014/main" id="{1B93509E-5E32-4E80-9082-B5B44F626E75}"/>
                </a:ext>
              </a:extLst>
            </p:cNvPr>
            <p:cNvSpPr txBox="1"/>
            <p:nvPr/>
          </p:nvSpPr>
          <p:spPr>
            <a:xfrm>
              <a:off x="3733059" y="1910465"/>
              <a:ext cx="292965" cy="369332"/>
            </a:xfrm>
            <a:prstGeom prst="rect">
              <a:avLst/>
            </a:prstGeom>
            <a:noFill/>
          </p:spPr>
          <p:txBody>
            <a:bodyPr wrap="square" rtlCol="0">
              <a:spAutoFit/>
            </a:bodyPr>
            <a:lstStyle/>
            <a:p>
              <a:r>
                <a:rPr lang="en-IN" dirty="0">
                  <a:solidFill>
                    <a:schemeClr val="bg1"/>
                  </a:solidFill>
                </a:rPr>
                <a:t>D</a:t>
              </a:r>
            </a:p>
          </p:txBody>
        </p:sp>
      </p:grpSp>
      <p:grpSp>
        <p:nvGrpSpPr>
          <p:cNvPr id="16" name="Group 15">
            <a:extLst>
              <a:ext uri="{FF2B5EF4-FFF2-40B4-BE49-F238E27FC236}">
                <a16:creationId xmlns:a16="http://schemas.microsoft.com/office/drawing/2014/main" id="{C86A3441-E7F7-4E19-957F-995E2CC5C82F}"/>
              </a:ext>
            </a:extLst>
          </p:cNvPr>
          <p:cNvGrpSpPr/>
          <p:nvPr/>
        </p:nvGrpSpPr>
        <p:grpSpPr>
          <a:xfrm>
            <a:off x="6409677" y="1892709"/>
            <a:ext cx="1136342" cy="378210"/>
            <a:chOff x="3071674" y="1901587"/>
            <a:chExt cx="1136342" cy="378210"/>
          </a:xfrm>
        </p:grpSpPr>
        <p:sp>
          <p:nvSpPr>
            <p:cNvPr id="17" name="Rectangle 16">
              <a:extLst>
                <a:ext uri="{FF2B5EF4-FFF2-40B4-BE49-F238E27FC236}">
                  <a16:creationId xmlns:a16="http://schemas.microsoft.com/office/drawing/2014/main" id="{87ABFD94-0B71-4174-A5B1-FC11760DB2C0}"/>
                </a:ext>
              </a:extLst>
            </p:cNvPr>
            <p:cNvSpPr/>
            <p:nvPr/>
          </p:nvSpPr>
          <p:spPr>
            <a:xfrm>
              <a:off x="3071674" y="1910465"/>
              <a:ext cx="568171" cy="36933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516EE0A5-4B2E-41F7-91BF-FD67A1454BDF}"/>
                </a:ext>
              </a:extLst>
            </p:cNvPr>
            <p:cNvSpPr/>
            <p:nvPr/>
          </p:nvSpPr>
          <p:spPr>
            <a:xfrm>
              <a:off x="3639845" y="1910465"/>
              <a:ext cx="568171" cy="36933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EB801050-D459-48C6-90B9-3F298E3A41A6}"/>
                </a:ext>
              </a:extLst>
            </p:cNvPr>
            <p:cNvSpPr txBox="1"/>
            <p:nvPr/>
          </p:nvSpPr>
          <p:spPr>
            <a:xfrm>
              <a:off x="3187086" y="1901587"/>
              <a:ext cx="301840" cy="369332"/>
            </a:xfrm>
            <a:prstGeom prst="rect">
              <a:avLst/>
            </a:prstGeom>
            <a:noFill/>
          </p:spPr>
          <p:txBody>
            <a:bodyPr wrap="square" rtlCol="0">
              <a:spAutoFit/>
            </a:bodyPr>
            <a:lstStyle/>
            <a:p>
              <a:r>
                <a:rPr lang="en-IN" dirty="0">
                  <a:solidFill>
                    <a:schemeClr val="bg1"/>
                  </a:solidFill>
                </a:rPr>
                <a:t>F</a:t>
              </a:r>
            </a:p>
          </p:txBody>
        </p:sp>
        <p:sp>
          <p:nvSpPr>
            <p:cNvPr id="20" name="TextBox 19">
              <a:extLst>
                <a:ext uri="{FF2B5EF4-FFF2-40B4-BE49-F238E27FC236}">
                  <a16:creationId xmlns:a16="http://schemas.microsoft.com/office/drawing/2014/main" id="{BEB06C02-C69C-48C3-8313-9F20717481DB}"/>
                </a:ext>
              </a:extLst>
            </p:cNvPr>
            <p:cNvSpPr txBox="1"/>
            <p:nvPr/>
          </p:nvSpPr>
          <p:spPr>
            <a:xfrm>
              <a:off x="3733059" y="1910465"/>
              <a:ext cx="292965" cy="369332"/>
            </a:xfrm>
            <a:prstGeom prst="rect">
              <a:avLst/>
            </a:prstGeom>
            <a:noFill/>
          </p:spPr>
          <p:txBody>
            <a:bodyPr wrap="square" rtlCol="0">
              <a:spAutoFit/>
            </a:bodyPr>
            <a:lstStyle/>
            <a:p>
              <a:r>
                <a:rPr lang="en-IN" dirty="0">
                  <a:solidFill>
                    <a:schemeClr val="bg1"/>
                  </a:solidFill>
                </a:rPr>
                <a:t>D</a:t>
              </a:r>
            </a:p>
          </p:txBody>
        </p:sp>
      </p:grpSp>
      <p:grpSp>
        <p:nvGrpSpPr>
          <p:cNvPr id="51" name="Group 50">
            <a:extLst>
              <a:ext uri="{FF2B5EF4-FFF2-40B4-BE49-F238E27FC236}">
                <a16:creationId xmlns:a16="http://schemas.microsoft.com/office/drawing/2014/main" id="{921C8764-C3F3-471B-8906-CF99718A9B49}"/>
              </a:ext>
            </a:extLst>
          </p:cNvPr>
          <p:cNvGrpSpPr/>
          <p:nvPr/>
        </p:nvGrpSpPr>
        <p:grpSpPr>
          <a:xfrm>
            <a:off x="4199139" y="4841508"/>
            <a:ext cx="1864308" cy="1515408"/>
            <a:chOff x="3932810" y="3042822"/>
            <a:chExt cx="1864308" cy="1515408"/>
          </a:xfrm>
          <a:solidFill>
            <a:schemeClr val="accent3">
              <a:lumMod val="60000"/>
              <a:lumOff val="40000"/>
            </a:schemeClr>
          </a:solidFill>
        </p:grpSpPr>
        <p:grpSp>
          <p:nvGrpSpPr>
            <p:cNvPr id="25" name="Group 24">
              <a:extLst>
                <a:ext uri="{FF2B5EF4-FFF2-40B4-BE49-F238E27FC236}">
                  <a16:creationId xmlns:a16="http://schemas.microsoft.com/office/drawing/2014/main" id="{4E70C787-3F2A-485B-8433-02AFBA6AF675}"/>
                </a:ext>
              </a:extLst>
            </p:cNvPr>
            <p:cNvGrpSpPr/>
            <p:nvPr/>
          </p:nvGrpSpPr>
          <p:grpSpPr>
            <a:xfrm>
              <a:off x="3932810" y="3300274"/>
              <a:ext cx="1864308" cy="257452"/>
              <a:chOff x="3923932" y="3293616"/>
              <a:chExt cx="1864308" cy="257452"/>
            </a:xfrm>
            <a:grpFill/>
          </p:grpSpPr>
          <p:sp>
            <p:nvSpPr>
              <p:cNvPr id="21" name="Rectangle 20">
                <a:extLst>
                  <a:ext uri="{FF2B5EF4-FFF2-40B4-BE49-F238E27FC236}">
                    <a16:creationId xmlns:a16="http://schemas.microsoft.com/office/drawing/2014/main" id="{E14A1DE7-5B41-490E-9859-6BBADB79D198}"/>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22" name="Rectangle 21">
                <a:extLst>
                  <a:ext uri="{FF2B5EF4-FFF2-40B4-BE49-F238E27FC236}">
                    <a16:creationId xmlns:a16="http://schemas.microsoft.com/office/drawing/2014/main" id="{B100AD87-26E9-4D19-9025-9919153FD3FD}"/>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23" name="Rectangle 22">
                <a:extLst>
                  <a:ext uri="{FF2B5EF4-FFF2-40B4-BE49-F238E27FC236}">
                    <a16:creationId xmlns:a16="http://schemas.microsoft.com/office/drawing/2014/main" id="{D8976A57-6E90-4FD8-A3BE-E2589E6BE0C7}"/>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24" name="Rectangle 23">
                <a:extLst>
                  <a:ext uri="{FF2B5EF4-FFF2-40B4-BE49-F238E27FC236}">
                    <a16:creationId xmlns:a16="http://schemas.microsoft.com/office/drawing/2014/main" id="{6BC8AB39-C4F3-40CD-B47C-916B3ABC69B9}"/>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26" name="Group 25">
              <a:extLst>
                <a:ext uri="{FF2B5EF4-FFF2-40B4-BE49-F238E27FC236}">
                  <a16:creationId xmlns:a16="http://schemas.microsoft.com/office/drawing/2014/main" id="{9859A09A-F7CD-40D9-A370-2CC699C95F81}"/>
                </a:ext>
              </a:extLst>
            </p:cNvPr>
            <p:cNvGrpSpPr/>
            <p:nvPr/>
          </p:nvGrpSpPr>
          <p:grpSpPr>
            <a:xfrm>
              <a:off x="3932810" y="3557726"/>
              <a:ext cx="1864308" cy="257452"/>
              <a:chOff x="3923932" y="3293616"/>
              <a:chExt cx="1864308" cy="257452"/>
            </a:xfrm>
            <a:grpFill/>
          </p:grpSpPr>
          <p:sp>
            <p:nvSpPr>
              <p:cNvPr id="27" name="Rectangle 26">
                <a:extLst>
                  <a:ext uri="{FF2B5EF4-FFF2-40B4-BE49-F238E27FC236}">
                    <a16:creationId xmlns:a16="http://schemas.microsoft.com/office/drawing/2014/main" id="{1E731B4C-F41E-45A2-9011-FC961BCAF4B8}"/>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P</a:t>
                </a:r>
              </a:p>
            </p:txBody>
          </p:sp>
          <p:sp>
            <p:nvSpPr>
              <p:cNvPr id="28" name="Rectangle 27">
                <a:extLst>
                  <a:ext uri="{FF2B5EF4-FFF2-40B4-BE49-F238E27FC236}">
                    <a16:creationId xmlns:a16="http://schemas.microsoft.com/office/drawing/2014/main" id="{A7D9601C-D66B-4FF8-8472-294A5B427569}"/>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F</a:t>
                </a:r>
              </a:p>
            </p:txBody>
          </p:sp>
          <p:sp>
            <p:nvSpPr>
              <p:cNvPr id="29" name="Rectangle 28">
                <a:extLst>
                  <a:ext uri="{FF2B5EF4-FFF2-40B4-BE49-F238E27FC236}">
                    <a16:creationId xmlns:a16="http://schemas.microsoft.com/office/drawing/2014/main" id="{6A8EB992-E455-44E6-935C-6A43F7D2646C}"/>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d</a:t>
                </a:r>
              </a:p>
            </p:txBody>
          </p:sp>
          <p:sp>
            <p:nvSpPr>
              <p:cNvPr id="30" name="Rectangle 29">
                <a:extLst>
                  <a:ext uri="{FF2B5EF4-FFF2-40B4-BE49-F238E27FC236}">
                    <a16:creationId xmlns:a16="http://schemas.microsoft.com/office/drawing/2014/main" id="{CB687E92-825A-4E83-8D8E-9F69668CA2F2}"/>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v</a:t>
                </a:r>
              </a:p>
            </p:txBody>
          </p:sp>
        </p:grpSp>
        <p:grpSp>
          <p:nvGrpSpPr>
            <p:cNvPr id="31" name="Group 30">
              <a:extLst>
                <a:ext uri="{FF2B5EF4-FFF2-40B4-BE49-F238E27FC236}">
                  <a16:creationId xmlns:a16="http://schemas.microsoft.com/office/drawing/2014/main" id="{4F9B2787-5ACD-4114-AF9E-FBB44B497526}"/>
                </a:ext>
              </a:extLst>
            </p:cNvPr>
            <p:cNvGrpSpPr/>
            <p:nvPr/>
          </p:nvGrpSpPr>
          <p:grpSpPr>
            <a:xfrm>
              <a:off x="3932810" y="3042822"/>
              <a:ext cx="1864308" cy="257452"/>
              <a:chOff x="3923932" y="3293616"/>
              <a:chExt cx="1864308" cy="257452"/>
            </a:xfrm>
            <a:grpFill/>
          </p:grpSpPr>
          <p:sp>
            <p:nvSpPr>
              <p:cNvPr id="32" name="Rectangle 31">
                <a:extLst>
                  <a:ext uri="{FF2B5EF4-FFF2-40B4-BE49-F238E27FC236}">
                    <a16:creationId xmlns:a16="http://schemas.microsoft.com/office/drawing/2014/main" id="{1AD3896F-559A-4D56-ADC6-8589060D8A9F}"/>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33" name="Rectangle 32">
                <a:extLst>
                  <a:ext uri="{FF2B5EF4-FFF2-40B4-BE49-F238E27FC236}">
                    <a16:creationId xmlns:a16="http://schemas.microsoft.com/office/drawing/2014/main" id="{491B58A6-2503-4021-95F8-014D5264D68E}"/>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34" name="Rectangle 33">
                <a:extLst>
                  <a:ext uri="{FF2B5EF4-FFF2-40B4-BE49-F238E27FC236}">
                    <a16:creationId xmlns:a16="http://schemas.microsoft.com/office/drawing/2014/main" id="{4950819B-D751-4E5B-8257-D100566DA81E}"/>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35" name="Rectangle 34">
                <a:extLst>
                  <a:ext uri="{FF2B5EF4-FFF2-40B4-BE49-F238E27FC236}">
                    <a16:creationId xmlns:a16="http://schemas.microsoft.com/office/drawing/2014/main" id="{A3085201-658C-4EF6-84EC-14FD7B987CF0}"/>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36" name="Group 35">
              <a:extLst>
                <a:ext uri="{FF2B5EF4-FFF2-40B4-BE49-F238E27FC236}">
                  <a16:creationId xmlns:a16="http://schemas.microsoft.com/office/drawing/2014/main" id="{933BC42C-5DE9-438F-9599-A056418EBCAB}"/>
                </a:ext>
              </a:extLst>
            </p:cNvPr>
            <p:cNvGrpSpPr/>
            <p:nvPr/>
          </p:nvGrpSpPr>
          <p:grpSpPr>
            <a:xfrm>
              <a:off x="3932810" y="3805847"/>
              <a:ext cx="1864308" cy="257452"/>
              <a:chOff x="3923932" y="3293616"/>
              <a:chExt cx="1864308" cy="257452"/>
            </a:xfrm>
            <a:grpFill/>
          </p:grpSpPr>
          <p:sp>
            <p:nvSpPr>
              <p:cNvPr id="37" name="Rectangle 36">
                <a:extLst>
                  <a:ext uri="{FF2B5EF4-FFF2-40B4-BE49-F238E27FC236}">
                    <a16:creationId xmlns:a16="http://schemas.microsoft.com/office/drawing/2014/main" id="{D3B04BEE-B0F1-4542-B465-D3912038D456}"/>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38" name="Rectangle 37">
                <a:extLst>
                  <a:ext uri="{FF2B5EF4-FFF2-40B4-BE49-F238E27FC236}">
                    <a16:creationId xmlns:a16="http://schemas.microsoft.com/office/drawing/2014/main" id="{DA41F412-A63F-4EF6-9643-F1C382C03453}"/>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39" name="Rectangle 38">
                <a:extLst>
                  <a:ext uri="{FF2B5EF4-FFF2-40B4-BE49-F238E27FC236}">
                    <a16:creationId xmlns:a16="http://schemas.microsoft.com/office/drawing/2014/main" id="{F37CE58F-0B79-49BD-8C3B-B764F61C2A76}"/>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0" name="Rectangle 39">
                <a:extLst>
                  <a:ext uri="{FF2B5EF4-FFF2-40B4-BE49-F238E27FC236}">
                    <a16:creationId xmlns:a16="http://schemas.microsoft.com/office/drawing/2014/main" id="{E1A54D2F-2BD0-4D88-B887-2D5931B5855A}"/>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41" name="Group 40">
              <a:extLst>
                <a:ext uri="{FF2B5EF4-FFF2-40B4-BE49-F238E27FC236}">
                  <a16:creationId xmlns:a16="http://schemas.microsoft.com/office/drawing/2014/main" id="{FEA2F9D2-F073-4E55-84E6-F45DD27A5D77}"/>
                </a:ext>
              </a:extLst>
            </p:cNvPr>
            <p:cNvGrpSpPr/>
            <p:nvPr/>
          </p:nvGrpSpPr>
          <p:grpSpPr>
            <a:xfrm>
              <a:off x="3932810" y="4057978"/>
              <a:ext cx="1864308" cy="257452"/>
              <a:chOff x="3923932" y="3293616"/>
              <a:chExt cx="1864308" cy="257452"/>
            </a:xfrm>
            <a:grpFill/>
          </p:grpSpPr>
          <p:sp>
            <p:nvSpPr>
              <p:cNvPr id="42" name="Rectangle 41">
                <a:extLst>
                  <a:ext uri="{FF2B5EF4-FFF2-40B4-BE49-F238E27FC236}">
                    <a16:creationId xmlns:a16="http://schemas.microsoft.com/office/drawing/2014/main" id="{F4BBAA40-BA30-4FB5-8593-DDB33CDD4559}"/>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3" name="Rectangle 42">
                <a:extLst>
                  <a:ext uri="{FF2B5EF4-FFF2-40B4-BE49-F238E27FC236}">
                    <a16:creationId xmlns:a16="http://schemas.microsoft.com/office/drawing/2014/main" id="{8062AA7C-4DEA-45A8-B777-B5B8FDC49895}"/>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4" name="Rectangle 43">
                <a:extLst>
                  <a:ext uri="{FF2B5EF4-FFF2-40B4-BE49-F238E27FC236}">
                    <a16:creationId xmlns:a16="http://schemas.microsoft.com/office/drawing/2014/main" id="{59D3E449-9FBD-4015-B13F-5C424296A1CC}"/>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5" name="Rectangle 44">
                <a:extLst>
                  <a:ext uri="{FF2B5EF4-FFF2-40B4-BE49-F238E27FC236}">
                    <a16:creationId xmlns:a16="http://schemas.microsoft.com/office/drawing/2014/main" id="{EE76D378-4F80-41A7-9063-F7FE94CC56B0}"/>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46" name="Group 45">
              <a:extLst>
                <a:ext uri="{FF2B5EF4-FFF2-40B4-BE49-F238E27FC236}">
                  <a16:creationId xmlns:a16="http://schemas.microsoft.com/office/drawing/2014/main" id="{986B1A98-5911-4350-9385-F3099ACDA5C7}"/>
                </a:ext>
              </a:extLst>
            </p:cNvPr>
            <p:cNvGrpSpPr/>
            <p:nvPr/>
          </p:nvGrpSpPr>
          <p:grpSpPr>
            <a:xfrm>
              <a:off x="3932810" y="4300778"/>
              <a:ext cx="1864308" cy="257452"/>
              <a:chOff x="3923932" y="3293616"/>
              <a:chExt cx="1864308" cy="257452"/>
            </a:xfrm>
            <a:grpFill/>
          </p:grpSpPr>
          <p:sp>
            <p:nvSpPr>
              <p:cNvPr id="47" name="Rectangle 46">
                <a:extLst>
                  <a:ext uri="{FF2B5EF4-FFF2-40B4-BE49-F238E27FC236}">
                    <a16:creationId xmlns:a16="http://schemas.microsoft.com/office/drawing/2014/main" id="{2C9ABB47-A60F-4DD8-9F79-A48FE399C97D}"/>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8" name="Rectangle 47">
                <a:extLst>
                  <a:ext uri="{FF2B5EF4-FFF2-40B4-BE49-F238E27FC236}">
                    <a16:creationId xmlns:a16="http://schemas.microsoft.com/office/drawing/2014/main" id="{F66DE0DC-5B0D-4037-8F98-0D3370653C85}"/>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9" name="Rectangle 48">
                <a:extLst>
                  <a:ext uri="{FF2B5EF4-FFF2-40B4-BE49-F238E27FC236}">
                    <a16:creationId xmlns:a16="http://schemas.microsoft.com/office/drawing/2014/main" id="{0511F83D-346F-4240-A912-1F8C42C41950}"/>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50" name="Rectangle 49">
                <a:extLst>
                  <a:ext uri="{FF2B5EF4-FFF2-40B4-BE49-F238E27FC236}">
                    <a16:creationId xmlns:a16="http://schemas.microsoft.com/office/drawing/2014/main" id="{7ADF208B-FF6A-49F5-8F51-718C81A52257}"/>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cxnSp>
        <p:nvCxnSpPr>
          <p:cNvPr id="53" name="Straight Connector 52">
            <a:extLst>
              <a:ext uri="{FF2B5EF4-FFF2-40B4-BE49-F238E27FC236}">
                <a16:creationId xmlns:a16="http://schemas.microsoft.com/office/drawing/2014/main" id="{ACAA085B-3439-4B60-A0AF-CDA904D7FBC4}"/>
              </a:ext>
            </a:extLst>
          </p:cNvPr>
          <p:cNvCxnSpPr>
            <a:cxnSpLocks/>
          </p:cNvCxnSpPr>
          <p:nvPr/>
        </p:nvCxnSpPr>
        <p:spPr>
          <a:xfrm>
            <a:off x="3329129" y="2279797"/>
            <a:ext cx="0" cy="740375"/>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93E1B097-6A06-4C1B-8B79-AE8E21160453}"/>
              </a:ext>
            </a:extLst>
          </p:cNvPr>
          <p:cNvCxnSpPr>
            <a:cxnSpLocks/>
            <a:endCxn id="30" idx="1"/>
          </p:cNvCxnSpPr>
          <p:nvPr/>
        </p:nvCxnSpPr>
        <p:spPr>
          <a:xfrm>
            <a:off x="3178209" y="5485138"/>
            <a:ext cx="1020930"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74ED20EE-FE9C-45CD-88F6-CB8D156B88A0}"/>
              </a:ext>
            </a:extLst>
          </p:cNvPr>
          <p:cNvSpPr txBox="1"/>
          <p:nvPr/>
        </p:nvSpPr>
        <p:spPr>
          <a:xfrm>
            <a:off x="4121457" y="6278399"/>
            <a:ext cx="1913137" cy="369332"/>
          </a:xfrm>
          <a:prstGeom prst="rect">
            <a:avLst/>
          </a:prstGeom>
          <a:noFill/>
        </p:spPr>
        <p:txBody>
          <a:bodyPr wrap="square" rtlCol="0">
            <a:spAutoFit/>
          </a:bodyPr>
          <a:lstStyle/>
          <a:p>
            <a:r>
              <a:rPr lang="en-IN" dirty="0"/>
              <a:t>Page Table</a:t>
            </a:r>
          </a:p>
        </p:txBody>
      </p:sp>
      <p:sp>
        <p:nvSpPr>
          <p:cNvPr id="57" name="TextBox 56">
            <a:extLst>
              <a:ext uri="{FF2B5EF4-FFF2-40B4-BE49-F238E27FC236}">
                <a16:creationId xmlns:a16="http://schemas.microsoft.com/office/drawing/2014/main" id="{A75A5A26-E3DD-4389-B06B-7FF758AD896E}"/>
              </a:ext>
            </a:extLst>
          </p:cNvPr>
          <p:cNvSpPr txBox="1"/>
          <p:nvPr/>
        </p:nvSpPr>
        <p:spPr>
          <a:xfrm>
            <a:off x="2494626" y="1258788"/>
            <a:ext cx="2272684" cy="369332"/>
          </a:xfrm>
          <a:prstGeom prst="rect">
            <a:avLst/>
          </a:prstGeom>
          <a:noFill/>
        </p:spPr>
        <p:txBody>
          <a:bodyPr wrap="square" rtlCol="0">
            <a:spAutoFit/>
          </a:bodyPr>
          <a:lstStyle/>
          <a:p>
            <a:r>
              <a:rPr lang="en-IN" dirty="0"/>
              <a:t>Logical Address</a:t>
            </a:r>
          </a:p>
        </p:txBody>
      </p:sp>
      <p:sp>
        <p:nvSpPr>
          <p:cNvPr id="58" name="TextBox 57">
            <a:extLst>
              <a:ext uri="{FF2B5EF4-FFF2-40B4-BE49-F238E27FC236}">
                <a16:creationId xmlns:a16="http://schemas.microsoft.com/office/drawing/2014/main" id="{33A005E7-355C-4460-84D9-F66CBF9E395A}"/>
              </a:ext>
            </a:extLst>
          </p:cNvPr>
          <p:cNvSpPr txBox="1"/>
          <p:nvPr/>
        </p:nvSpPr>
        <p:spPr>
          <a:xfrm>
            <a:off x="5936201" y="1267719"/>
            <a:ext cx="2272684" cy="369332"/>
          </a:xfrm>
          <a:prstGeom prst="rect">
            <a:avLst/>
          </a:prstGeom>
          <a:noFill/>
        </p:spPr>
        <p:txBody>
          <a:bodyPr wrap="square" rtlCol="0">
            <a:spAutoFit/>
          </a:bodyPr>
          <a:lstStyle/>
          <a:p>
            <a:r>
              <a:rPr lang="en-IN" dirty="0"/>
              <a:t>Physical Address</a:t>
            </a:r>
          </a:p>
        </p:txBody>
      </p:sp>
      <p:cxnSp>
        <p:nvCxnSpPr>
          <p:cNvPr id="60" name="Straight Connector 59">
            <a:extLst>
              <a:ext uri="{FF2B5EF4-FFF2-40B4-BE49-F238E27FC236}">
                <a16:creationId xmlns:a16="http://schemas.microsoft.com/office/drawing/2014/main" id="{CBEE7A79-7559-4516-972E-7EFBC9320966}"/>
              </a:ext>
            </a:extLst>
          </p:cNvPr>
          <p:cNvCxnSpPr>
            <a:stCxn id="28" idx="3"/>
          </p:cNvCxnSpPr>
          <p:nvPr/>
        </p:nvCxnSpPr>
        <p:spPr>
          <a:xfrm>
            <a:off x="6063447" y="5485138"/>
            <a:ext cx="614043"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2C909575-6923-4724-84F4-E1863E58E196}"/>
              </a:ext>
            </a:extLst>
          </p:cNvPr>
          <p:cNvCxnSpPr>
            <a:cxnSpLocks/>
          </p:cNvCxnSpPr>
          <p:nvPr/>
        </p:nvCxnSpPr>
        <p:spPr>
          <a:xfrm flipV="1">
            <a:off x="6497891" y="2270920"/>
            <a:ext cx="3334" cy="951954"/>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75" name="Group 74">
            <a:extLst>
              <a:ext uri="{FF2B5EF4-FFF2-40B4-BE49-F238E27FC236}">
                <a16:creationId xmlns:a16="http://schemas.microsoft.com/office/drawing/2014/main" id="{ABA6FFD8-9145-40DF-98AD-FD44EB883C46}"/>
              </a:ext>
            </a:extLst>
          </p:cNvPr>
          <p:cNvGrpSpPr/>
          <p:nvPr/>
        </p:nvGrpSpPr>
        <p:grpSpPr>
          <a:xfrm>
            <a:off x="8944256" y="1928220"/>
            <a:ext cx="1167398" cy="2649984"/>
            <a:chOff x="8858445" y="2095131"/>
            <a:chExt cx="1167398" cy="2649984"/>
          </a:xfrm>
        </p:grpSpPr>
        <p:sp>
          <p:nvSpPr>
            <p:cNvPr id="64" name="Rectangle 63">
              <a:extLst>
                <a:ext uri="{FF2B5EF4-FFF2-40B4-BE49-F238E27FC236}">
                  <a16:creationId xmlns:a16="http://schemas.microsoft.com/office/drawing/2014/main" id="{408EC06E-8230-4FF5-9C4A-DFAA73394A95}"/>
                </a:ext>
              </a:extLst>
            </p:cNvPr>
            <p:cNvSpPr/>
            <p:nvPr/>
          </p:nvSpPr>
          <p:spPr>
            <a:xfrm>
              <a:off x="8859923" y="2095131"/>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5" name="Rectangle 64">
              <a:extLst>
                <a:ext uri="{FF2B5EF4-FFF2-40B4-BE49-F238E27FC236}">
                  <a16:creationId xmlns:a16="http://schemas.microsoft.com/office/drawing/2014/main" id="{37EECE0D-AD5E-40CC-A252-7CB2714AE442}"/>
                </a:ext>
              </a:extLst>
            </p:cNvPr>
            <p:cNvSpPr/>
            <p:nvPr/>
          </p:nvSpPr>
          <p:spPr>
            <a:xfrm>
              <a:off x="8858445" y="2343705"/>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6" name="Rectangle 65">
              <a:extLst>
                <a:ext uri="{FF2B5EF4-FFF2-40B4-BE49-F238E27FC236}">
                  <a16:creationId xmlns:a16="http://schemas.microsoft.com/office/drawing/2014/main" id="{B44941D9-6BA8-4C22-9DC5-E0DB9F1EAFD4}"/>
                </a:ext>
              </a:extLst>
            </p:cNvPr>
            <p:cNvSpPr/>
            <p:nvPr/>
          </p:nvSpPr>
          <p:spPr>
            <a:xfrm>
              <a:off x="8858445" y="2573161"/>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7" name="Rectangle 66">
              <a:extLst>
                <a:ext uri="{FF2B5EF4-FFF2-40B4-BE49-F238E27FC236}">
                  <a16:creationId xmlns:a16="http://schemas.microsoft.com/office/drawing/2014/main" id="{B7F2E8A5-7ACD-4592-9FD8-17B95FA63C58}"/>
                </a:ext>
              </a:extLst>
            </p:cNvPr>
            <p:cNvSpPr/>
            <p:nvPr/>
          </p:nvSpPr>
          <p:spPr>
            <a:xfrm>
              <a:off x="8858445" y="2821735"/>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8" name="Rectangle 67">
              <a:extLst>
                <a:ext uri="{FF2B5EF4-FFF2-40B4-BE49-F238E27FC236}">
                  <a16:creationId xmlns:a16="http://schemas.microsoft.com/office/drawing/2014/main" id="{1741A817-5FE2-45BF-BD2F-D3DDAD17FC5C}"/>
                </a:ext>
              </a:extLst>
            </p:cNvPr>
            <p:cNvSpPr/>
            <p:nvPr/>
          </p:nvSpPr>
          <p:spPr>
            <a:xfrm>
              <a:off x="8858445" y="3062796"/>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9" name="Rectangle 68">
              <a:extLst>
                <a:ext uri="{FF2B5EF4-FFF2-40B4-BE49-F238E27FC236}">
                  <a16:creationId xmlns:a16="http://schemas.microsoft.com/office/drawing/2014/main" id="{7392CA6A-1401-4F9C-A835-1F51B00C2740}"/>
                </a:ext>
              </a:extLst>
            </p:cNvPr>
            <p:cNvSpPr/>
            <p:nvPr/>
          </p:nvSpPr>
          <p:spPr>
            <a:xfrm>
              <a:off x="8858445" y="3311370"/>
              <a:ext cx="1165920" cy="248574"/>
            </a:xfrm>
            <a:prstGeom prst="rect">
              <a:avLst/>
            </a:prstGeom>
            <a:solidFill>
              <a:schemeClr val="accent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0" name="Rectangle 69">
              <a:extLst>
                <a:ext uri="{FF2B5EF4-FFF2-40B4-BE49-F238E27FC236}">
                  <a16:creationId xmlns:a16="http://schemas.microsoft.com/office/drawing/2014/main" id="{37D3825E-00AB-4B72-A085-A2327DE88ADE}"/>
                </a:ext>
              </a:extLst>
            </p:cNvPr>
            <p:cNvSpPr/>
            <p:nvPr/>
          </p:nvSpPr>
          <p:spPr>
            <a:xfrm>
              <a:off x="8858445" y="3539118"/>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1" name="Rectangle 70">
              <a:extLst>
                <a:ext uri="{FF2B5EF4-FFF2-40B4-BE49-F238E27FC236}">
                  <a16:creationId xmlns:a16="http://schemas.microsoft.com/office/drawing/2014/main" id="{28B2BBCA-7E05-43CA-9214-67E91E0A30C9}"/>
                </a:ext>
              </a:extLst>
            </p:cNvPr>
            <p:cNvSpPr/>
            <p:nvPr/>
          </p:nvSpPr>
          <p:spPr>
            <a:xfrm>
              <a:off x="8858445" y="3770616"/>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2" name="Rectangle 71">
              <a:extLst>
                <a:ext uri="{FF2B5EF4-FFF2-40B4-BE49-F238E27FC236}">
                  <a16:creationId xmlns:a16="http://schemas.microsoft.com/office/drawing/2014/main" id="{2398C58D-F6B5-4AF3-9796-D729D89C1D5D}"/>
                </a:ext>
              </a:extLst>
            </p:cNvPr>
            <p:cNvSpPr/>
            <p:nvPr/>
          </p:nvSpPr>
          <p:spPr>
            <a:xfrm>
              <a:off x="8858445" y="3999393"/>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3" name="Rectangle 72">
              <a:extLst>
                <a:ext uri="{FF2B5EF4-FFF2-40B4-BE49-F238E27FC236}">
                  <a16:creationId xmlns:a16="http://schemas.microsoft.com/office/drawing/2014/main" id="{1767E2E5-A592-45EB-8248-CD7997BC2DE9}"/>
                </a:ext>
              </a:extLst>
            </p:cNvPr>
            <p:cNvSpPr/>
            <p:nvPr/>
          </p:nvSpPr>
          <p:spPr>
            <a:xfrm>
              <a:off x="8858445" y="4247967"/>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4" name="Rectangle 73">
              <a:extLst>
                <a:ext uri="{FF2B5EF4-FFF2-40B4-BE49-F238E27FC236}">
                  <a16:creationId xmlns:a16="http://schemas.microsoft.com/office/drawing/2014/main" id="{12D2908E-C603-411B-89A6-DAC1CDD05171}"/>
                </a:ext>
              </a:extLst>
            </p:cNvPr>
            <p:cNvSpPr/>
            <p:nvPr/>
          </p:nvSpPr>
          <p:spPr>
            <a:xfrm>
              <a:off x="8858445" y="4496541"/>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grpSp>
      <p:sp>
        <p:nvSpPr>
          <p:cNvPr id="76" name="TextBox 75">
            <a:extLst>
              <a:ext uri="{FF2B5EF4-FFF2-40B4-BE49-F238E27FC236}">
                <a16:creationId xmlns:a16="http://schemas.microsoft.com/office/drawing/2014/main" id="{6CC0A852-DC30-4332-A90A-4E05B19D7EFA}"/>
              </a:ext>
            </a:extLst>
          </p:cNvPr>
          <p:cNvSpPr txBox="1"/>
          <p:nvPr/>
        </p:nvSpPr>
        <p:spPr>
          <a:xfrm>
            <a:off x="8578789" y="1434601"/>
            <a:ext cx="2272684" cy="369332"/>
          </a:xfrm>
          <a:prstGeom prst="rect">
            <a:avLst/>
          </a:prstGeom>
          <a:noFill/>
        </p:spPr>
        <p:txBody>
          <a:bodyPr wrap="square" rtlCol="0">
            <a:spAutoFit/>
          </a:bodyPr>
          <a:lstStyle/>
          <a:p>
            <a:r>
              <a:rPr lang="en-IN" dirty="0"/>
              <a:t>Physical Memory</a:t>
            </a:r>
          </a:p>
        </p:txBody>
      </p:sp>
      <p:sp>
        <p:nvSpPr>
          <p:cNvPr id="77" name="Right Brace 76">
            <a:extLst>
              <a:ext uri="{FF2B5EF4-FFF2-40B4-BE49-F238E27FC236}">
                <a16:creationId xmlns:a16="http://schemas.microsoft.com/office/drawing/2014/main" id="{09A3993E-5183-45B6-BDFB-665E105C2334}"/>
              </a:ext>
            </a:extLst>
          </p:cNvPr>
          <p:cNvSpPr/>
          <p:nvPr/>
        </p:nvSpPr>
        <p:spPr>
          <a:xfrm>
            <a:off x="10352540" y="1928220"/>
            <a:ext cx="167499" cy="1216239"/>
          </a:xfrm>
          <a:prstGeom prst="rightBrace">
            <a:avLst/>
          </a:prstGeom>
          <a:ln w="571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78" name="TextBox 77">
            <a:extLst>
              <a:ext uri="{FF2B5EF4-FFF2-40B4-BE49-F238E27FC236}">
                <a16:creationId xmlns:a16="http://schemas.microsoft.com/office/drawing/2014/main" id="{C32D741C-B03F-4FB4-B512-4962B3DC1062}"/>
              </a:ext>
            </a:extLst>
          </p:cNvPr>
          <p:cNvSpPr txBox="1"/>
          <p:nvPr/>
        </p:nvSpPr>
        <p:spPr>
          <a:xfrm>
            <a:off x="10612487" y="2262041"/>
            <a:ext cx="296876" cy="369332"/>
          </a:xfrm>
          <a:prstGeom prst="rect">
            <a:avLst/>
          </a:prstGeom>
          <a:noFill/>
        </p:spPr>
        <p:txBody>
          <a:bodyPr wrap="none" rtlCol="0">
            <a:spAutoFit/>
          </a:bodyPr>
          <a:lstStyle/>
          <a:p>
            <a:r>
              <a:rPr lang="en-IN" dirty="0"/>
              <a:t>F</a:t>
            </a:r>
          </a:p>
        </p:txBody>
      </p:sp>
      <p:cxnSp>
        <p:nvCxnSpPr>
          <p:cNvPr id="80" name="Straight Connector 79">
            <a:extLst>
              <a:ext uri="{FF2B5EF4-FFF2-40B4-BE49-F238E27FC236}">
                <a16:creationId xmlns:a16="http://schemas.microsoft.com/office/drawing/2014/main" id="{D27DC2FA-E5B9-4415-9645-918B19DB618E}"/>
              </a:ext>
            </a:extLst>
          </p:cNvPr>
          <p:cNvCxnSpPr>
            <a:stCxn id="18" idx="3"/>
          </p:cNvCxnSpPr>
          <p:nvPr/>
        </p:nvCxnSpPr>
        <p:spPr>
          <a:xfrm>
            <a:off x="7546019" y="2086253"/>
            <a:ext cx="566690" cy="887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3B9F161-4FAF-41C6-9794-5E51C79B670D}"/>
              </a:ext>
            </a:extLst>
          </p:cNvPr>
          <p:cNvCxnSpPr/>
          <p:nvPr/>
        </p:nvCxnSpPr>
        <p:spPr>
          <a:xfrm>
            <a:off x="8114190" y="2086253"/>
            <a:ext cx="0" cy="1182493"/>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93D5BCC5-9965-4ADD-B89B-C055E695D63D}"/>
              </a:ext>
            </a:extLst>
          </p:cNvPr>
          <p:cNvCxnSpPr>
            <a:endCxn id="69" idx="1"/>
          </p:cNvCxnSpPr>
          <p:nvPr/>
        </p:nvCxnSpPr>
        <p:spPr>
          <a:xfrm>
            <a:off x="8114190" y="3268746"/>
            <a:ext cx="830066"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95" name="Group 94">
            <a:extLst>
              <a:ext uri="{FF2B5EF4-FFF2-40B4-BE49-F238E27FC236}">
                <a16:creationId xmlns:a16="http://schemas.microsoft.com/office/drawing/2014/main" id="{FB767030-24B0-4B4A-AC3F-BC856F04C6FB}"/>
              </a:ext>
            </a:extLst>
          </p:cNvPr>
          <p:cNvGrpSpPr/>
          <p:nvPr/>
        </p:nvGrpSpPr>
        <p:grpSpPr>
          <a:xfrm>
            <a:off x="3870664" y="1699165"/>
            <a:ext cx="3352802" cy="211300"/>
            <a:chOff x="3870664" y="1699165"/>
            <a:chExt cx="3352802" cy="211300"/>
          </a:xfrm>
        </p:grpSpPr>
        <p:cxnSp>
          <p:nvCxnSpPr>
            <p:cNvPr id="88" name="Straight Connector 87">
              <a:extLst>
                <a:ext uri="{FF2B5EF4-FFF2-40B4-BE49-F238E27FC236}">
                  <a16:creationId xmlns:a16="http://schemas.microsoft.com/office/drawing/2014/main" id="{9FCDB2BB-7071-4154-A2AF-A53FA4F9B5D8}"/>
                </a:ext>
              </a:extLst>
            </p:cNvPr>
            <p:cNvCxnSpPr/>
            <p:nvPr/>
          </p:nvCxnSpPr>
          <p:spPr>
            <a:xfrm>
              <a:off x="3898780" y="1699165"/>
              <a:ext cx="3303972"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18527713-449D-4B82-B02F-5B8491C6A349}"/>
                </a:ext>
              </a:extLst>
            </p:cNvPr>
            <p:cNvCxnSpPr>
              <a:endCxn id="14" idx="0"/>
            </p:cNvCxnSpPr>
            <p:nvPr/>
          </p:nvCxnSpPr>
          <p:spPr>
            <a:xfrm>
              <a:off x="3870664" y="1716921"/>
              <a:ext cx="1" cy="193544"/>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E373C7D1-1C99-42F4-A887-BE0D04AF5CAD}"/>
                </a:ext>
              </a:extLst>
            </p:cNvPr>
            <p:cNvCxnSpPr/>
            <p:nvPr/>
          </p:nvCxnSpPr>
          <p:spPr>
            <a:xfrm>
              <a:off x="7223465" y="1699165"/>
              <a:ext cx="1" cy="193544"/>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9" name="Group 78">
            <a:extLst>
              <a:ext uri="{FF2B5EF4-FFF2-40B4-BE49-F238E27FC236}">
                <a16:creationId xmlns:a16="http://schemas.microsoft.com/office/drawing/2014/main" id="{57BAD86D-FC77-4342-90BE-672580721FF1}"/>
              </a:ext>
            </a:extLst>
          </p:cNvPr>
          <p:cNvGrpSpPr/>
          <p:nvPr/>
        </p:nvGrpSpPr>
        <p:grpSpPr>
          <a:xfrm>
            <a:off x="4192482" y="2579244"/>
            <a:ext cx="1864308" cy="1515408"/>
            <a:chOff x="3932810" y="3042822"/>
            <a:chExt cx="1864308" cy="1515408"/>
          </a:xfrm>
          <a:solidFill>
            <a:schemeClr val="accent3">
              <a:lumMod val="60000"/>
              <a:lumOff val="40000"/>
            </a:schemeClr>
          </a:solidFill>
        </p:grpSpPr>
        <p:grpSp>
          <p:nvGrpSpPr>
            <p:cNvPr id="81" name="Group 80">
              <a:extLst>
                <a:ext uri="{FF2B5EF4-FFF2-40B4-BE49-F238E27FC236}">
                  <a16:creationId xmlns:a16="http://schemas.microsoft.com/office/drawing/2014/main" id="{908943F2-A70A-4EF0-9C72-0F6D150F93DE}"/>
                </a:ext>
              </a:extLst>
            </p:cNvPr>
            <p:cNvGrpSpPr/>
            <p:nvPr/>
          </p:nvGrpSpPr>
          <p:grpSpPr>
            <a:xfrm>
              <a:off x="3932810" y="3300274"/>
              <a:ext cx="1864308" cy="257452"/>
              <a:chOff x="3923932" y="3293616"/>
              <a:chExt cx="1864308" cy="257452"/>
            </a:xfrm>
            <a:grpFill/>
          </p:grpSpPr>
          <p:sp>
            <p:nvSpPr>
              <p:cNvPr id="113" name="Rectangle 112">
                <a:extLst>
                  <a:ext uri="{FF2B5EF4-FFF2-40B4-BE49-F238E27FC236}">
                    <a16:creationId xmlns:a16="http://schemas.microsoft.com/office/drawing/2014/main" id="{263A6A3E-2626-48B1-98E5-71D596477F88}"/>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14" name="Rectangle 113">
                <a:extLst>
                  <a:ext uri="{FF2B5EF4-FFF2-40B4-BE49-F238E27FC236}">
                    <a16:creationId xmlns:a16="http://schemas.microsoft.com/office/drawing/2014/main" id="{A024BF50-CE16-486B-8054-0B3A663628C5}"/>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15" name="Rectangle 114">
                <a:extLst>
                  <a:ext uri="{FF2B5EF4-FFF2-40B4-BE49-F238E27FC236}">
                    <a16:creationId xmlns:a16="http://schemas.microsoft.com/office/drawing/2014/main" id="{D8E59833-619C-40A1-AE48-B0F9E2155C9E}"/>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16" name="Rectangle 115">
                <a:extLst>
                  <a:ext uri="{FF2B5EF4-FFF2-40B4-BE49-F238E27FC236}">
                    <a16:creationId xmlns:a16="http://schemas.microsoft.com/office/drawing/2014/main" id="{E6074785-F348-47AB-805D-1F582F920DF6}"/>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82" name="Group 81">
              <a:extLst>
                <a:ext uri="{FF2B5EF4-FFF2-40B4-BE49-F238E27FC236}">
                  <a16:creationId xmlns:a16="http://schemas.microsoft.com/office/drawing/2014/main" id="{583302C3-9CD1-4E6D-A3BC-C9F0DD302A56}"/>
                </a:ext>
              </a:extLst>
            </p:cNvPr>
            <p:cNvGrpSpPr/>
            <p:nvPr/>
          </p:nvGrpSpPr>
          <p:grpSpPr>
            <a:xfrm>
              <a:off x="3932810" y="3557726"/>
              <a:ext cx="1864308" cy="257452"/>
              <a:chOff x="3923932" y="3293616"/>
              <a:chExt cx="1864308" cy="257452"/>
            </a:xfrm>
            <a:grpFill/>
          </p:grpSpPr>
          <p:sp>
            <p:nvSpPr>
              <p:cNvPr id="109" name="Rectangle 108">
                <a:extLst>
                  <a:ext uri="{FF2B5EF4-FFF2-40B4-BE49-F238E27FC236}">
                    <a16:creationId xmlns:a16="http://schemas.microsoft.com/office/drawing/2014/main" id="{5D5434E1-2F20-4FA3-B9CD-AE474F679BA5}"/>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P</a:t>
                </a:r>
              </a:p>
            </p:txBody>
          </p:sp>
          <p:sp>
            <p:nvSpPr>
              <p:cNvPr id="110" name="Rectangle 109">
                <a:extLst>
                  <a:ext uri="{FF2B5EF4-FFF2-40B4-BE49-F238E27FC236}">
                    <a16:creationId xmlns:a16="http://schemas.microsoft.com/office/drawing/2014/main" id="{52C5316E-28F6-4371-99C5-643BDDD7B12E}"/>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F</a:t>
                </a:r>
              </a:p>
            </p:txBody>
          </p:sp>
          <p:sp>
            <p:nvSpPr>
              <p:cNvPr id="111" name="Rectangle 110">
                <a:extLst>
                  <a:ext uri="{FF2B5EF4-FFF2-40B4-BE49-F238E27FC236}">
                    <a16:creationId xmlns:a16="http://schemas.microsoft.com/office/drawing/2014/main" id="{F4DF7A13-82AF-45F9-8A7F-358D4250C2FD}"/>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d</a:t>
                </a:r>
              </a:p>
            </p:txBody>
          </p:sp>
          <p:sp>
            <p:nvSpPr>
              <p:cNvPr id="112" name="Rectangle 111">
                <a:extLst>
                  <a:ext uri="{FF2B5EF4-FFF2-40B4-BE49-F238E27FC236}">
                    <a16:creationId xmlns:a16="http://schemas.microsoft.com/office/drawing/2014/main" id="{AFFD5A3A-5EED-43F0-A840-9C26181B8598}"/>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v</a:t>
                </a:r>
              </a:p>
            </p:txBody>
          </p:sp>
        </p:grpSp>
        <p:grpSp>
          <p:nvGrpSpPr>
            <p:cNvPr id="83" name="Group 82">
              <a:extLst>
                <a:ext uri="{FF2B5EF4-FFF2-40B4-BE49-F238E27FC236}">
                  <a16:creationId xmlns:a16="http://schemas.microsoft.com/office/drawing/2014/main" id="{051BB915-927D-4405-B17E-7FD0A7BB0DC3}"/>
                </a:ext>
              </a:extLst>
            </p:cNvPr>
            <p:cNvGrpSpPr/>
            <p:nvPr/>
          </p:nvGrpSpPr>
          <p:grpSpPr>
            <a:xfrm>
              <a:off x="3932810" y="3042822"/>
              <a:ext cx="1864308" cy="257452"/>
              <a:chOff x="3923932" y="3293616"/>
              <a:chExt cx="1864308" cy="257452"/>
            </a:xfrm>
            <a:grpFill/>
          </p:grpSpPr>
          <p:sp>
            <p:nvSpPr>
              <p:cNvPr id="105" name="Rectangle 104">
                <a:extLst>
                  <a:ext uri="{FF2B5EF4-FFF2-40B4-BE49-F238E27FC236}">
                    <a16:creationId xmlns:a16="http://schemas.microsoft.com/office/drawing/2014/main" id="{E0B6A1F0-414A-4B52-B739-402696BA7BC3}"/>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06" name="Rectangle 105">
                <a:extLst>
                  <a:ext uri="{FF2B5EF4-FFF2-40B4-BE49-F238E27FC236}">
                    <a16:creationId xmlns:a16="http://schemas.microsoft.com/office/drawing/2014/main" id="{A0AA6F6E-CD9E-4679-8F22-B1AC44B0396A}"/>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07" name="Rectangle 106">
                <a:extLst>
                  <a:ext uri="{FF2B5EF4-FFF2-40B4-BE49-F238E27FC236}">
                    <a16:creationId xmlns:a16="http://schemas.microsoft.com/office/drawing/2014/main" id="{DDE049C6-EA7A-489C-9C4B-6DD4E7E75DB0}"/>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08" name="Rectangle 107">
                <a:extLst>
                  <a:ext uri="{FF2B5EF4-FFF2-40B4-BE49-F238E27FC236}">
                    <a16:creationId xmlns:a16="http://schemas.microsoft.com/office/drawing/2014/main" id="{A2335A34-4BE3-471B-A7A0-F9B0DF1FA55F}"/>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85" name="Group 84">
              <a:extLst>
                <a:ext uri="{FF2B5EF4-FFF2-40B4-BE49-F238E27FC236}">
                  <a16:creationId xmlns:a16="http://schemas.microsoft.com/office/drawing/2014/main" id="{B076D7E2-3AF1-4EA3-8AFA-F2004C838549}"/>
                </a:ext>
              </a:extLst>
            </p:cNvPr>
            <p:cNvGrpSpPr/>
            <p:nvPr/>
          </p:nvGrpSpPr>
          <p:grpSpPr>
            <a:xfrm>
              <a:off x="3932810" y="3805847"/>
              <a:ext cx="1864308" cy="257452"/>
              <a:chOff x="3923932" y="3293616"/>
              <a:chExt cx="1864308" cy="257452"/>
            </a:xfrm>
            <a:grpFill/>
          </p:grpSpPr>
          <p:sp>
            <p:nvSpPr>
              <p:cNvPr id="101" name="Rectangle 100">
                <a:extLst>
                  <a:ext uri="{FF2B5EF4-FFF2-40B4-BE49-F238E27FC236}">
                    <a16:creationId xmlns:a16="http://schemas.microsoft.com/office/drawing/2014/main" id="{7567F964-1F45-4E6E-930F-73536DD017FE}"/>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02" name="Rectangle 101">
                <a:extLst>
                  <a:ext uri="{FF2B5EF4-FFF2-40B4-BE49-F238E27FC236}">
                    <a16:creationId xmlns:a16="http://schemas.microsoft.com/office/drawing/2014/main" id="{2532EF4D-98AC-47BB-862D-625928BA86CA}"/>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03" name="Rectangle 102">
                <a:extLst>
                  <a:ext uri="{FF2B5EF4-FFF2-40B4-BE49-F238E27FC236}">
                    <a16:creationId xmlns:a16="http://schemas.microsoft.com/office/drawing/2014/main" id="{CF981DC2-BEC6-402D-BA5A-A1EB944A25B2}"/>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04" name="Rectangle 103">
                <a:extLst>
                  <a:ext uri="{FF2B5EF4-FFF2-40B4-BE49-F238E27FC236}">
                    <a16:creationId xmlns:a16="http://schemas.microsoft.com/office/drawing/2014/main" id="{9360FD93-27AA-4FD5-8D41-CECEDFD6E5F3}"/>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87" name="Group 86">
              <a:extLst>
                <a:ext uri="{FF2B5EF4-FFF2-40B4-BE49-F238E27FC236}">
                  <a16:creationId xmlns:a16="http://schemas.microsoft.com/office/drawing/2014/main" id="{F1BE7127-3BDA-4829-BCA1-8ADE60945D18}"/>
                </a:ext>
              </a:extLst>
            </p:cNvPr>
            <p:cNvGrpSpPr/>
            <p:nvPr/>
          </p:nvGrpSpPr>
          <p:grpSpPr>
            <a:xfrm>
              <a:off x="3932810" y="4057978"/>
              <a:ext cx="1864308" cy="257452"/>
              <a:chOff x="3923932" y="3293616"/>
              <a:chExt cx="1864308" cy="257452"/>
            </a:xfrm>
            <a:grpFill/>
          </p:grpSpPr>
          <p:sp>
            <p:nvSpPr>
              <p:cNvPr id="97" name="Rectangle 96">
                <a:extLst>
                  <a:ext uri="{FF2B5EF4-FFF2-40B4-BE49-F238E27FC236}">
                    <a16:creationId xmlns:a16="http://schemas.microsoft.com/office/drawing/2014/main" id="{DAD3D788-97D0-4DBA-BA88-70BACDE8DD00}"/>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98" name="Rectangle 97">
                <a:extLst>
                  <a:ext uri="{FF2B5EF4-FFF2-40B4-BE49-F238E27FC236}">
                    <a16:creationId xmlns:a16="http://schemas.microsoft.com/office/drawing/2014/main" id="{C8AFFCD8-9E0D-4D14-8E8B-6D8AB843C80B}"/>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99" name="Rectangle 98">
                <a:extLst>
                  <a:ext uri="{FF2B5EF4-FFF2-40B4-BE49-F238E27FC236}">
                    <a16:creationId xmlns:a16="http://schemas.microsoft.com/office/drawing/2014/main" id="{4425B24F-42D5-43CF-8C21-74FCA1A9D330}"/>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00" name="Rectangle 99">
                <a:extLst>
                  <a:ext uri="{FF2B5EF4-FFF2-40B4-BE49-F238E27FC236}">
                    <a16:creationId xmlns:a16="http://schemas.microsoft.com/office/drawing/2014/main" id="{047A0AB7-1ABB-4C12-A7A1-E31FE8B79936}"/>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89" name="Group 88">
              <a:extLst>
                <a:ext uri="{FF2B5EF4-FFF2-40B4-BE49-F238E27FC236}">
                  <a16:creationId xmlns:a16="http://schemas.microsoft.com/office/drawing/2014/main" id="{7ADC3DF7-6CC1-4746-89DD-0E5FE9E7291F}"/>
                </a:ext>
              </a:extLst>
            </p:cNvPr>
            <p:cNvGrpSpPr/>
            <p:nvPr/>
          </p:nvGrpSpPr>
          <p:grpSpPr>
            <a:xfrm>
              <a:off x="3932810" y="4300778"/>
              <a:ext cx="1864308" cy="257452"/>
              <a:chOff x="3923932" y="3293616"/>
              <a:chExt cx="1864308" cy="257452"/>
            </a:xfrm>
            <a:grpFill/>
          </p:grpSpPr>
          <p:sp>
            <p:nvSpPr>
              <p:cNvPr id="90" name="Rectangle 89">
                <a:extLst>
                  <a:ext uri="{FF2B5EF4-FFF2-40B4-BE49-F238E27FC236}">
                    <a16:creationId xmlns:a16="http://schemas.microsoft.com/office/drawing/2014/main" id="{B6EE1F7D-A311-45B3-9E15-729113B44403}"/>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91" name="Rectangle 90">
                <a:extLst>
                  <a:ext uri="{FF2B5EF4-FFF2-40B4-BE49-F238E27FC236}">
                    <a16:creationId xmlns:a16="http://schemas.microsoft.com/office/drawing/2014/main" id="{783AD2B5-8147-42D8-9608-6E0769482260}"/>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93" name="Rectangle 92">
                <a:extLst>
                  <a:ext uri="{FF2B5EF4-FFF2-40B4-BE49-F238E27FC236}">
                    <a16:creationId xmlns:a16="http://schemas.microsoft.com/office/drawing/2014/main" id="{25EE2C37-572B-447B-9028-EBB4D7E04E50}"/>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96" name="Rectangle 95">
                <a:extLst>
                  <a:ext uri="{FF2B5EF4-FFF2-40B4-BE49-F238E27FC236}">
                    <a16:creationId xmlns:a16="http://schemas.microsoft.com/office/drawing/2014/main" id="{9DB63A37-1979-485C-A1C8-0436B6ADCA71}"/>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cxnSp>
        <p:nvCxnSpPr>
          <p:cNvPr id="9" name="Straight Connector 8">
            <a:extLst>
              <a:ext uri="{FF2B5EF4-FFF2-40B4-BE49-F238E27FC236}">
                <a16:creationId xmlns:a16="http://schemas.microsoft.com/office/drawing/2014/main" id="{5F467D18-82CF-4C77-9978-63C7D3B125CC}"/>
              </a:ext>
            </a:extLst>
          </p:cNvPr>
          <p:cNvCxnSpPr/>
          <p:nvPr/>
        </p:nvCxnSpPr>
        <p:spPr>
          <a:xfrm>
            <a:off x="3329129" y="3020172"/>
            <a:ext cx="301839"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C684EAD-2858-4776-B806-32A50166CE65}"/>
              </a:ext>
            </a:extLst>
          </p:cNvPr>
          <p:cNvCxnSpPr/>
          <p:nvPr/>
        </p:nvCxnSpPr>
        <p:spPr>
          <a:xfrm>
            <a:off x="3630968" y="2707970"/>
            <a:ext cx="0" cy="1257956"/>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BBAFEE7-6DA3-40F3-8F72-1C5E8D1834EB}"/>
              </a:ext>
            </a:extLst>
          </p:cNvPr>
          <p:cNvCxnSpPr>
            <a:cxnSpLocks/>
          </p:cNvCxnSpPr>
          <p:nvPr/>
        </p:nvCxnSpPr>
        <p:spPr>
          <a:xfrm>
            <a:off x="3637625" y="2695535"/>
            <a:ext cx="561514"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AEB1FFB7-AB38-4FA8-AF0D-70ECE873C8AC}"/>
              </a:ext>
            </a:extLst>
          </p:cNvPr>
          <p:cNvCxnSpPr>
            <a:cxnSpLocks/>
          </p:cNvCxnSpPr>
          <p:nvPr/>
        </p:nvCxnSpPr>
        <p:spPr>
          <a:xfrm>
            <a:off x="3639105" y="2965422"/>
            <a:ext cx="561514"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9F643A38-D16F-4AAD-BF51-D277DA98B49F}"/>
              </a:ext>
            </a:extLst>
          </p:cNvPr>
          <p:cNvCxnSpPr>
            <a:cxnSpLocks/>
          </p:cNvCxnSpPr>
          <p:nvPr/>
        </p:nvCxnSpPr>
        <p:spPr>
          <a:xfrm>
            <a:off x="3630968" y="3222874"/>
            <a:ext cx="561514"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E5674EB2-DB2C-4566-BF67-C5C20182D72B}"/>
              </a:ext>
            </a:extLst>
          </p:cNvPr>
          <p:cNvCxnSpPr>
            <a:cxnSpLocks/>
          </p:cNvCxnSpPr>
          <p:nvPr/>
        </p:nvCxnSpPr>
        <p:spPr>
          <a:xfrm>
            <a:off x="3637625" y="3470995"/>
            <a:ext cx="561514"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2B3DB0C7-F4FF-4586-B0F5-0530B60321F4}"/>
              </a:ext>
            </a:extLst>
          </p:cNvPr>
          <p:cNvCxnSpPr>
            <a:cxnSpLocks/>
          </p:cNvCxnSpPr>
          <p:nvPr/>
        </p:nvCxnSpPr>
        <p:spPr>
          <a:xfrm>
            <a:off x="3637625" y="3706426"/>
            <a:ext cx="561514"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9CD388F9-BFA6-43CF-93EB-624B22812863}"/>
              </a:ext>
            </a:extLst>
          </p:cNvPr>
          <p:cNvCxnSpPr>
            <a:cxnSpLocks/>
          </p:cNvCxnSpPr>
          <p:nvPr/>
        </p:nvCxnSpPr>
        <p:spPr>
          <a:xfrm>
            <a:off x="3637625" y="3965926"/>
            <a:ext cx="561514"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8ED43634-DBD9-4F22-AAAF-504312956630}"/>
              </a:ext>
            </a:extLst>
          </p:cNvPr>
          <p:cNvCxnSpPr>
            <a:cxnSpLocks/>
            <a:stCxn id="110" idx="3"/>
          </p:cNvCxnSpPr>
          <p:nvPr/>
        </p:nvCxnSpPr>
        <p:spPr>
          <a:xfrm>
            <a:off x="6056790" y="3222874"/>
            <a:ext cx="441101"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1C1D0218-9330-49BB-9C0A-B32542A46275}"/>
              </a:ext>
            </a:extLst>
          </p:cNvPr>
          <p:cNvCxnSpPr/>
          <p:nvPr/>
        </p:nvCxnSpPr>
        <p:spPr>
          <a:xfrm>
            <a:off x="3178209" y="2270919"/>
            <a:ext cx="0" cy="321421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2" name="Straight Arrow Connector 131">
            <a:extLst>
              <a:ext uri="{FF2B5EF4-FFF2-40B4-BE49-F238E27FC236}">
                <a16:creationId xmlns:a16="http://schemas.microsoft.com/office/drawing/2014/main" id="{282C4AB3-802C-44C8-B100-F54392313C62}"/>
              </a:ext>
            </a:extLst>
          </p:cNvPr>
          <p:cNvCxnSpPr>
            <a:endCxn id="19" idx="2"/>
          </p:cNvCxnSpPr>
          <p:nvPr/>
        </p:nvCxnSpPr>
        <p:spPr>
          <a:xfrm flipV="1">
            <a:off x="6676009" y="2262041"/>
            <a:ext cx="0" cy="3223097"/>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3" name="TextBox 132">
            <a:extLst>
              <a:ext uri="{FF2B5EF4-FFF2-40B4-BE49-F238E27FC236}">
                <a16:creationId xmlns:a16="http://schemas.microsoft.com/office/drawing/2014/main" id="{6C990BF3-7397-420F-BBE3-D60623718B4E}"/>
              </a:ext>
            </a:extLst>
          </p:cNvPr>
          <p:cNvSpPr txBox="1"/>
          <p:nvPr/>
        </p:nvSpPr>
        <p:spPr>
          <a:xfrm>
            <a:off x="4591977" y="2221584"/>
            <a:ext cx="740723" cy="369332"/>
          </a:xfrm>
          <a:prstGeom prst="rect">
            <a:avLst/>
          </a:prstGeom>
          <a:noFill/>
        </p:spPr>
        <p:txBody>
          <a:bodyPr wrap="square" rtlCol="0">
            <a:spAutoFit/>
          </a:bodyPr>
          <a:lstStyle/>
          <a:p>
            <a:r>
              <a:rPr lang="en-IN" b="1" dirty="0"/>
              <a:t>TLB</a:t>
            </a:r>
          </a:p>
        </p:txBody>
      </p:sp>
      <p:sp>
        <p:nvSpPr>
          <p:cNvPr id="134" name="TextBox 133">
            <a:extLst>
              <a:ext uri="{FF2B5EF4-FFF2-40B4-BE49-F238E27FC236}">
                <a16:creationId xmlns:a16="http://schemas.microsoft.com/office/drawing/2014/main" id="{874C11F2-3E64-4BC3-B87A-667B10227790}"/>
              </a:ext>
            </a:extLst>
          </p:cNvPr>
          <p:cNvSpPr txBox="1"/>
          <p:nvPr/>
        </p:nvSpPr>
        <p:spPr>
          <a:xfrm>
            <a:off x="1924237" y="4100830"/>
            <a:ext cx="1164086" cy="369332"/>
          </a:xfrm>
          <a:prstGeom prst="rect">
            <a:avLst/>
          </a:prstGeom>
          <a:noFill/>
        </p:spPr>
        <p:txBody>
          <a:bodyPr wrap="square" rtlCol="0">
            <a:spAutoFit/>
          </a:bodyPr>
          <a:lstStyle/>
          <a:p>
            <a:r>
              <a:rPr lang="en-IN" b="1" dirty="0"/>
              <a:t>TLB Miss</a:t>
            </a:r>
          </a:p>
        </p:txBody>
      </p:sp>
    </p:spTree>
    <p:extLst>
      <p:ext uri="{BB962C8B-B14F-4D97-AF65-F5344CB8AC3E}">
        <p14:creationId xmlns:p14="http://schemas.microsoft.com/office/powerpoint/2010/main" val="846525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par>
                          <p:cTn id="13" fill="hold">
                            <p:stCondLst>
                              <p:cond delay="500"/>
                            </p:stCondLst>
                            <p:childTnLst>
                              <p:par>
                                <p:cTn id="14" presetID="22" presetClass="entr" presetSubtype="4" fill="hold" nodeType="afterEffect">
                                  <p:stCondLst>
                                    <p:cond delay="0"/>
                                  </p:stCondLst>
                                  <p:childTnLst>
                                    <p:set>
                                      <p:cBhvr>
                                        <p:cTn id="15" dur="1" fill="hold">
                                          <p:stCondLst>
                                            <p:cond delay="0"/>
                                          </p:stCondLst>
                                        </p:cTn>
                                        <p:tgtEl>
                                          <p:spTgt spid="79"/>
                                        </p:tgtEl>
                                        <p:attrNameLst>
                                          <p:attrName>style.visibility</p:attrName>
                                        </p:attrNameLst>
                                      </p:cBhvr>
                                      <p:to>
                                        <p:strVal val="visible"/>
                                      </p:to>
                                    </p:set>
                                    <p:animEffect transition="in" filter="wipe(down)">
                                      <p:cBhvr>
                                        <p:cTn id="16" dur="500"/>
                                        <p:tgtEl>
                                          <p:spTgt spid="79"/>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childTnLst>
                          </p:cTn>
                        </p:par>
                        <p:par>
                          <p:cTn id="21" fill="hold">
                            <p:stCondLst>
                              <p:cond delay="1500"/>
                            </p:stCondLst>
                            <p:childTnLst>
                              <p:par>
                                <p:cTn id="22" presetID="22" presetClass="entr" presetSubtype="8" fill="hold" nodeType="after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wipe(left)">
                                      <p:cBhvr>
                                        <p:cTn id="24" dur="500"/>
                                        <p:tgtEl>
                                          <p:spTgt spid="15"/>
                                        </p:tgtEl>
                                      </p:cBhvr>
                                    </p:animEffect>
                                  </p:childTnLst>
                                </p:cTn>
                              </p:par>
                            </p:childTnLst>
                          </p:cTn>
                        </p:par>
                        <p:par>
                          <p:cTn id="25" fill="hold">
                            <p:stCondLst>
                              <p:cond delay="2000"/>
                            </p:stCondLst>
                            <p:childTnLst>
                              <p:par>
                                <p:cTn id="26" presetID="42" presetClass="entr" presetSubtype="0" fill="hold" grpId="0" nodeType="afterEffect">
                                  <p:stCondLst>
                                    <p:cond delay="0"/>
                                  </p:stCondLst>
                                  <p:childTnLst>
                                    <p:set>
                                      <p:cBhvr>
                                        <p:cTn id="27" dur="1" fill="hold">
                                          <p:stCondLst>
                                            <p:cond delay="0"/>
                                          </p:stCondLst>
                                        </p:cTn>
                                        <p:tgtEl>
                                          <p:spTgt spid="57"/>
                                        </p:tgtEl>
                                        <p:attrNameLst>
                                          <p:attrName>style.visibility</p:attrName>
                                        </p:attrNameLst>
                                      </p:cBhvr>
                                      <p:to>
                                        <p:strVal val="visible"/>
                                      </p:to>
                                    </p:set>
                                    <p:animEffect transition="in" filter="fade">
                                      <p:cBhvr>
                                        <p:cTn id="28" dur="1000"/>
                                        <p:tgtEl>
                                          <p:spTgt spid="57"/>
                                        </p:tgtEl>
                                      </p:cBhvr>
                                    </p:animEffect>
                                    <p:anim calcmode="lin" valueType="num">
                                      <p:cBhvr>
                                        <p:cTn id="29" dur="1000" fill="hold"/>
                                        <p:tgtEl>
                                          <p:spTgt spid="57"/>
                                        </p:tgtEl>
                                        <p:attrNameLst>
                                          <p:attrName>ppt_x</p:attrName>
                                        </p:attrNameLst>
                                      </p:cBhvr>
                                      <p:tavLst>
                                        <p:tav tm="0">
                                          <p:val>
                                            <p:strVal val="#ppt_x"/>
                                          </p:val>
                                        </p:tav>
                                        <p:tav tm="100000">
                                          <p:val>
                                            <p:strVal val="#ppt_x"/>
                                          </p:val>
                                        </p:tav>
                                      </p:tavLst>
                                    </p:anim>
                                    <p:anim calcmode="lin" valueType="num">
                                      <p:cBhvr>
                                        <p:cTn id="30" dur="1000" fill="hold"/>
                                        <p:tgtEl>
                                          <p:spTgt spid="57"/>
                                        </p:tgtEl>
                                        <p:attrNameLst>
                                          <p:attrName>ppt_y</p:attrName>
                                        </p:attrNameLst>
                                      </p:cBhvr>
                                      <p:tavLst>
                                        <p:tav tm="0">
                                          <p:val>
                                            <p:strVal val="#ppt_y+.1"/>
                                          </p:val>
                                        </p:tav>
                                        <p:tav tm="100000">
                                          <p:val>
                                            <p:strVal val="#ppt_y"/>
                                          </p:val>
                                        </p:tav>
                                      </p:tavLst>
                                    </p:anim>
                                  </p:childTnLst>
                                </p:cTn>
                              </p:par>
                            </p:childTnLst>
                          </p:cTn>
                        </p:par>
                        <p:par>
                          <p:cTn id="31" fill="hold">
                            <p:stCondLst>
                              <p:cond delay="3000"/>
                            </p:stCondLst>
                            <p:childTnLst>
                              <p:par>
                                <p:cTn id="32" presetID="22" presetClass="entr" presetSubtype="1" fill="hold" nodeType="afterEffect">
                                  <p:stCondLst>
                                    <p:cond delay="0"/>
                                  </p:stCondLst>
                                  <p:childTnLst>
                                    <p:set>
                                      <p:cBhvr>
                                        <p:cTn id="33" dur="1" fill="hold">
                                          <p:stCondLst>
                                            <p:cond delay="0"/>
                                          </p:stCondLst>
                                        </p:cTn>
                                        <p:tgtEl>
                                          <p:spTgt spid="53"/>
                                        </p:tgtEl>
                                        <p:attrNameLst>
                                          <p:attrName>style.visibility</p:attrName>
                                        </p:attrNameLst>
                                      </p:cBhvr>
                                      <p:to>
                                        <p:strVal val="visible"/>
                                      </p:to>
                                    </p:set>
                                    <p:animEffect transition="in" filter="wipe(up)">
                                      <p:cBhvr>
                                        <p:cTn id="34" dur="500"/>
                                        <p:tgtEl>
                                          <p:spTgt spid="53"/>
                                        </p:tgtEl>
                                      </p:cBhvr>
                                    </p:animEffect>
                                  </p:childTnLst>
                                </p:cTn>
                              </p:par>
                            </p:childTnLst>
                          </p:cTn>
                        </p:par>
                        <p:par>
                          <p:cTn id="35" fill="hold">
                            <p:stCondLst>
                              <p:cond delay="3500"/>
                            </p:stCondLst>
                            <p:childTnLst>
                              <p:par>
                                <p:cTn id="36" presetID="22" presetClass="entr" presetSubtype="8" fill="hold" nodeType="after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wipe(left)">
                                      <p:cBhvr>
                                        <p:cTn id="38" dur="500"/>
                                        <p:tgtEl>
                                          <p:spTgt spid="9"/>
                                        </p:tgtEl>
                                      </p:cBhvr>
                                    </p:animEffect>
                                  </p:childTnLst>
                                </p:cTn>
                              </p:par>
                            </p:childTnLst>
                          </p:cTn>
                        </p:par>
                        <p:par>
                          <p:cTn id="39" fill="hold">
                            <p:stCondLst>
                              <p:cond delay="4000"/>
                            </p:stCondLst>
                            <p:childTnLst>
                              <p:par>
                                <p:cTn id="40" presetID="22" presetClass="entr" presetSubtype="8" fill="hold" nodeType="afterEffect">
                                  <p:stCondLst>
                                    <p:cond delay="0"/>
                                  </p:stCondLst>
                                  <p:childTnLst>
                                    <p:set>
                                      <p:cBhvr>
                                        <p:cTn id="41" dur="1" fill="hold">
                                          <p:stCondLst>
                                            <p:cond delay="0"/>
                                          </p:stCondLst>
                                        </p:cTn>
                                        <p:tgtEl>
                                          <p:spTgt spid="54"/>
                                        </p:tgtEl>
                                        <p:attrNameLst>
                                          <p:attrName>style.visibility</p:attrName>
                                        </p:attrNameLst>
                                      </p:cBhvr>
                                      <p:to>
                                        <p:strVal val="visible"/>
                                      </p:to>
                                    </p:set>
                                    <p:animEffect transition="in" filter="wipe(left)">
                                      <p:cBhvr>
                                        <p:cTn id="42" dur="500"/>
                                        <p:tgtEl>
                                          <p:spTgt spid="54"/>
                                        </p:tgtEl>
                                      </p:cBhvr>
                                    </p:animEffect>
                                  </p:childTnLst>
                                </p:cTn>
                              </p:par>
                            </p:childTnLst>
                          </p:cTn>
                        </p:par>
                        <p:par>
                          <p:cTn id="43" fill="hold">
                            <p:stCondLst>
                              <p:cond delay="4500"/>
                            </p:stCondLst>
                            <p:childTnLst>
                              <p:par>
                                <p:cTn id="44" presetID="22" presetClass="entr" presetSubtype="8" fill="hold" nodeType="afterEffect">
                                  <p:stCondLst>
                                    <p:cond delay="0"/>
                                  </p:stCondLst>
                                  <p:childTnLst>
                                    <p:set>
                                      <p:cBhvr>
                                        <p:cTn id="45" dur="1" fill="hold">
                                          <p:stCondLst>
                                            <p:cond delay="0"/>
                                          </p:stCondLst>
                                        </p:cTn>
                                        <p:tgtEl>
                                          <p:spTgt spid="133">
                                            <p:txEl>
                                              <p:pRg st="0" end="0"/>
                                            </p:txEl>
                                          </p:spTgt>
                                        </p:tgtEl>
                                        <p:attrNameLst>
                                          <p:attrName>style.visibility</p:attrName>
                                        </p:attrNameLst>
                                      </p:cBhvr>
                                      <p:to>
                                        <p:strVal val="visible"/>
                                      </p:to>
                                    </p:set>
                                    <p:animEffect transition="in" filter="wipe(left)">
                                      <p:cBhvr>
                                        <p:cTn id="46" dur="500"/>
                                        <p:tgtEl>
                                          <p:spTgt spid="133">
                                            <p:txEl>
                                              <p:pRg st="0" end="0"/>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nodeType="clickEffect">
                                  <p:stCondLst>
                                    <p:cond delay="0"/>
                                  </p:stCondLst>
                                  <p:childTnLst>
                                    <p:set>
                                      <p:cBhvr>
                                        <p:cTn id="50" dur="1" fill="hold">
                                          <p:stCondLst>
                                            <p:cond delay="0"/>
                                          </p:stCondLst>
                                        </p:cTn>
                                        <p:tgtEl>
                                          <p:spTgt spid="61"/>
                                        </p:tgtEl>
                                        <p:attrNameLst>
                                          <p:attrName>style.visibility</p:attrName>
                                        </p:attrNameLst>
                                      </p:cBhvr>
                                      <p:to>
                                        <p:strVal val="visible"/>
                                      </p:to>
                                    </p:set>
                                    <p:animEffect transition="in" filter="wipe(left)">
                                      <p:cBhvr>
                                        <p:cTn id="51" dur="500"/>
                                        <p:tgtEl>
                                          <p:spTgt spid="61"/>
                                        </p:tgtEl>
                                      </p:cBhvr>
                                    </p:animEffect>
                                  </p:childTnLst>
                                </p:cTn>
                              </p:par>
                              <p:par>
                                <p:cTn id="52" presetID="22" presetClass="entr" presetSubtype="8" fill="hold" nodeType="withEffect">
                                  <p:stCondLst>
                                    <p:cond delay="0"/>
                                  </p:stCondLst>
                                  <p:childTnLst>
                                    <p:set>
                                      <p:cBhvr>
                                        <p:cTn id="53" dur="1" fill="hold">
                                          <p:stCondLst>
                                            <p:cond delay="0"/>
                                          </p:stCondLst>
                                        </p:cTn>
                                        <p:tgtEl>
                                          <p:spTgt spid="117"/>
                                        </p:tgtEl>
                                        <p:attrNameLst>
                                          <p:attrName>style.visibility</p:attrName>
                                        </p:attrNameLst>
                                      </p:cBhvr>
                                      <p:to>
                                        <p:strVal val="visible"/>
                                      </p:to>
                                    </p:set>
                                    <p:animEffect transition="in" filter="wipe(left)">
                                      <p:cBhvr>
                                        <p:cTn id="54" dur="500"/>
                                        <p:tgtEl>
                                          <p:spTgt spid="117"/>
                                        </p:tgtEl>
                                      </p:cBhvr>
                                    </p:animEffect>
                                  </p:childTnLst>
                                </p:cTn>
                              </p:par>
                              <p:par>
                                <p:cTn id="55" presetID="22" presetClass="entr" presetSubtype="8" fill="hold" nodeType="withEffect">
                                  <p:stCondLst>
                                    <p:cond delay="0"/>
                                  </p:stCondLst>
                                  <p:childTnLst>
                                    <p:set>
                                      <p:cBhvr>
                                        <p:cTn id="56" dur="1" fill="hold">
                                          <p:stCondLst>
                                            <p:cond delay="0"/>
                                          </p:stCondLst>
                                        </p:cTn>
                                        <p:tgtEl>
                                          <p:spTgt spid="118"/>
                                        </p:tgtEl>
                                        <p:attrNameLst>
                                          <p:attrName>style.visibility</p:attrName>
                                        </p:attrNameLst>
                                      </p:cBhvr>
                                      <p:to>
                                        <p:strVal val="visible"/>
                                      </p:to>
                                    </p:set>
                                    <p:animEffect transition="in" filter="wipe(left)">
                                      <p:cBhvr>
                                        <p:cTn id="57" dur="500"/>
                                        <p:tgtEl>
                                          <p:spTgt spid="118"/>
                                        </p:tgtEl>
                                      </p:cBhvr>
                                    </p:animEffect>
                                  </p:childTnLst>
                                </p:cTn>
                              </p:par>
                              <p:par>
                                <p:cTn id="58" presetID="22" presetClass="entr" presetSubtype="8" fill="hold" nodeType="withEffect">
                                  <p:stCondLst>
                                    <p:cond delay="0"/>
                                  </p:stCondLst>
                                  <p:childTnLst>
                                    <p:set>
                                      <p:cBhvr>
                                        <p:cTn id="59" dur="1" fill="hold">
                                          <p:stCondLst>
                                            <p:cond delay="0"/>
                                          </p:stCondLst>
                                        </p:cTn>
                                        <p:tgtEl>
                                          <p:spTgt spid="119"/>
                                        </p:tgtEl>
                                        <p:attrNameLst>
                                          <p:attrName>style.visibility</p:attrName>
                                        </p:attrNameLst>
                                      </p:cBhvr>
                                      <p:to>
                                        <p:strVal val="visible"/>
                                      </p:to>
                                    </p:set>
                                    <p:animEffect transition="in" filter="wipe(left)">
                                      <p:cBhvr>
                                        <p:cTn id="60" dur="500"/>
                                        <p:tgtEl>
                                          <p:spTgt spid="119"/>
                                        </p:tgtEl>
                                      </p:cBhvr>
                                    </p:animEffect>
                                  </p:childTnLst>
                                </p:cTn>
                              </p:par>
                              <p:par>
                                <p:cTn id="61" presetID="22" presetClass="entr" presetSubtype="8" fill="hold" nodeType="withEffect">
                                  <p:stCondLst>
                                    <p:cond delay="0"/>
                                  </p:stCondLst>
                                  <p:childTnLst>
                                    <p:set>
                                      <p:cBhvr>
                                        <p:cTn id="62" dur="1" fill="hold">
                                          <p:stCondLst>
                                            <p:cond delay="0"/>
                                          </p:stCondLst>
                                        </p:cTn>
                                        <p:tgtEl>
                                          <p:spTgt spid="120"/>
                                        </p:tgtEl>
                                        <p:attrNameLst>
                                          <p:attrName>style.visibility</p:attrName>
                                        </p:attrNameLst>
                                      </p:cBhvr>
                                      <p:to>
                                        <p:strVal val="visible"/>
                                      </p:to>
                                    </p:set>
                                    <p:animEffect transition="in" filter="wipe(left)">
                                      <p:cBhvr>
                                        <p:cTn id="63" dur="500"/>
                                        <p:tgtEl>
                                          <p:spTgt spid="120"/>
                                        </p:tgtEl>
                                      </p:cBhvr>
                                    </p:animEffect>
                                  </p:childTnLst>
                                </p:cTn>
                              </p:par>
                              <p:par>
                                <p:cTn id="64" presetID="22" presetClass="entr" presetSubtype="8" fill="hold" nodeType="withEffect">
                                  <p:stCondLst>
                                    <p:cond delay="0"/>
                                  </p:stCondLst>
                                  <p:childTnLst>
                                    <p:set>
                                      <p:cBhvr>
                                        <p:cTn id="65" dur="1" fill="hold">
                                          <p:stCondLst>
                                            <p:cond delay="0"/>
                                          </p:stCondLst>
                                        </p:cTn>
                                        <p:tgtEl>
                                          <p:spTgt spid="121"/>
                                        </p:tgtEl>
                                        <p:attrNameLst>
                                          <p:attrName>style.visibility</p:attrName>
                                        </p:attrNameLst>
                                      </p:cBhvr>
                                      <p:to>
                                        <p:strVal val="visible"/>
                                      </p:to>
                                    </p:set>
                                    <p:animEffect transition="in" filter="wipe(left)">
                                      <p:cBhvr>
                                        <p:cTn id="66" dur="500"/>
                                        <p:tgtEl>
                                          <p:spTgt spid="121"/>
                                        </p:tgtEl>
                                      </p:cBhvr>
                                    </p:animEffect>
                                  </p:childTnLst>
                                </p:cTn>
                              </p:par>
                            </p:childTnLst>
                          </p:cTn>
                        </p:par>
                        <p:par>
                          <p:cTn id="67" fill="hold">
                            <p:stCondLst>
                              <p:cond delay="500"/>
                            </p:stCondLst>
                            <p:childTnLst>
                              <p:par>
                                <p:cTn id="68" presetID="22" presetClass="entr" presetSubtype="8" fill="hold" nodeType="afterEffect">
                                  <p:stCondLst>
                                    <p:cond delay="0"/>
                                  </p:stCondLst>
                                  <p:childTnLst>
                                    <p:set>
                                      <p:cBhvr>
                                        <p:cTn id="69" dur="1" fill="hold">
                                          <p:stCondLst>
                                            <p:cond delay="0"/>
                                          </p:stCondLst>
                                        </p:cTn>
                                        <p:tgtEl>
                                          <p:spTgt spid="122"/>
                                        </p:tgtEl>
                                        <p:attrNameLst>
                                          <p:attrName>style.visibility</p:attrName>
                                        </p:attrNameLst>
                                      </p:cBhvr>
                                      <p:to>
                                        <p:strVal val="visible"/>
                                      </p:to>
                                    </p:set>
                                    <p:animEffect transition="in" filter="wipe(left)">
                                      <p:cBhvr>
                                        <p:cTn id="70" dur="500"/>
                                        <p:tgtEl>
                                          <p:spTgt spid="122"/>
                                        </p:tgtEl>
                                      </p:cBhvr>
                                    </p:animEffect>
                                  </p:childTnLst>
                                </p:cTn>
                              </p:par>
                            </p:childTnLst>
                          </p:cTn>
                        </p:par>
                        <p:par>
                          <p:cTn id="71" fill="hold">
                            <p:stCondLst>
                              <p:cond delay="1000"/>
                            </p:stCondLst>
                            <p:childTnLst>
                              <p:par>
                                <p:cTn id="72" presetID="22" presetClass="entr" presetSubtype="4" fill="hold" nodeType="afterEffect">
                                  <p:stCondLst>
                                    <p:cond delay="0"/>
                                  </p:stCondLst>
                                  <p:childTnLst>
                                    <p:set>
                                      <p:cBhvr>
                                        <p:cTn id="73" dur="1" fill="hold">
                                          <p:stCondLst>
                                            <p:cond delay="0"/>
                                          </p:stCondLst>
                                        </p:cTn>
                                        <p:tgtEl>
                                          <p:spTgt spid="62"/>
                                        </p:tgtEl>
                                        <p:attrNameLst>
                                          <p:attrName>style.visibility</p:attrName>
                                        </p:attrNameLst>
                                      </p:cBhvr>
                                      <p:to>
                                        <p:strVal val="visible"/>
                                      </p:to>
                                    </p:set>
                                    <p:animEffect transition="in" filter="wipe(down)">
                                      <p:cBhvr>
                                        <p:cTn id="74" dur="500"/>
                                        <p:tgtEl>
                                          <p:spTgt spid="62"/>
                                        </p:tgtEl>
                                      </p:cBhvr>
                                    </p:animEffect>
                                  </p:childTnLst>
                                </p:cTn>
                              </p:par>
                            </p:childTnLst>
                          </p:cTn>
                        </p:par>
                        <p:par>
                          <p:cTn id="75" fill="hold">
                            <p:stCondLst>
                              <p:cond delay="1500"/>
                            </p:stCondLst>
                            <p:childTnLst>
                              <p:par>
                                <p:cTn id="76" presetID="22" presetClass="entr" presetSubtype="8" fill="hold" nodeType="afterEffect">
                                  <p:stCondLst>
                                    <p:cond delay="0"/>
                                  </p:stCondLst>
                                  <p:childTnLst>
                                    <p:set>
                                      <p:cBhvr>
                                        <p:cTn id="77" dur="1" fill="hold">
                                          <p:stCondLst>
                                            <p:cond delay="0"/>
                                          </p:stCondLst>
                                        </p:cTn>
                                        <p:tgtEl>
                                          <p:spTgt spid="16"/>
                                        </p:tgtEl>
                                        <p:attrNameLst>
                                          <p:attrName>style.visibility</p:attrName>
                                        </p:attrNameLst>
                                      </p:cBhvr>
                                      <p:to>
                                        <p:strVal val="visible"/>
                                      </p:to>
                                    </p:set>
                                    <p:animEffect transition="in" filter="wipe(left)">
                                      <p:cBhvr>
                                        <p:cTn id="78" dur="500"/>
                                        <p:tgtEl>
                                          <p:spTgt spid="16"/>
                                        </p:tgtEl>
                                      </p:cBhvr>
                                    </p:animEffect>
                                  </p:childTnLst>
                                </p:cTn>
                              </p:par>
                            </p:childTnLst>
                          </p:cTn>
                        </p:par>
                        <p:par>
                          <p:cTn id="79" fill="hold">
                            <p:stCondLst>
                              <p:cond delay="2000"/>
                            </p:stCondLst>
                            <p:childTnLst>
                              <p:par>
                                <p:cTn id="80" presetID="22" presetClass="entr" presetSubtype="4" fill="hold" grpId="0" nodeType="afterEffect">
                                  <p:stCondLst>
                                    <p:cond delay="0"/>
                                  </p:stCondLst>
                                  <p:childTnLst>
                                    <p:set>
                                      <p:cBhvr>
                                        <p:cTn id="81" dur="1" fill="hold">
                                          <p:stCondLst>
                                            <p:cond delay="0"/>
                                          </p:stCondLst>
                                        </p:cTn>
                                        <p:tgtEl>
                                          <p:spTgt spid="58"/>
                                        </p:tgtEl>
                                        <p:attrNameLst>
                                          <p:attrName>style.visibility</p:attrName>
                                        </p:attrNameLst>
                                      </p:cBhvr>
                                      <p:to>
                                        <p:strVal val="visible"/>
                                      </p:to>
                                    </p:set>
                                    <p:animEffect transition="in" filter="wipe(down)">
                                      <p:cBhvr>
                                        <p:cTn id="82" dur="500"/>
                                        <p:tgtEl>
                                          <p:spTgt spid="58"/>
                                        </p:tgtEl>
                                      </p:cBhvr>
                                    </p:animEffect>
                                  </p:childTnLst>
                                </p:cTn>
                              </p:par>
                            </p:childTnLst>
                          </p:cTn>
                        </p:par>
                        <p:par>
                          <p:cTn id="83" fill="hold">
                            <p:stCondLst>
                              <p:cond delay="2500"/>
                            </p:stCondLst>
                            <p:childTnLst>
                              <p:par>
                                <p:cTn id="84" presetID="22" presetClass="entr" presetSubtype="8" fill="hold" nodeType="afterEffect">
                                  <p:stCondLst>
                                    <p:cond delay="0"/>
                                  </p:stCondLst>
                                  <p:childTnLst>
                                    <p:set>
                                      <p:cBhvr>
                                        <p:cTn id="85" dur="1" fill="hold">
                                          <p:stCondLst>
                                            <p:cond delay="0"/>
                                          </p:stCondLst>
                                        </p:cTn>
                                        <p:tgtEl>
                                          <p:spTgt spid="95"/>
                                        </p:tgtEl>
                                        <p:attrNameLst>
                                          <p:attrName>style.visibility</p:attrName>
                                        </p:attrNameLst>
                                      </p:cBhvr>
                                      <p:to>
                                        <p:strVal val="visible"/>
                                      </p:to>
                                    </p:set>
                                    <p:animEffect transition="in" filter="wipe(left)">
                                      <p:cBhvr>
                                        <p:cTn id="86" dur="500"/>
                                        <p:tgtEl>
                                          <p:spTgt spid="95"/>
                                        </p:tgtEl>
                                      </p:cBhvr>
                                    </p:animEffect>
                                  </p:childTnLst>
                                </p:cTn>
                              </p:par>
                            </p:childTnLst>
                          </p:cTn>
                        </p:par>
                        <p:par>
                          <p:cTn id="87" fill="hold">
                            <p:stCondLst>
                              <p:cond delay="3000"/>
                            </p:stCondLst>
                            <p:childTnLst>
                              <p:par>
                                <p:cTn id="88" presetID="22" presetClass="entr" presetSubtype="8" fill="hold" nodeType="afterEffect">
                                  <p:stCondLst>
                                    <p:cond delay="0"/>
                                  </p:stCondLst>
                                  <p:childTnLst>
                                    <p:set>
                                      <p:cBhvr>
                                        <p:cTn id="89" dur="1" fill="hold">
                                          <p:stCondLst>
                                            <p:cond delay="0"/>
                                          </p:stCondLst>
                                        </p:cTn>
                                        <p:tgtEl>
                                          <p:spTgt spid="80"/>
                                        </p:tgtEl>
                                        <p:attrNameLst>
                                          <p:attrName>style.visibility</p:attrName>
                                        </p:attrNameLst>
                                      </p:cBhvr>
                                      <p:to>
                                        <p:strVal val="visible"/>
                                      </p:to>
                                    </p:set>
                                    <p:animEffect transition="in" filter="wipe(left)">
                                      <p:cBhvr>
                                        <p:cTn id="90" dur="500"/>
                                        <p:tgtEl>
                                          <p:spTgt spid="80"/>
                                        </p:tgtEl>
                                      </p:cBhvr>
                                    </p:animEffect>
                                  </p:childTnLst>
                                </p:cTn>
                              </p:par>
                            </p:childTnLst>
                          </p:cTn>
                        </p:par>
                        <p:par>
                          <p:cTn id="91" fill="hold">
                            <p:stCondLst>
                              <p:cond delay="3500"/>
                            </p:stCondLst>
                            <p:childTnLst>
                              <p:par>
                                <p:cTn id="92" presetID="22" presetClass="entr" presetSubtype="1" fill="hold" nodeType="afterEffect">
                                  <p:stCondLst>
                                    <p:cond delay="0"/>
                                  </p:stCondLst>
                                  <p:childTnLst>
                                    <p:set>
                                      <p:cBhvr>
                                        <p:cTn id="93" dur="1" fill="hold">
                                          <p:stCondLst>
                                            <p:cond delay="0"/>
                                          </p:stCondLst>
                                        </p:cTn>
                                        <p:tgtEl>
                                          <p:spTgt spid="84"/>
                                        </p:tgtEl>
                                        <p:attrNameLst>
                                          <p:attrName>style.visibility</p:attrName>
                                        </p:attrNameLst>
                                      </p:cBhvr>
                                      <p:to>
                                        <p:strVal val="visible"/>
                                      </p:to>
                                    </p:set>
                                    <p:animEffect transition="in" filter="wipe(up)">
                                      <p:cBhvr>
                                        <p:cTn id="94" dur="500"/>
                                        <p:tgtEl>
                                          <p:spTgt spid="84"/>
                                        </p:tgtEl>
                                      </p:cBhvr>
                                    </p:animEffect>
                                  </p:childTnLst>
                                </p:cTn>
                              </p:par>
                              <p:par>
                                <p:cTn id="95" presetID="22" presetClass="entr" presetSubtype="4" fill="hold" grpId="0" nodeType="withEffect">
                                  <p:stCondLst>
                                    <p:cond delay="0"/>
                                  </p:stCondLst>
                                  <p:childTnLst>
                                    <p:set>
                                      <p:cBhvr>
                                        <p:cTn id="96" dur="1" fill="hold">
                                          <p:stCondLst>
                                            <p:cond delay="0"/>
                                          </p:stCondLst>
                                        </p:cTn>
                                        <p:tgtEl>
                                          <p:spTgt spid="76"/>
                                        </p:tgtEl>
                                        <p:attrNameLst>
                                          <p:attrName>style.visibility</p:attrName>
                                        </p:attrNameLst>
                                      </p:cBhvr>
                                      <p:to>
                                        <p:strVal val="visible"/>
                                      </p:to>
                                    </p:set>
                                    <p:animEffect transition="in" filter="wipe(down)">
                                      <p:cBhvr>
                                        <p:cTn id="97" dur="500"/>
                                        <p:tgtEl>
                                          <p:spTgt spid="76"/>
                                        </p:tgtEl>
                                      </p:cBhvr>
                                    </p:animEffect>
                                  </p:childTnLst>
                                </p:cTn>
                              </p:par>
                            </p:childTnLst>
                          </p:cTn>
                        </p:par>
                        <p:par>
                          <p:cTn id="98" fill="hold">
                            <p:stCondLst>
                              <p:cond delay="4000"/>
                            </p:stCondLst>
                            <p:childTnLst>
                              <p:par>
                                <p:cTn id="99" presetID="22" presetClass="entr" presetSubtype="4" fill="hold" nodeType="afterEffect">
                                  <p:stCondLst>
                                    <p:cond delay="0"/>
                                  </p:stCondLst>
                                  <p:childTnLst>
                                    <p:set>
                                      <p:cBhvr>
                                        <p:cTn id="100" dur="1" fill="hold">
                                          <p:stCondLst>
                                            <p:cond delay="0"/>
                                          </p:stCondLst>
                                        </p:cTn>
                                        <p:tgtEl>
                                          <p:spTgt spid="75"/>
                                        </p:tgtEl>
                                        <p:attrNameLst>
                                          <p:attrName>style.visibility</p:attrName>
                                        </p:attrNameLst>
                                      </p:cBhvr>
                                      <p:to>
                                        <p:strVal val="visible"/>
                                      </p:to>
                                    </p:set>
                                    <p:animEffect transition="in" filter="wipe(down)">
                                      <p:cBhvr>
                                        <p:cTn id="101" dur="500"/>
                                        <p:tgtEl>
                                          <p:spTgt spid="75"/>
                                        </p:tgtEl>
                                      </p:cBhvr>
                                    </p:animEffect>
                                  </p:childTnLst>
                                </p:cTn>
                              </p:par>
                            </p:childTnLst>
                          </p:cTn>
                        </p:par>
                        <p:par>
                          <p:cTn id="102" fill="hold">
                            <p:stCondLst>
                              <p:cond delay="4500"/>
                            </p:stCondLst>
                            <p:childTnLst>
                              <p:par>
                                <p:cTn id="103" presetID="22" presetClass="entr" presetSubtype="1" fill="hold" grpId="0" nodeType="afterEffect">
                                  <p:stCondLst>
                                    <p:cond delay="0"/>
                                  </p:stCondLst>
                                  <p:childTnLst>
                                    <p:set>
                                      <p:cBhvr>
                                        <p:cTn id="104" dur="1" fill="hold">
                                          <p:stCondLst>
                                            <p:cond delay="0"/>
                                          </p:stCondLst>
                                        </p:cTn>
                                        <p:tgtEl>
                                          <p:spTgt spid="77"/>
                                        </p:tgtEl>
                                        <p:attrNameLst>
                                          <p:attrName>style.visibility</p:attrName>
                                        </p:attrNameLst>
                                      </p:cBhvr>
                                      <p:to>
                                        <p:strVal val="visible"/>
                                      </p:to>
                                    </p:set>
                                    <p:animEffect transition="in" filter="wipe(up)">
                                      <p:cBhvr>
                                        <p:cTn id="105" dur="500"/>
                                        <p:tgtEl>
                                          <p:spTgt spid="77"/>
                                        </p:tgtEl>
                                      </p:cBhvr>
                                    </p:animEffect>
                                  </p:childTnLst>
                                </p:cTn>
                              </p:par>
                            </p:childTnLst>
                          </p:cTn>
                        </p:par>
                        <p:par>
                          <p:cTn id="106" fill="hold">
                            <p:stCondLst>
                              <p:cond delay="5000"/>
                            </p:stCondLst>
                            <p:childTnLst>
                              <p:par>
                                <p:cTn id="107" presetID="22" presetClass="entr" presetSubtype="8" fill="hold" grpId="0" nodeType="afterEffect">
                                  <p:stCondLst>
                                    <p:cond delay="0"/>
                                  </p:stCondLst>
                                  <p:childTnLst>
                                    <p:set>
                                      <p:cBhvr>
                                        <p:cTn id="108" dur="1" fill="hold">
                                          <p:stCondLst>
                                            <p:cond delay="0"/>
                                          </p:stCondLst>
                                        </p:cTn>
                                        <p:tgtEl>
                                          <p:spTgt spid="78"/>
                                        </p:tgtEl>
                                        <p:attrNameLst>
                                          <p:attrName>style.visibility</p:attrName>
                                        </p:attrNameLst>
                                      </p:cBhvr>
                                      <p:to>
                                        <p:strVal val="visible"/>
                                      </p:to>
                                    </p:set>
                                    <p:animEffect transition="in" filter="wipe(left)">
                                      <p:cBhvr>
                                        <p:cTn id="109" dur="500"/>
                                        <p:tgtEl>
                                          <p:spTgt spid="78"/>
                                        </p:tgtEl>
                                      </p:cBhvr>
                                    </p:animEffect>
                                  </p:childTnLst>
                                </p:cTn>
                              </p:par>
                            </p:childTnLst>
                          </p:cTn>
                        </p:par>
                        <p:par>
                          <p:cTn id="110" fill="hold">
                            <p:stCondLst>
                              <p:cond delay="5500"/>
                            </p:stCondLst>
                            <p:childTnLst>
                              <p:par>
                                <p:cTn id="111" presetID="22" presetClass="entr" presetSubtype="8" fill="hold" nodeType="afterEffect">
                                  <p:stCondLst>
                                    <p:cond delay="0"/>
                                  </p:stCondLst>
                                  <p:childTnLst>
                                    <p:set>
                                      <p:cBhvr>
                                        <p:cTn id="112" dur="1" fill="hold">
                                          <p:stCondLst>
                                            <p:cond delay="0"/>
                                          </p:stCondLst>
                                        </p:cTn>
                                        <p:tgtEl>
                                          <p:spTgt spid="86"/>
                                        </p:tgtEl>
                                        <p:attrNameLst>
                                          <p:attrName>style.visibility</p:attrName>
                                        </p:attrNameLst>
                                      </p:cBhvr>
                                      <p:to>
                                        <p:strVal val="visible"/>
                                      </p:to>
                                    </p:set>
                                    <p:animEffect transition="in" filter="wipe(left)">
                                      <p:cBhvr>
                                        <p:cTn id="113" dur="500"/>
                                        <p:tgtEl>
                                          <p:spTgt spid="86"/>
                                        </p:tgtEl>
                                      </p:cBhvr>
                                    </p:animEffect>
                                  </p:childTnLst>
                                </p:cTn>
                              </p:par>
                            </p:childTnLst>
                          </p:cTn>
                        </p:par>
                      </p:childTnLst>
                    </p:cTn>
                  </p:par>
                  <p:par>
                    <p:cTn id="114" fill="hold">
                      <p:stCondLst>
                        <p:cond delay="indefinite"/>
                      </p:stCondLst>
                      <p:childTnLst>
                        <p:par>
                          <p:cTn id="115" fill="hold">
                            <p:stCondLst>
                              <p:cond delay="0"/>
                            </p:stCondLst>
                            <p:childTnLst>
                              <p:par>
                                <p:cTn id="116" presetID="22" presetClass="entr" presetSubtype="8" fill="hold" grpId="0" nodeType="clickEffect">
                                  <p:stCondLst>
                                    <p:cond delay="0"/>
                                  </p:stCondLst>
                                  <p:childTnLst>
                                    <p:set>
                                      <p:cBhvr>
                                        <p:cTn id="117" dur="1" fill="hold">
                                          <p:stCondLst>
                                            <p:cond delay="0"/>
                                          </p:stCondLst>
                                        </p:cTn>
                                        <p:tgtEl>
                                          <p:spTgt spid="134"/>
                                        </p:tgtEl>
                                        <p:attrNameLst>
                                          <p:attrName>style.visibility</p:attrName>
                                        </p:attrNameLst>
                                      </p:cBhvr>
                                      <p:to>
                                        <p:strVal val="visible"/>
                                      </p:to>
                                    </p:set>
                                    <p:animEffect transition="in" filter="wipe(left)">
                                      <p:cBhvr>
                                        <p:cTn id="118" dur="500"/>
                                        <p:tgtEl>
                                          <p:spTgt spid="134"/>
                                        </p:tgtEl>
                                      </p:cBhvr>
                                    </p:animEffect>
                                  </p:childTnLst>
                                </p:cTn>
                              </p:par>
                            </p:childTnLst>
                          </p:cTn>
                        </p:par>
                        <p:par>
                          <p:cTn id="119" fill="hold">
                            <p:stCondLst>
                              <p:cond delay="500"/>
                            </p:stCondLst>
                            <p:childTnLst>
                              <p:par>
                                <p:cTn id="120" presetID="22" presetClass="entr" presetSubtype="1" fill="hold" nodeType="afterEffect">
                                  <p:stCondLst>
                                    <p:cond delay="0"/>
                                  </p:stCondLst>
                                  <p:childTnLst>
                                    <p:set>
                                      <p:cBhvr>
                                        <p:cTn id="121" dur="1" fill="hold">
                                          <p:stCondLst>
                                            <p:cond delay="0"/>
                                          </p:stCondLst>
                                        </p:cTn>
                                        <p:tgtEl>
                                          <p:spTgt spid="126"/>
                                        </p:tgtEl>
                                        <p:attrNameLst>
                                          <p:attrName>style.visibility</p:attrName>
                                        </p:attrNameLst>
                                      </p:cBhvr>
                                      <p:to>
                                        <p:strVal val="visible"/>
                                      </p:to>
                                    </p:set>
                                    <p:animEffect transition="in" filter="wipe(up)">
                                      <p:cBhvr>
                                        <p:cTn id="122" dur="500"/>
                                        <p:tgtEl>
                                          <p:spTgt spid="126"/>
                                        </p:tgtEl>
                                      </p:cBhvr>
                                    </p:animEffect>
                                  </p:childTnLst>
                                </p:cTn>
                              </p:par>
                            </p:childTnLst>
                          </p:cTn>
                        </p:par>
                        <p:par>
                          <p:cTn id="123" fill="hold">
                            <p:stCondLst>
                              <p:cond delay="1000"/>
                            </p:stCondLst>
                            <p:childTnLst>
                              <p:par>
                                <p:cTn id="124" presetID="22" presetClass="entr" presetSubtype="8" fill="hold" nodeType="afterEffect">
                                  <p:stCondLst>
                                    <p:cond delay="0"/>
                                  </p:stCondLst>
                                  <p:childTnLst>
                                    <p:set>
                                      <p:cBhvr>
                                        <p:cTn id="125" dur="1" fill="hold">
                                          <p:stCondLst>
                                            <p:cond delay="0"/>
                                          </p:stCondLst>
                                        </p:cTn>
                                        <p:tgtEl>
                                          <p:spTgt spid="55"/>
                                        </p:tgtEl>
                                        <p:attrNameLst>
                                          <p:attrName>style.visibility</p:attrName>
                                        </p:attrNameLst>
                                      </p:cBhvr>
                                      <p:to>
                                        <p:strVal val="visible"/>
                                      </p:to>
                                    </p:set>
                                    <p:animEffect transition="in" filter="wipe(left)">
                                      <p:cBhvr>
                                        <p:cTn id="126" dur="500"/>
                                        <p:tgtEl>
                                          <p:spTgt spid="55"/>
                                        </p:tgtEl>
                                      </p:cBhvr>
                                    </p:animEffect>
                                  </p:childTnLst>
                                </p:cTn>
                              </p:par>
                            </p:childTnLst>
                          </p:cTn>
                        </p:par>
                        <p:par>
                          <p:cTn id="127" fill="hold">
                            <p:stCondLst>
                              <p:cond delay="1500"/>
                            </p:stCondLst>
                            <p:childTnLst>
                              <p:par>
                                <p:cTn id="128" presetID="22" presetClass="entr" presetSubtype="1" fill="hold" grpId="0" nodeType="afterEffect">
                                  <p:stCondLst>
                                    <p:cond delay="0"/>
                                  </p:stCondLst>
                                  <p:childTnLst>
                                    <p:set>
                                      <p:cBhvr>
                                        <p:cTn id="129" dur="1" fill="hold">
                                          <p:stCondLst>
                                            <p:cond delay="0"/>
                                          </p:stCondLst>
                                        </p:cTn>
                                        <p:tgtEl>
                                          <p:spTgt spid="56"/>
                                        </p:tgtEl>
                                        <p:attrNameLst>
                                          <p:attrName>style.visibility</p:attrName>
                                        </p:attrNameLst>
                                      </p:cBhvr>
                                      <p:to>
                                        <p:strVal val="visible"/>
                                      </p:to>
                                    </p:set>
                                    <p:animEffect transition="in" filter="wipe(up)">
                                      <p:cBhvr>
                                        <p:cTn id="130" dur="500"/>
                                        <p:tgtEl>
                                          <p:spTgt spid="56"/>
                                        </p:tgtEl>
                                      </p:cBhvr>
                                    </p:animEffect>
                                  </p:childTnLst>
                                </p:cTn>
                              </p:par>
                            </p:childTnLst>
                          </p:cTn>
                        </p:par>
                        <p:par>
                          <p:cTn id="131" fill="hold">
                            <p:stCondLst>
                              <p:cond delay="2000"/>
                            </p:stCondLst>
                            <p:childTnLst>
                              <p:par>
                                <p:cTn id="132" presetID="22" presetClass="entr" presetSubtype="8" fill="hold" nodeType="afterEffect">
                                  <p:stCondLst>
                                    <p:cond delay="0"/>
                                  </p:stCondLst>
                                  <p:childTnLst>
                                    <p:set>
                                      <p:cBhvr>
                                        <p:cTn id="133" dur="1" fill="hold">
                                          <p:stCondLst>
                                            <p:cond delay="0"/>
                                          </p:stCondLst>
                                        </p:cTn>
                                        <p:tgtEl>
                                          <p:spTgt spid="51"/>
                                        </p:tgtEl>
                                        <p:attrNameLst>
                                          <p:attrName>style.visibility</p:attrName>
                                        </p:attrNameLst>
                                      </p:cBhvr>
                                      <p:to>
                                        <p:strVal val="visible"/>
                                      </p:to>
                                    </p:set>
                                    <p:animEffect transition="in" filter="wipe(left)">
                                      <p:cBhvr>
                                        <p:cTn id="134" dur="500"/>
                                        <p:tgtEl>
                                          <p:spTgt spid="51"/>
                                        </p:tgtEl>
                                      </p:cBhvr>
                                    </p:animEffect>
                                  </p:childTnLst>
                                </p:cTn>
                              </p:par>
                            </p:childTnLst>
                          </p:cTn>
                        </p:par>
                        <p:par>
                          <p:cTn id="135" fill="hold">
                            <p:stCondLst>
                              <p:cond delay="2500"/>
                            </p:stCondLst>
                            <p:childTnLst>
                              <p:par>
                                <p:cTn id="136" presetID="22" presetClass="entr" presetSubtype="8" fill="hold" nodeType="afterEffect">
                                  <p:stCondLst>
                                    <p:cond delay="0"/>
                                  </p:stCondLst>
                                  <p:childTnLst>
                                    <p:set>
                                      <p:cBhvr>
                                        <p:cTn id="137" dur="1" fill="hold">
                                          <p:stCondLst>
                                            <p:cond delay="0"/>
                                          </p:stCondLst>
                                        </p:cTn>
                                        <p:tgtEl>
                                          <p:spTgt spid="60"/>
                                        </p:tgtEl>
                                        <p:attrNameLst>
                                          <p:attrName>style.visibility</p:attrName>
                                        </p:attrNameLst>
                                      </p:cBhvr>
                                      <p:to>
                                        <p:strVal val="visible"/>
                                      </p:to>
                                    </p:set>
                                    <p:animEffect transition="in" filter="wipe(left)">
                                      <p:cBhvr>
                                        <p:cTn id="138" dur="500"/>
                                        <p:tgtEl>
                                          <p:spTgt spid="60"/>
                                        </p:tgtEl>
                                      </p:cBhvr>
                                    </p:animEffect>
                                  </p:childTnLst>
                                </p:cTn>
                              </p:par>
                            </p:childTnLst>
                          </p:cTn>
                        </p:par>
                        <p:par>
                          <p:cTn id="139" fill="hold">
                            <p:stCondLst>
                              <p:cond delay="3000"/>
                            </p:stCondLst>
                            <p:childTnLst>
                              <p:par>
                                <p:cTn id="140" presetID="22" presetClass="entr" presetSubtype="4" fill="hold" nodeType="afterEffect">
                                  <p:stCondLst>
                                    <p:cond delay="0"/>
                                  </p:stCondLst>
                                  <p:childTnLst>
                                    <p:set>
                                      <p:cBhvr>
                                        <p:cTn id="141" dur="1" fill="hold">
                                          <p:stCondLst>
                                            <p:cond delay="0"/>
                                          </p:stCondLst>
                                        </p:cTn>
                                        <p:tgtEl>
                                          <p:spTgt spid="132"/>
                                        </p:tgtEl>
                                        <p:attrNameLst>
                                          <p:attrName>style.visibility</p:attrName>
                                        </p:attrNameLst>
                                      </p:cBhvr>
                                      <p:to>
                                        <p:strVal val="visible"/>
                                      </p:to>
                                    </p:set>
                                    <p:animEffect transition="in" filter="wipe(down)">
                                      <p:cBhvr>
                                        <p:cTn id="142" dur="500"/>
                                        <p:tgtEl>
                                          <p:spTgt spid="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P spid="58" grpId="0"/>
      <p:bldP spid="76" grpId="0"/>
      <p:bldP spid="77" grpId="0" animBg="1"/>
      <p:bldP spid="78" grpId="0"/>
      <p:bldP spid="13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738664"/>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Assignment: 2 </a:t>
            </a:r>
            <a:endParaRPr lang="en-IN" sz="4200" dirty="0"/>
          </a:p>
        </p:txBody>
      </p:sp>
      <p:sp>
        <p:nvSpPr>
          <p:cNvPr id="3" name="Rectangle 2">
            <a:extLst>
              <a:ext uri="{FF2B5EF4-FFF2-40B4-BE49-F238E27FC236}">
                <a16:creationId xmlns:a16="http://schemas.microsoft.com/office/drawing/2014/main" id="{F6AA1830-F5F5-439A-BB9D-90BB5CE4B8FF}"/>
              </a:ext>
            </a:extLst>
          </p:cNvPr>
          <p:cNvSpPr/>
          <p:nvPr/>
        </p:nvSpPr>
        <p:spPr>
          <a:xfrm>
            <a:off x="929803" y="1720840"/>
            <a:ext cx="9128597" cy="2585323"/>
          </a:xfrm>
          <a:prstGeom prst="rect">
            <a:avLst/>
          </a:prstGeom>
        </p:spPr>
        <p:txBody>
          <a:bodyPr wrap="square">
            <a:spAutoFit/>
          </a:bodyPr>
          <a:lstStyle/>
          <a:p>
            <a:pPr marL="342900" indent="-342900" algn="just">
              <a:buAutoNum type="arabicParenR"/>
            </a:pPr>
            <a:r>
              <a:rPr lang="en-US" dirty="0">
                <a:solidFill>
                  <a:srgbClr val="FFFF00"/>
                </a:solidFill>
              </a:rPr>
              <a:t>If the TLB hit ratio is 0.6, 60 </a:t>
            </a:r>
            <a:r>
              <a:rPr lang="en-US" dirty="0" err="1">
                <a:solidFill>
                  <a:srgbClr val="FFFF00"/>
                </a:solidFill>
              </a:rPr>
              <a:t>msec</a:t>
            </a:r>
            <a:r>
              <a:rPr lang="en-US" dirty="0">
                <a:solidFill>
                  <a:srgbClr val="FFFF00"/>
                </a:solidFill>
              </a:rPr>
              <a:t> to access main memory and 30 </a:t>
            </a:r>
            <a:r>
              <a:rPr lang="en-US" dirty="0" err="1">
                <a:solidFill>
                  <a:srgbClr val="FFFF00"/>
                </a:solidFill>
              </a:rPr>
              <a:t>msec</a:t>
            </a:r>
            <a:r>
              <a:rPr lang="en-US" dirty="0">
                <a:solidFill>
                  <a:srgbClr val="FFFF00"/>
                </a:solidFill>
              </a:rPr>
              <a:t> to search the TLB  then find the effective access time ? </a:t>
            </a:r>
          </a:p>
          <a:p>
            <a:pPr algn="just"/>
            <a:endParaRPr lang="en-US" dirty="0">
              <a:solidFill>
                <a:srgbClr val="FFFF00"/>
              </a:solidFill>
            </a:endParaRPr>
          </a:p>
          <a:p>
            <a:pPr marL="342900" indent="-342900" algn="just">
              <a:buAutoNum type="arabicParenR" startAt="2"/>
            </a:pPr>
            <a:r>
              <a:rPr lang="en-US" dirty="0">
                <a:solidFill>
                  <a:srgbClr val="FFFF00"/>
                </a:solidFill>
              </a:rPr>
              <a:t>In a paging system, the translation Look-a-side Buffer (TLB) hit ratio is 50%,  it takes 40 ns to search TLB and 120 ns to access the main memory. Compute effective memory access time?</a:t>
            </a:r>
          </a:p>
          <a:p>
            <a:pPr algn="just"/>
            <a:endParaRPr lang="en-US" dirty="0">
              <a:solidFill>
                <a:srgbClr val="FFFF00"/>
              </a:solidFill>
            </a:endParaRPr>
          </a:p>
          <a:p>
            <a:pPr algn="just"/>
            <a:r>
              <a:rPr lang="en-US" dirty="0">
                <a:solidFill>
                  <a:srgbClr val="FFFF00"/>
                </a:solidFill>
              </a:rPr>
              <a:t>3) 	A TLB-access takes 15 ns, hit ratio is 92%  and physical memory access takes 	45 ns. What is the effective memory access time? </a:t>
            </a:r>
          </a:p>
        </p:txBody>
      </p:sp>
      <p:sp>
        <p:nvSpPr>
          <p:cNvPr id="2" name="Slide Number Placeholder 1">
            <a:extLst>
              <a:ext uri="{FF2B5EF4-FFF2-40B4-BE49-F238E27FC236}">
                <a16:creationId xmlns:a16="http://schemas.microsoft.com/office/drawing/2014/main" id="{0DA53D0A-85FE-44C0-A3EC-00061C0BB280}"/>
              </a:ext>
            </a:extLst>
          </p:cNvPr>
          <p:cNvSpPr>
            <a:spLocks noGrp="1"/>
          </p:cNvSpPr>
          <p:nvPr>
            <p:ph type="sldNum" sz="quarter" idx="12"/>
          </p:nvPr>
        </p:nvSpPr>
        <p:spPr/>
        <p:txBody>
          <a:bodyPr/>
          <a:lstStyle/>
          <a:p>
            <a:fld id="{9DC5CEF6-2448-4819-BB0A-CF7DF7A00F93}" type="slidenum">
              <a:rPr lang="en-IN" smtClean="0"/>
              <a:t>16</a:t>
            </a:fld>
            <a:endParaRPr lang="en-IN"/>
          </a:p>
        </p:txBody>
      </p:sp>
    </p:spTree>
    <p:extLst>
      <p:ext uri="{BB962C8B-B14F-4D97-AF65-F5344CB8AC3E}">
        <p14:creationId xmlns:p14="http://schemas.microsoft.com/office/powerpoint/2010/main" val="3440358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738664"/>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Assignment: 2 - Solutions</a:t>
            </a:r>
            <a:endParaRPr lang="en-IN" sz="4200" dirty="0"/>
          </a:p>
        </p:txBody>
      </p:sp>
      <p:sp>
        <p:nvSpPr>
          <p:cNvPr id="3" name="Rectangle 2">
            <a:extLst>
              <a:ext uri="{FF2B5EF4-FFF2-40B4-BE49-F238E27FC236}">
                <a16:creationId xmlns:a16="http://schemas.microsoft.com/office/drawing/2014/main" id="{F6AA1830-F5F5-439A-BB9D-90BB5CE4B8FF}"/>
              </a:ext>
            </a:extLst>
          </p:cNvPr>
          <p:cNvSpPr/>
          <p:nvPr/>
        </p:nvSpPr>
        <p:spPr>
          <a:xfrm>
            <a:off x="1005851" y="1293064"/>
            <a:ext cx="9128597" cy="5078313"/>
          </a:xfrm>
          <a:prstGeom prst="rect">
            <a:avLst/>
          </a:prstGeom>
        </p:spPr>
        <p:txBody>
          <a:bodyPr wrap="square">
            <a:spAutoFit/>
          </a:bodyPr>
          <a:lstStyle/>
          <a:p>
            <a:pPr marL="342900" indent="-342900" algn="just">
              <a:buAutoNum type="arabicParenR"/>
            </a:pPr>
            <a:r>
              <a:rPr lang="en-US" dirty="0">
                <a:solidFill>
                  <a:srgbClr val="FFFF00"/>
                </a:solidFill>
              </a:rPr>
              <a:t>If the TLB hit ratio is 0.6, 60 </a:t>
            </a:r>
            <a:r>
              <a:rPr lang="en-US" dirty="0" err="1">
                <a:solidFill>
                  <a:srgbClr val="FFFF00"/>
                </a:solidFill>
              </a:rPr>
              <a:t>msec</a:t>
            </a:r>
            <a:r>
              <a:rPr lang="en-US" dirty="0">
                <a:solidFill>
                  <a:srgbClr val="FFFF00"/>
                </a:solidFill>
              </a:rPr>
              <a:t> to access main memory and 30 </a:t>
            </a:r>
            <a:r>
              <a:rPr lang="en-US" dirty="0" err="1">
                <a:solidFill>
                  <a:srgbClr val="FFFF00"/>
                </a:solidFill>
              </a:rPr>
              <a:t>msec</a:t>
            </a:r>
            <a:r>
              <a:rPr lang="en-US" dirty="0">
                <a:solidFill>
                  <a:srgbClr val="FFFF00"/>
                </a:solidFill>
              </a:rPr>
              <a:t> to search the TLB  then find the effective access time ? </a:t>
            </a:r>
          </a:p>
          <a:p>
            <a:pPr algn="just"/>
            <a:r>
              <a:rPr lang="en-US" dirty="0">
                <a:solidFill>
                  <a:srgbClr val="FFFF00"/>
                </a:solidFill>
              </a:rPr>
              <a:t>Ans: </a:t>
            </a:r>
          </a:p>
          <a:p>
            <a:pPr algn="just"/>
            <a:r>
              <a:rPr lang="en-US" dirty="0">
                <a:solidFill>
                  <a:srgbClr val="FFFF00"/>
                </a:solidFill>
              </a:rPr>
              <a:t>	Effective Memory access (EMA) </a:t>
            </a:r>
          </a:p>
          <a:p>
            <a:pPr algn="just"/>
            <a:r>
              <a:rPr lang="en-US" dirty="0">
                <a:solidFill>
                  <a:srgbClr val="FFFF00"/>
                </a:solidFill>
              </a:rPr>
              <a:t>						=  0.6 * (30 +60) </a:t>
            </a:r>
            <a:r>
              <a:rPr lang="en-US" dirty="0" err="1">
                <a:solidFill>
                  <a:srgbClr val="FFFF00"/>
                </a:solidFill>
              </a:rPr>
              <a:t>ms</a:t>
            </a:r>
            <a:r>
              <a:rPr lang="en-US" dirty="0">
                <a:solidFill>
                  <a:srgbClr val="FFFF00"/>
                </a:solidFill>
              </a:rPr>
              <a:t> + 0.4 *(30+ 60+ 60) </a:t>
            </a:r>
            <a:r>
              <a:rPr lang="en-US" dirty="0" err="1">
                <a:solidFill>
                  <a:srgbClr val="FFFF00"/>
                </a:solidFill>
              </a:rPr>
              <a:t>ms</a:t>
            </a:r>
            <a:r>
              <a:rPr lang="en-US" dirty="0">
                <a:solidFill>
                  <a:srgbClr val="FFFF00"/>
                </a:solidFill>
              </a:rPr>
              <a:t> </a:t>
            </a:r>
          </a:p>
          <a:p>
            <a:pPr algn="just"/>
            <a:r>
              <a:rPr lang="en-US" dirty="0">
                <a:solidFill>
                  <a:srgbClr val="FFFF00"/>
                </a:solidFill>
              </a:rPr>
              <a:t>   				EMA      =  54 </a:t>
            </a:r>
            <a:r>
              <a:rPr lang="en-US" dirty="0" err="1">
                <a:solidFill>
                  <a:srgbClr val="FFFF00"/>
                </a:solidFill>
              </a:rPr>
              <a:t>ms</a:t>
            </a:r>
            <a:r>
              <a:rPr lang="en-US" dirty="0">
                <a:solidFill>
                  <a:srgbClr val="FFFF00"/>
                </a:solidFill>
              </a:rPr>
              <a:t> + 60 </a:t>
            </a:r>
            <a:r>
              <a:rPr lang="en-US" dirty="0" err="1">
                <a:solidFill>
                  <a:srgbClr val="FFFF00"/>
                </a:solidFill>
              </a:rPr>
              <a:t>ms</a:t>
            </a:r>
            <a:r>
              <a:rPr lang="en-US" dirty="0">
                <a:solidFill>
                  <a:srgbClr val="FFFF00"/>
                </a:solidFill>
              </a:rPr>
              <a:t> = 114 </a:t>
            </a:r>
            <a:r>
              <a:rPr lang="en-US" dirty="0" err="1">
                <a:solidFill>
                  <a:srgbClr val="FFFF00"/>
                </a:solidFill>
              </a:rPr>
              <a:t>ms</a:t>
            </a:r>
            <a:r>
              <a:rPr lang="en-US" dirty="0">
                <a:solidFill>
                  <a:srgbClr val="FFFF00"/>
                </a:solidFill>
              </a:rPr>
              <a:t> .</a:t>
            </a:r>
          </a:p>
          <a:p>
            <a:pPr algn="just"/>
            <a:endParaRPr lang="en-US" dirty="0">
              <a:solidFill>
                <a:srgbClr val="FFFF00"/>
              </a:solidFill>
            </a:endParaRPr>
          </a:p>
          <a:p>
            <a:pPr marL="342900" indent="-342900" algn="just">
              <a:buAutoNum type="arabicParenR" startAt="2"/>
            </a:pPr>
            <a:r>
              <a:rPr lang="en-US" dirty="0">
                <a:solidFill>
                  <a:srgbClr val="FFFF00"/>
                </a:solidFill>
              </a:rPr>
              <a:t>In a paging system, the translation Look-a-side Buffer (TLB) hit ratio is 50%,  it takes 40 ns to search TLB and 120 ns to access the main memory. Compute effective memory access time?</a:t>
            </a:r>
          </a:p>
          <a:p>
            <a:pPr algn="just"/>
            <a:r>
              <a:rPr lang="en-US" dirty="0">
                <a:solidFill>
                  <a:srgbClr val="FFFF00"/>
                </a:solidFill>
              </a:rPr>
              <a:t>Ans:</a:t>
            </a:r>
          </a:p>
          <a:p>
            <a:pPr algn="just"/>
            <a:r>
              <a:rPr lang="en-US" dirty="0">
                <a:solidFill>
                  <a:srgbClr val="FFFF00"/>
                </a:solidFill>
              </a:rPr>
              <a:t>	EMA = .5 *(40 +120)  + .5 *(40+120+120) ns  = 80 + 140 = 220 ns.</a:t>
            </a:r>
          </a:p>
          <a:p>
            <a:pPr algn="just"/>
            <a:endParaRPr lang="en-US" dirty="0">
              <a:solidFill>
                <a:srgbClr val="FFFF00"/>
              </a:solidFill>
            </a:endParaRPr>
          </a:p>
          <a:p>
            <a:pPr marL="342900" indent="-342900" algn="just">
              <a:buAutoNum type="arabicParenR" startAt="3"/>
            </a:pPr>
            <a:r>
              <a:rPr lang="en-US" dirty="0">
                <a:solidFill>
                  <a:srgbClr val="FFFF00"/>
                </a:solidFill>
              </a:rPr>
              <a:t>A TLB-access takes 15 ns, hit ratio is 92%  and physical memory access takes 	45 ns. What is the effective memory access time? </a:t>
            </a:r>
          </a:p>
          <a:p>
            <a:pPr algn="just"/>
            <a:r>
              <a:rPr lang="en-US" dirty="0">
                <a:solidFill>
                  <a:srgbClr val="FFFF00"/>
                </a:solidFill>
              </a:rPr>
              <a:t>Ans:</a:t>
            </a:r>
          </a:p>
          <a:p>
            <a:pPr algn="just"/>
            <a:r>
              <a:rPr lang="en-US" dirty="0">
                <a:solidFill>
                  <a:srgbClr val="FFFF00"/>
                </a:solidFill>
              </a:rPr>
              <a:t>	EMA = .92 *(15 + 45) + .08 * (15 +45 +45)ns = 55.2 + 8.4 = 63.6ns.</a:t>
            </a:r>
          </a:p>
          <a:p>
            <a:pPr algn="just"/>
            <a:endParaRPr lang="en-US" dirty="0">
              <a:solidFill>
                <a:srgbClr val="FFFF00"/>
              </a:solidFill>
            </a:endParaRPr>
          </a:p>
        </p:txBody>
      </p:sp>
      <p:sp>
        <p:nvSpPr>
          <p:cNvPr id="2" name="Slide Number Placeholder 1">
            <a:extLst>
              <a:ext uri="{FF2B5EF4-FFF2-40B4-BE49-F238E27FC236}">
                <a16:creationId xmlns:a16="http://schemas.microsoft.com/office/drawing/2014/main" id="{0DA53D0A-85FE-44C0-A3EC-00061C0BB280}"/>
              </a:ext>
            </a:extLst>
          </p:cNvPr>
          <p:cNvSpPr>
            <a:spLocks noGrp="1"/>
          </p:cNvSpPr>
          <p:nvPr>
            <p:ph type="sldNum" sz="quarter" idx="12"/>
          </p:nvPr>
        </p:nvSpPr>
        <p:spPr/>
        <p:txBody>
          <a:bodyPr/>
          <a:lstStyle/>
          <a:p>
            <a:fld id="{9DC5CEF6-2448-4819-BB0A-CF7DF7A00F93}" type="slidenum">
              <a:rPr lang="en-IN" smtClean="0"/>
              <a:t>17</a:t>
            </a:fld>
            <a:endParaRPr lang="en-IN"/>
          </a:p>
        </p:txBody>
      </p:sp>
    </p:spTree>
    <p:extLst>
      <p:ext uri="{BB962C8B-B14F-4D97-AF65-F5344CB8AC3E}">
        <p14:creationId xmlns:p14="http://schemas.microsoft.com/office/powerpoint/2010/main" val="11174068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738664"/>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Reliability of Memory Systems: </a:t>
            </a:r>
            <a:endParaRPr lang="en-IN" sz="4200" dirty="0"/>
          </a:p>
        </p:txBody>
      </p:sp>
      <p:sp>
        <p:nvSpPr>
          <p:cNvPr id="3" name="Rectangle 2">
            <a:extLst>
              <a:ext uri="{FF2B5EF4-FFF2-40B4-BE49-F238E27FC236}">
                <a16:creationId xmlns:a16="http://schemas.microsoft.com/office/drawing/2014/main" id="{F6AA1830-F5F5-439A-BB9D-90BB5CE4B8FF}"/>
              </a:ext>
            </a:extLst>
          </p:cNvPr>
          <p:cNvSpPr/>
          <p:nvPr/>
        </p:nvSpPr>
        <p:spPr>
          <a:xfrm>
            <a:off x="929803" y="1454510"/>
            <a:ext cx="9128597" cy="4652556"/>
          </a:xfrm>
          <a:prstGeom prst="rect">
            <a:avLst/>
          </a:prstGeom>
        </p:spPr>
        <p:txBody>
          <a:bodyPr wrap="square">
            <a:spAutoFit/>
          </a:bodyPr>
          <a:lstStyle/>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b="1" dirty="0">
                <a:solidFill>
                  <a:srgbClr val="FFFF00"/>
                </a:solidFill>
                <a:latin typeface="Times New Roman" panose="02020603050405020304" pitchFamily="18" charset="0"/>
                <a:ea typeface="+mj-ea"/>
                <a:cs typeface="Times New Roman" panose="02020603050405020304" pitchFamily="18" charset="0"/>
              </a:rPr>
              <a:t>Error : </a:t>
            </a:r>
          </a:p>
          <a:p>
            <a:pPr algn="just">
              <a:spcBef>
                <a:spcPts val="1000"/>
              </a:spcBef>
              <a:buClr>
                <a:srgbClr val="1E5155">
                  <a:lumMod val="40000"/>
                  <a:lumOff val="60000"/>
                </a:srgbClr>
              </a:buClr>
              <a:buSzPct val="80000"/>
            </a:pPr>
            <a:r>
              <a:rPr lang="en-US" sz="2000" dirty="0">
                <a:solidFill>
                  <a:srgbClr val="FFFF00"/>
                </a:solidFill>
                <a:latin typeface="Times New Roman" panose="02020603050405020304" pitchFamily="18" charset="0"/>
                <a:ea typeface="+mj-ea"/>
                <a:cs typeface="Times New Roman" panose="02020603050405020304" pitchFamily="18" charset="0"/>
              </a:rPr>
              <a:t>		It is a state when the output data does not match with the input data. </a:t>
            </a:r>
          </a:p>
          <a:p>
            <a:pPr algn="just">
              <a:spcBef>
                <a:spcPts val="1000"/>
              </a:spcBef>
              <a:buClr>
                <a:srgbClr val="1E5155">
                  <a:lumMod val="40000"/>
                  <a:lumOff val="60000"/>
                </a:srgbClr>
              </a:buClr>
              <a:buSzPct val="80000"/>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spcBef>
                <a:spcPts val="1000"/>
              </a:spcBef>
              <a:buClr>
                <a:srgbClr val="1E5155">
                  <a:lumMod val="40000"/>
                  <a:lumOff val="60000"/>
                </a:srgbClr>
              </a:buClr>
              <a:buSzPct val="80000"/>
            </a:pPr>
            <a:r>
              <a:rPr lang="en-US" sz="2000" dirty="0">
                <a:solidFill>
                  <a:srgbClr val="FFFF00"/>
                </a:solidFill>
                <a:latin typeface="Times New Roman" panose="02020603050405020304" pitchFamily="18" charset="0"/>
                <a:ea typeface="+mj-ea"/>
                <a:cs typeface="Times New Roman" panose="02020603050405020304" pitchFamily="18" charset="0"/>
              </a:rPr>
              <a:t>A computer memory system is a matter to errors. These can be characterized as soft errors and hard failures. </a:t>
            </a:r>
          </a:p>
          <a:p>
            <a:pPr algn="just">
              <a:spcBef>
                <a:spcPts val="1000"/>
              </a:spcBef>
              <a:buClr>
                <a:srgbClr val="1E5155">
                  <a:lumMod val="40000"/>
                  <a:lumOff val="60000"/>
                </a:srgbClr>
              </a:buClr>
              <a:buSzPct val="80000"/>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dirty="0">
                <a:solidFill>
                  <a:srgbClr val="FFFF00"/>
                </a:solidFill>
                <a:latin typeface="Times New Roman" panose="02020603050405020304" pitchFamily="18" charset="0"/>
                <a:ea typeface="+mj-ea"/>
                <a:cs typeface="Times New Roman" panose="02020603050405020304" pitchFamily="18" charset="0"/>
              </a:rPr>
              <a:t>A </a:t>
            </a:r>
            <a:r>
              <a:rPr lang="en-US" sz="2000" b="1" dirty="0">
                <a:solidFill>
                  <a:srgbClr val="FFFF00"/>
                </a:solidFill>
                <a:latin typeface="Times New Roman" panose="02020603050405020304" pitchFamily="18" charset="0"/>
                <a:ea typeface="+mj-ea"/>
                <a:cs typeface="Times New Roman" panose="02020603050405020304" pitchFamily="18" charset="0"/>
              </a:rPr>
              <a:t>soft error </a:t>
            </a:r>
            <a:r>
              <a:rPr lang="en-US" sz="2000" dirty="0">
                <a:solidFill>
                  <a:srgbClr val="FFFF00"/>
                </a:solidFill>
                <a:latin typeface="Times New Roman" panose="02020603050405020304" pitchFamily="18" charset="0"/>
                <a:ea typeface="+mj-ea"/>
                <a:cs typeface="Times New Roman" panose="02020603050405020304" pitchFamily="18" charset="0"/>
              </a:rPr>
              <a:t>is a non-destructive, random occasion that modifies the contents of one or more memory cells. </a:t>
            </a:r>
          </a:p>
          <a:p>
            <a:pPr marL="342900" indent="-342900" algn="just">
              <a:spcBef>
                <a:spcPts val="1000"/>
              </a:spcBef>
              <a:buClr>
                <a:srgbClr val="1E5155">
                  <a:lumMod val="40000"/>
                  <a:lumOff val="60000"/>
                </a:srgbClr>
              </a:buClr>
              <a:buSzPct val="80000"/>
              <a:buFont typeface="Wingdings" panose="05000000000000000000" pitchFamily="2" charset="2"/>
              <a:buChar char="Ø"/>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dirty="0">
                <a:solidFill>
                  <a:srgbClr val="FFFF00"/>
                </a:solidFill>
                <a:latin typeface="Times New Roman" panose="02020603050405020304" pitchFamily="18" charset="0"/>
                <a:ea typeface="+mj-ea"/>
                <a:cs typeface="Times New Roman" panose="02020603050405020304" pitchFamily="18" charset="0"/>
              </a:rPr>
              <a:t>A </a:t>
            </a:r>
            <a:r>
              <a:rPr lang="en-US" sz="2000" b="1" dirty="0">
                <a:solidFill>
                  <a:srgbClr val="FFFF00"/>
                </a:solidFill>
                <a:latin typeface="Times New Roman" panose="02020603050405020304" pitchFamily="18" charset="0"/>
                <a:ea typeface="+mj-ea"/>
                <a:cs typeface="Times New Roman" panose="02020603050405020304" pitchFamily="18" charset="0"/>
              </a:rPr>
              <a:t>hard failure</a:t>
            </a:r>
            <a:r>
              <a:rPr lang="en-US" sz="2000" dirty="0">
                <a:solidFill>
                  <a:srgbClr val="FFFF00"/>
                </a:solidFill>
                <a:latin typeface="Times New Roman" panose="02020603050405020304" pitchFamily="18" charset="0"/>
                <a:ea typeface="+mj-ea"/>
                <a:cs typeface="Times New Roman" panose="02020603050405020304" pitchFamily="18" charset="0"/>
              </a:rPr>
              <a:t> is a fault within the disks, tapes or electronic circuits of a computer system.</a:t>
            </a:r>
          </a:p>
          <a:p>
            <a:pPr algn="just"/>
            <a:endParaRPr lang="en-US" dirty="0">
              <a:solidFill>
                <a:srgbClr val="FFFF00"/>
              </a:solidFill>
            </a:endParaRPr>
          </a:p>
        </p:txBody>
      </p:sp>
      <p:sp>
        <p:nvSpPr>
          <p:cNvPr id="2" name="Slide Number Placeholder 1">
            <a:extLst>
              <a:ext uri="{FF2B5EF4-FFF2-40B4-BE49-F238E27FC236}">
                <a16:creationId xmlns:a16="http://schemas.microsoft.com/office/drawing/2014/main" id="{575AA431-0F55-45FF-9878-B0D6C8EEA977}"/>
              </a:ext>
            </a:extLst>
          </p:cNvPr>
          <p:cNvSpPr>
            <a:spLocks noGrp="1"/>
          </p:cNvSpPr>
          <p:nvPr>
            <p:ph type="sldNum" sz="quarter" idx="12"/>
          </p:nvPr>
        </p:nvSpPr>
        <p:spPr/>
        <p:txBody>
          <a:bodyPr/>
          <a:lstStyle/>
          <a:p>
            <a:fld id="{9DC5CEF6-2448-4819-BB0A-CF7DF7A00F93}" type="slidenum">
              <a:rPr lang="en-IN" smtClean="0"/>
              <a:t>18</a:t>
            </a:fld>
            <a:endParaRPr lang="en-IN"/>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279440" y="146160"/>
              <a:ext cx="9998280" cy="5392080"/>
            </p14:xfrm>
          </p:contentPart>
        </mc:Choice>
        <mc:Fallback xmlns="">
          <p:pic>
            <p:nvPicPr>
              <p:cNvPr id="5" name="Ink 4"/>
              <p:cNvPicPr/>
              <p:nvPr/>
            </p:nvPicPr>
            <p:blipFill>
              <a:blip r:embed="rId3"/>
              <a:stretch>
                <a:fillRect/>
              </a:stretch>
            </p:blipFill>
            <p:spPr>
              <a:xfrm>
                <a:off x="1273680" y="139680"/>
                <a:ext cx="10011240" cy="5405040"/>
              </a:xfrm>
              <a:prstGeom prst="rect">
                <a:avLst/>
              </a:prstGeom>
            </p:spPr>
          </p:pic>
        </mc:Fallback>
      </mc:AlternateContent>
    </p:spTree>
    <p:extLst>
      <p:ext uri="{BB962C8B-B14F-4D97-AF65-F5344CB8AC3E}">
        <p14:creationId xmlns:p14="http://schemas.microsoft.com/office/powerpoint/2010/main" val="3926729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1384995"/>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Reliability of Memory Systems: Continued…</a:t>
            </a:r>
            <a:endParaRPr lang="en-IN" sz="4200" dirty="0"/>
          </a:p>
        </p:txBody>
      </p:sp>
      <p:sp>
        <p:nvSpPr>
          <p:cNvPr id="3" name="Rectangle 2">
            <a:extLst>
              <a:ext uri="{FF2B5EF4-FFF2-40B4-BE49-F238E27FC236}">
                <a16:creationId xmlns:a16="http://schemas.microsoft.com/office/drawing/2014/main" id="{F6AA1830-F5F5-439A-BB9D-90BB5CE4B8FF}"/>
              </a:ext>
            </a:extLst>
          </p:cNvPr>
          <p:cNvSpPr/>
          <p:nvPr/>
        </p:nvSpPr>
        <p:spPr>
          <a:xfrm>
            <a:off x="929803" y="2262378"/>
            <a:ext cx="9128597" cy="2451953"/>
          </a:xfrm>
          <a:prstGeom prst="rect">
            <a:avLst/>
          </a:prstGeom>
        </p:spPr>
        <p:txBody>
          <a:bodyPr wrap="square">
            <a:spAutoFit/>
          </a:bodyPr>
          <a:lstStyle/>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b="1" dirty="0">
                <a:solidFill>
                  <a:srgbClr val="FFFF00"/>
                </a:solidFill>
                <a:latin typeface="Times New Roman" panose="02020603050405020304" pitchFamily="18" charset="0"/>
                <a:ea typeface="+mj-ea"/>
                <a:cs typeface="Times New Roman" panose="02020603050405020304" pitchFamily="18" charset="0"/>
              </a:rPr>
              <a:t>Error Detecting Systems: </a:t>
            </a:r>
          </a:p>
          <a:p>
            <a:pPr algn="just">
              <a:spcBef>
                <a:spcPts val="1000"/>
              </a:spcBef>
              <a:buClr>
                <a:srgbClr val="1E5155">
                  <a:lumMod val="40000"/>
                  <a:lumOff val="60000"/>
                </a:srgbClr>
              </a:buClr>
              <a:buSzPct val="80000"/>
            </a:pPr>
            <a:r>
              <a:rPr lang="en-US" sz="2000" dirty="0">
                <a:solidFill>
                  <a:srgbClr val="FFFF00"/>
                </a:solidFill>
                <a:latin typeface="Times New Roman" panose="02020603050405020304" pitchFamily="18" charset="0"/>
                <a:ea typeface="+mj-ea"/>
                <a:cs typeface="Times New Roman" panose="02020603050405020304" pitchFamily="18" charset="0"/>
              </a:rPr>
              <a:t>		It is the process of encountering errors, resulting from operational deficiencies or noise.</a:t>
            </a:r>
          </a:p>
          <a:p>
            <a:pPr algn="just">
              <a:spcBef>
                <a:spcPts val="1000"/>
              </a:spcBef>
              <a:buClr>
                <a:srgbClr val="1E5155">
                  <a:lumMod val="40000"/>
                  <a:lumOff val="60000"/>
                </a:srgbClr>
              </a:buClr>
              <a:buSzPct val="80000"/>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b="1" dirty="0">
                <a:solidFill>
                  <a:srgbClr val="FFFF00"/>
                </a:solidFill>
                <a:latin typeface="Times New Roman" panose="02020603050405020304" pitchFamily="18" charset="0"/>
                <a:ea typeface="+mj-ea"/>
                <a:cs typeface="Times New Roman" panose="02020603050405020304" pitchFamily="18" charset="0"/>
              </a:rPr>
              <a:t>Error Detecting Code (EDC): </a:t>
            </a:r>
          </a:p>
          <a:p>
            <a:pPr algn="just">
              <a:spcBef>
                <a:spcPts val="1000"/>
              </a:spcBef>
              <a:buClr>
                <a:srgbClr val="1E5155">
                  <a:lumMod val="40000"/>
                  <a:lumOff val="60000"/>
                </a:srgbClr>
              </a:buClr>
              <a:buSzPct val="80000"/>
            </a:pPr>
            <a:r>
              <a:rPr lang="en-US" sz="2000" dirty="0">
                <a:solidFill>
                  <a:srgbClr val="FFFF00"/>
                </a:solidFill>
                <a:latin typeface="Times New Roman" panose="02020603050405020304" pitchFamily="18" charset="0"/>
                <a:ea typeface="+mj-ea"/>
                <a:cs typeface="Times New Roman" panose="02020603050405020304" pitchFamily="18" charset="0"/>
              </a:rPr>
              <a:t>		</a:t>
            </a:r>
            <a:r>
              <a:rPr lang="en-US" sz="2000" dirty="0">
                <a:solidFill>
                  <a:srgbClr val="FFFF00"/>
                </a:solidFill>
                <a:latin typeface="Times New Roman" panose="02020603050405020304" pitchFamily="18" charset="0"/>
                <a:cs typeface="Times New Roman" panose="02020603050405020304" pitchFamily="18" charset="0"/>
              </a:rPr>
              <a:t>		A code that is considered to detect an error in data, </a:t>
            </a:r>
            <a:endParaRPr lang="en-US" dirty="0">
              <a:solidFill>
                <a:srgbClr val="FFFF00"/>
              </a:solidFill>
            </a:endParaRPr>
          </a:p>
        </p:txBody>
      </p:sp>
      <p:sp>
        <p:nvSpPr>
          <p:cNvPr id="2" name="Slide Number Placeholder 1">
            <a:extLst>
              <a:ext uri="{FF2B5EF4-FFF2-40B4-BE49-F238E27FC236}">
                <a16:creationId xmlns:a16="http://schemas.microsoft.com/office/drawing/2014/main" id="{D8AEBD99-99C8-446E-B2EE-9D9A092E7FF3}"/>
              </a:ext>
            </a:extLst>
          </p:cNvPr>
          <p:cNvSpPr>
            <a:spLocks noGrp="1"/>
          </p:cNvSpPr>
          <p:nvPr>
            <p:ph type="sldNum" sz="quarter" idx="12"/>
          </p:nvPr>
        </p:nvSpPr>
        <p:spPr/>
        <p:txBody>
          <a:bodyPr/>
          <a:lstStyle/>
          <a:p>
            <a:fld id="{9DC5CEF6-2448-4819-BB0A-CF7DF7A00F93}" type="slidenum">
              <a:rPr lang="en-IN" smtClean="0"/>
              <a:t>19</a:t>
            </a:fld>
            <a:endParaRPr lang="en-IN"/>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193400" y="2305440"/>
              <a:ext cx="9156600" cy="1986480"/>
            </p14:xfrm>
          </p:contentPart>
        </mc:Choice>
        <mc:Fallback xmlns="">
          <p:pic>
            <p:nvPicPr>
              <p:cNvPr id="5" name="Ink 4"/>
              <p:cNvPicPr/>
              <p:nvPr/>
            </p:nvPicPr>
            <p:blipFill>
              <a:blip r:embed="rId3"/>
              <a:stretch>
                <a:fillRect/>
              </a:stretch>
            </p:blipFill>
            <p:spPr>
              <a:xfrm>
                <a:off x="1188360" y="2299680"/>
                <a:ext cx="9167760" cy="1998360"/>
              </a:xfrm>
              <a:prstGeom prst="rect">
                <a:avLst/>
              </a:prstGeom>
            </p:spPr>
          </p:pic>
        </mc:Fallback>
      </mc:AlternateContent>
    </p:spTree>
    <p:extLst>
      <p:ext uri="{BB962C8B-B14F-4D97-AF65-F5344CB8AC3E}">
        <p14:creationId xmlns:p14="http://schemas.microsoft.com/office/powerpoint/2010/main" val="736329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8C3DE-D521-4B6F-B8DD-B251EACA0ADD}"/>
              </a:ext>
            </a:extLst>
          </p:cNvPr>
          <p:cNvSpPr>
            <a:spLocks noGrp="1"/>
          </p:cNvSpPr>
          <p:nvPr>
            <p:ph type="title"/>
          </p:nvPr>
        </p:nvSpPr>
        <p:spPr/>
        <p:txBody>
          <a:bodyPr/>
          <a:lstStyle/>
          <a:p>
            <a:r>
              <a:rPr lang="en-IN" dirty="0">
                <a:solidFill>
                  <a:srgbClr val="FFFF00"/>
                </a:solidFill>
                <a:latin typeface="Times New Roman" panose="02020603050405020304" pitchFamily="18" charset="0"/>
                <a:cs typeface="Times New Roman" panose="02020603050405020304" pitchFamily="18" charset="0"/>
              </a:rPr>
              <a:t>Overview:</a:t>
            </a:r>
          </a:p>
        </p:txBody>
      </p:sp>
      <p:sp>
        <p:nvSpPr>
          <p:cNvPr id="3" name="Content Placeholder 2">
            <a:extLst>
              <a:ext uri="{FF2B5EF4-FFF2-40B4-BE49-F238E27FC236}">
                <a16:creationId xmlns:a16="http://schemas.microsoft.com/office/drawing/2014/main" id="{F7658B76-FFC3-48FF-A2BF-92E8217180A7}"/>
              </a:ext>
            </a:extLst>
          </p:cNvPr>
          <p:cNvSpPr>
            <a:spLocks noGrp="1"/>
          </p:cNvSpPr>
          <p:nvPr>
            <p:ph idx="1"/>
          </p:nvPr>
        </p:nvSpPr>
        <p:spPr>
          <a:xfrm>
            <a:off x="1103312" y="2052918"/>
            <a:ext cx="8946541" cy="2465816"/>
          </a:xfrm>
        </p:spPr>
        <p:txBody>
          <a:bodyPr>
            <a:normAutofit/>
          </a:bodyPr>
          <a:lstStyle/>
          <a:p>
            <a:r>
              <a:rPr lang="en-US" sz="2800" dirty="0">
                <a:solidFill>
                  <a:srgbClr val="FFFF00"/>
                </a:solidFill>
                <a:latin typeface="Times New Roman" panose="02020603050405020304" pitchFamily="18" charset="0"/>
                <a:cs typeface="Times New Roman" panose="02020603050405020304" pitchFamily="18" charset="0"/>
              </a:rPr>
              <a:t>Virtual memory systems</a:t>
            </a:r>
          </a:p>
          <a:p>
            <a:r>
              <a:rPr lang="en-US" sz="2800" dirty="0">
                <a:solidFill>
                  <a:srgbClr val="FFFF00"/>
                </a:solidFill>
                <a:latin typeface="Times New Roman" panose="02020603050405020304" pitchFamily="18" charset="0"/>
                <a:cs typeface="Times New Roman" panose="02020603050405020304" pitchFamily="18" charset="0"/>
              </a:rPr>
              <a:t>Translation Lookaside Buffer (TLB)</a:t>
            </a:r>
          </a:p>
          <a:p>
            <a:r>
              <a:rPr lang="en-US" sz="2800" dirty="0">
                <a:solidFill>
                  <a:srgbClr val="FFFF00"/>
                </a:solidFill>
                <a:latin typeface="Times New Roman" panose="02020603050405020304" pitchFamily="18" charset="0"/>
                <a:cs typeface="Times New Roman" panose="02020603050405020304" pitchFamily="18" charset="0"/>
              </a:rPr>
              <a:t>Memory system reliability in terms of  error correction and error detection.</a:t>
            </a:r>
            <a:endParaRPr lang="en-IN" sz="2800" dirty="0">
              <a:solidFill>
                <a:srgbClr val="FFFF00"/>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67162324-10BF-45D4-A7C6-C3EF300EC193}"/>
              </a:ext>
            </a:extLst>
          </p:cNvPr>
          <p:cNvSpPr>
            <a:spLocks noGrp="1"/>
          </p:cNvSpPr>
          <p:nvPr>
            <p:ph type="sldNum" sz="quarter" idx="12"/>
          </p:nvPr>
        </p:nvSpPr>
        <p:spPr/>
        <p:txBody>
          <a:bodyPr/>
          <a:lstStyle/>
          <a:p>
            <a:fld id="{9DC5CEF6-2448-4819-BB0A-CF7DF7A00F93}" type="slidenum">
              <a:rPr lang="en-IN" smtClean="0"/>
              <a:t>2</a:t>
            </a:fld>
            <a:endParaRPr lang="en-IN"/>
          </a:p>
        </p:txBody>
      </p:sp>
    </p:spTree>
    <p:extLst>
      <p:ext uri="{BB962C8B-B14F-4D97-AF65-F5344CB8AC3E}">
        <p14:creationId xmlns:p14="http://schemas.microsoft.com/office/powerpoint/2010/main" val="4734935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1384995"/>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Reliability of Memory Systems: Continued… </a:t>
            </a:r>
            <a:endParaRPr lang="en-IN" sz="4200" dirty="0"/>
          </a:p>
        </p:txBody>
      </p:sp>
      <p:sp>
        <p:nvSpPr>
          <p:cNvPr id="3" name="Rectangle 2">
            <a:extLst>
              <a:ext uri="{FF2B5EF4-FFF2-40B4-BE49-F238E27FC236}">
                <a16:creationId xmlns:a16="http://schemas.microsoft.com/office/drawing/2014/main" id="{F6AA1830-F5F5-439A-BB9D-90BB5CE4B8FF}"/>
              </a:ext>
            </a:extLst>
          </p:cNvPr>
          <p:cNvSpPr/>
          <p:nvPr/>
        </p:nvSpPr>
        <p:spPr>
          <a:xfrm>
            <a:off x="858781" y="2333400"/>
            <a:ext cx="9128597" cy="2451953"/>
          </a:xfrm>
          <a:prstGeom prst="rect">
            <a:avLst/>
          </a:prstGeom>
        </p:spPr>
        <p:txBody>
          <a:bodyPr wrap="square">
            <a:spAutoFit/>
          </a:bodyPr>
          <a:lstStyle/>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b="1" dirty="0">
                <a:solidFill>
                  <a:srgbClr val="FFFF00"/>
                </a:solidFill>
                <a:latin typeface="Times New Roman" panose="02020603050405020304" pitchFamily="18" charset="0"/>
                <a:ea typeface="+mj-ea"/>
                <a:cs typeface="Times New Roman" panose="02020603050405020304" pitchFamily="18" charset="0"/>
              </a:rPr>
              <a:t>Error Correcting Systems: </a:t>
            </a:r>
          </a:p>
          <a:p>
            <a:pPr algn="just">
              <a:spcBef>
                <a:spcPts val="1000"/>
              </a:spcBef>
              <a:buClr>
                <a:srgbClr val="1E5155">
                  <a:lumMod val="40000"/>
                  <a:lumOff val="60000"/>
                </a:srgbClr>
              </a:buClr>
              <a:buSzPct val="80000"/>
            </a:pPr>
            <a:r>
              <a:rPr lang="en-US" sz="2000" dirty="0">
                <a:solidFill>
                  <a:srgbClr val="FFFF00"/>
                </a:solidFill>
                <a:latin typeface="Times New Roman" panose="02020603050405020304" pitchFamily="18" charset="0"/>
                <a:ea typeface="+mj-ea"/>
                <a:cs typeface="Times New Roman" panose="02020603050405020304" pitchFamily="18" charset="0"/>
              </a:rPr>
              <a:t>		It is the process of discovery of errors, as well as the restoration of the original data.</a:t>
            </a:r>
          </a:p>
          <a:p>
            <a:pPr algn="just">
              <a:spcBef>
                <a:spcPts val="1000"/>
              </a:spcBef>
              <a:buClr>
                <a:srgbClr val="1E5155">
                  <a:lumMod val="40000"/>
                  <a:lumOff val="60000"/>
                </a:srgbClr>
              </a:buClr>
              <a:buSzPct val="80000"/>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b="1" dirty="0">
                <a:solidFill>
                  <a:srgbClr val="FFFF00"/>
                </a:solidFill>
                <a:latin typeface="Times New Roman" panose="02020603050405020304" pitchFamily="18" charset="0"/>
                <a:cs typeface="Times New Roman" panose="02020603050405020304" pitchFamily="18" charset="0"/>
              </a:rPr>
              <a:t>Error Correction Code:  </a:t>
            </a:r>
          </a:p>
          <a:p>
            <a:pPr algn="just">
              <a:spcBef>
                <a:spcPts val="1000"/>
              </a:spcBef>
              <a:buClr>
                <a:srgbClr val="1E5155">
                  <a:lumMod val="40000"/>
                  <a:lumOff val="60000"/>
                </a:srgbClr>
              </a:buClr>
              <a:buSzPct val="80000"/>
            </a:pPr>
            <a:r>
              <a:rPr lang="en-US" sz="2000" dirty="0">
                <a:solidFill>
                  <a:srgbClr val="FFFF00"/>
                </a:solidFill>
                <a:latin typeface="Times New Roman" panose="02020603050405020304" pitchFamily="18" charset="0"/>
                <a:cs typeface="Times New Roman" panose="02020603050405020304" pitchFamily="18" charset="0"/>
              </a:rPr>
              <a:t>		 If any error occurs, then code is used to detect and correct the errors.</a:t>
            </a:r>
            <a:endParaRPr lang="en-US" dirty="0">
              <a:solidFill>
                <a:srgbClr val="FFFF00"/>
              </a:solidFill>
            </a:endParaRPr>
          </a:p>
        </p:txBody>
      </p:sp>
      <p:sp>
        <p:nvSpPr>
          <p:cNvPr id="2" name="Slide Number Placeholder 1">
            <a:extLst>
              <a:ext uri="{FF2B5EF4-FFF2-40B4-BE49-F238E27FC236}">
                <a16:creationId xmlns:a16="http://schemas.microsoft.com/office/drawing/2014/main" id="{1DE7E3D4-3953-4CC3-A6E2-BB6A84D87AF2}"/>
              </a:ext>
            </a:extLst>
          </p:cNvPr>
          <p:cNvSpPr>
            <a:spLocks noGrp="1"/>
          </p:cNvSpPr>
          <p:nvPr>
            <p:ph type="sldNum" sz="quarter" idx="12"/>
          </p:nvPr>
        </p:nvSpPr>
        <p:spPr/>
        <p:txBody>
          <a:bodyPr/>
          <a:lstStyle/>
          <a:p>
            <a:fld id="{9DC5CEF6-2448-4819-BB0A-CF7DF7A00F93}" type="slidenum">
              <a:rPr lang="en-IN" smtClean="0"/>
              <a:t>20</a:t>
            </a:fld>
            <a:endParaRPr lang="en-IN"/>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8366400" y="1378440"/>
              <a:ext cx="3106800" cy="1095840"/>
            </p14:xfrm>
          </p:contentPart>
        </mc:Choice>
        <mc:Fallback xmlns="">
          <p:pic>
            <p:nvPicPr>
              <p:cNvPr id="5" name="Ink 4"/>
              <p:cNvPicPr/>
              <p:nvPr/>
            </p:nvPicPr>
            <p:blipFill>
              <a:blip r:embed="rId3"/>
              <a:stretch>
                <a:fillRect/>
              </a:stretch>
            </p:blipFill>
            <p:spPr>
              <a:xfrm>
                <a:off x="8359560" y="1371600"/>
                <a:ext cx="3121200" cy="1109880"/>
              </a:xfrm>
              <a:prstGeom prst="rect">
                <a:avLst/>
              </a:prstGeom>
            </p:spPr>
          </p:pic>
        </mc:Fallback>
      </mc:AlternateContent>
    </p:spTree>
    <p:extLst>
      <p:ext uri="{BB962C8B-B14F-4D97-AF65-F5344CB8AC3E}">
        <p14:creationId xmlns:p14="http://schemas.microsoft.com/office/powerpoint/2010/main" val="1689527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738664"/>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Hamming Code Architecture</a:t>
            </a:r>
            <a:endParaRPr lang="en-IN" sz="4200" dirty="0"/>
          </a:p>
        </p:txBody>
      </p:sp>
      <p:pic>
        <p:nvPicPr>
          <p:cNvPr id="2" name="Picture 1">
            <a:extLst>
              <a:ext uri="{FF2B5EF4-FFF2-40B4-BE49-F238E27FC236}">
                <a16:creationId xmlns:a16="http://schemas.microsoft.com/office/drawing/2014/main" id="{2D0CA8A7-1064-4516-91C2-890A9B9CB6FC}"/>
              </a:ext>
            </a:extLst>
          </p:cNvPr>
          <p:cNvPicPr>
            <a:picLocks noChangeAspect="1"/>
          </p:cNvPicPr>
          <p:nvPr/>
        </p:nvPicPr>
        <p:blipFill>
          <a:blip r:embed="rId2"/>
          <a:stretch>
            <a:fillRect/>
          </a:stretch>
        </p:blipFill>
        <p:spPr>
          <a:xfrm>
            <a:off x="1367161" y="3067050"/>
            <a:ext cx="8123068" cy="3382175"/>
          </a:xfrm>
          <a:prstGeom prst="rect">
            <a:avLst/>
          </a:prstGeom>
        </p:spPr>
      </p:pic>
      <p:sp>
        <p:nvSpPr>
          <p:cNvPr id="6" name="Rectangle 5">
            <a:extLst>
              <a:ext uri="{FF2B5EF4-FFF2-40B4-BE49-F238E27FC236}">
                <a16:creationId xmlns:a16="http://schemas.microsoft.com/office/drawing/2014/main" id="{30A6F926-6CBA-49A8-9F6F-6A3B9580816F}"/>
              </a:ext>
            </a:extLst>
          </p:cNvPr>
          <p:cNvSpPr/>
          <p:nvPr/>
        </p:nvSpPr>
        <p:spPr>
          <a:xfrm>
            <a:off x="1281647" y="1973650"/>
            <a:ext cx="8282865" cy="707886"/>
          </a:xfrm>
          <a:prstGeom prst="rect">
            <a:avLst/>
          </a:prstGeom>
        </p:spPr>
        <p:txBody>
          <a:bodyPr wrap="square">
            <a:spAutoFit/>
          </a:bodyPr>
          <a:lstStyle/>
          <a:p>
            <a:r>
              <a:rPr lang="en-US" sz="2000" dirty="0">
                <a:solidFill>
                  <a:srgbClr val="FFFF00"/>
                </a:solidFill>
                <a:latin typeface="Times New Roman" panose="02020603050405020304" pitchFamily="18" charset="0"/>
                <a:ea typeface="+mj-ea"/>
                <a:cs typeface="Times New Roman" panose="02020603050405020304" pitchFamily="18" charset="0"/>
              </a:rPr>
              <a:t>The following general architecture generates a Double Error Detection (DED) and Single-Error Correcting (SEC) code for any number of bits.</a:t>
            </a:r>
            <a:endParaRPr lang="en-IN" sz="2000" dirty="0">
              <a:solidFill>
                <a:srgbClr val="FFFF00"/>
              </a:solidFill>
              <a:latin typeface="Times New Roman" panose="02020603050405020304" pitchFamily="18" charset="0"/>
              <a:ea typeface="+mj-ea"/>
              <a:cs typeface="Times New Roman" panose="02020603050405020304" pitchFamily="18" charset="0"/>
            </a:endParaRPr>
          </a:p>
        </p:txBody>
      </p:sp>
      <p:sp>
        <p:nvSpPr>
          <p:cNvPr id="3" name="Slide Number Placeholder 2">
            <a:extLst>
              <a:ext uri="{FF2B5EF4-FFF2-40B4-BE49-F238E27FC236}">
                <a16:creationId xmlns:a16="http://schemas.microsoft.com/office/drawing/2014/main" id="{BFF2071E-B0F5-4CEA-B2F4-FF0B8CD04C5A}"/>
              </a:ext>
            </a:extLst>
          </p:cNvPr>
          <p:cNvSpPr>
            <a:spLocks noGrp="1"/>
          </p:cNvSpPr>
          <p:nvPr>
            <p:ph type="sldNum" sz="quarter" idx="12"/>
          </p:nvPr>
        </p:nvSpPr>
        <p:spPr/>
        <p:txBody>
          <a:bodyPr/>
          <a:lstStyle/>
          <a:p>
            <a:fld id="{9DC5CEF6-2448-4819-BB0A-CF7DF7A00F93}" type="slidenum">
              <a:rPr lang="en-IN" smtClean="0"/>
              <a:t>21</a:t>
            </a:fld>
            <a:endParaRPr lang="en-IN"/>
          </a:p>
        </p:txBody>
      </p:sp>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1449000" y="371160"/>
              <a:ext cx="10388520" cy="5475600"/>
            </p14:xfrm>
          </p:contentPart>
        </mc:Choice>
        <mc:Fallback xmlns="">
          <p:pic>
            <p:nvPicPr>
              <p:cNvPr id="5" name="Ink 4"/>
              <p:cNvPicPr/>
              <p:nvPr/>
            </p:nvPicPr>
            <p:blipFill>
              <a:blip r:embed="rId4"/>
              <a:stretch>
                <a:fillRect/>
              </a:stretch>
            </p:blipFill>
            <p:spPr>
              <a:xfrm>
                <a:off x="1442520" y="362880"/>
                <a:ext cx="10401120" cy="5490000"/>
              </a:xfrm>
              <a:prstGeom prst="rect">
                <a:avLst/>
              </a:prstGeom>
            </p:spPr>
          </p:pic>
        </mc:Fallback>
      </mc:AlternateContent>
    </p:spTree>
    <p:extLst>
      <p:ext uri="{BB962C8B-B14F-4D97-AF65-F5344CB8AC3E}">
        <p14:creationId xmlns:p14="http://schemas.microsoft.com/office/powerpoint/2010/main" val="41143209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738664"/>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Hamming Code Operational Procedure</a:t>
            </a:r>
            <a:endParaRPr lang="en-IN" sz="4200" dirty="0"/>
          </a:p>
        </p:txBody>
      </p:sp>
      <p:sp>
        <p:nvSpPr>
          <p:cNvPr id="5" name="Rectangle 4">
            <a:extLst>
              <a:ext uri="{FF2B5EF4-FFF2-40B4-BE49-F238E27FC236}">
                <a16:creationId xmlns:a16="http://schemas.microsoft.com/office/drawing/2014/main" id="{E47E269E-6D52-4ED5-9A9F-3CDEA0C61E96}"/>
              </a:ext>
            </a:extLst>
          </p:cNvPr>
          <p:cNvSpPr/>
          <p:nvPr/>
        </p:nvSpPr>
        <p:spPr>
          <a:xfrm>
            <a:off x="1121849" y="1678282"/>
            <a:ext cx="8282865" cy="3939540"/>
          </a:xfrm>
          <a:prstGeom prst="rect">
            <a:avLst/>
          </a:prstGeom>
        </p:spPr>
        <p:txBody>
          <a:bodyPr wrap="square">
            <a:spAutoFit/>
          </a:bodyPr>
          <a:lstStyle/>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dirty="0">
                <a:solidFill>
                  <a:srgbClr val="FFFF00"/>
                </a:solidFill>
                <a:latin typeface="Times New Roman" panose="02020603050405020304" pitchFamily="18" charset="0"/>
                <a:ea typeface="+mj-ea"/>
                <a:cs typeface="Times New Roman" panose="02020603050405020304" pitchFamily="18" charset="0"/>
              </a:rPr>
              <a:t>Data are to be read into memory. </a:t>
            </a:r>
          </a:p>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dirty="0">
                <a:solidFill>
                  <a:srgbClr val="FFFF00"/>
                </a:solidFill>
                <a:latin typeface="Times New Roman" panose="02020603050405020304" pitchFamily="18" charset="0"/>
                <a:ea typeface="+mj-ea"/>
                <a:cs typeface="Times New Roman" panose="02020603050405020304" pitchFamily="18" charset="0"/>
              </a:rPr>
              <a:t>A function f (Parity Generator), is applied on the data to yield a code. </a:t>
            </a:r>
          </a:p>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dirty="0">
                <a:solidFill>
                  <a:srgbClr val="FFFF00"/>
                </a:solidFill>
                <a:latin typeface="Times New Roman" panose="02020603050405020304" pitchFamily="18" charset="0"/>
                <a:ea typeface="+mj-ea"/>
                <a:cs typeface="Times New Roman" panose="02020603050405020304" pitchFamily="18" charset="0"/>
              </a:rPr>
              <a:t>Parity code (K bits) and the data (M bits) are deposited in memory.</a:t>
            </a:r>
          </a:p>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dirty="0">
                <a:solidFill>
                  <a:srgbClr val="FFFF00"/>
                </a:solidFill>
                <a:latin typeface="Times New Roman" panose="02020603050405020304" pitchFamily="18" charset="0"/>
                <a:ea typeface="+mj-ea"/>
                <a:cs typeface="Times New Roman" panose="02020603050405020304" pitchFamily="18" charset="0"/>
              </a:rPr>
              <a:t>While reading out the word, a new set of K parity code bits is produced from the M data bits.</a:t>
            </a:r>
          </a:p>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dirty="0">
                <a:solidFill>
                  <a:srgbClr val="FFFF00"/>
                </a:solidFill>
                <a:latin typeface="Times New Roman" panose="02020603050405020304" pitchFamily="18" charset="0"/>
                <a:ea typeface="+mj-ea"/>
                <a:cs typeface="Times New Roman" panose="02020603050405020304" pitchFamily="18" charset="0"/>
              </a:rPr>
              <a:t>Finally, compare new parity code with old  parity code bits. </a:t>
            </a:r>
          </a:p>
          <a:p>
            <a:pPr marL="342900" indent="-342900" algn="just">
              <a:spcBef>
                <a:spcPts val="1000"/>
              </a:spcBef>
              <a:buClr>
                <a:srgbClr val="1E5155">
                  <a:lumMod val="40000"/>
                  <a:lumOff val="60000"/>
                </a:srgbClr>
              </a:buClr>
              <a:buSzPct val="80000"/>
              <a:buFont typeface="Wingdings" panose="05000000000000000000" pitchFamily="2" charset="2"/>
              <a:buChar char="Ø"/>
            </a:pPr>
            <a:r>
              <a:rPr lang="en-US" sz="2000" b="1" dirty="0">
                <a:solidFill>
                  <a:srgbClr val="FFFF00"/>
                </a:solidFill>
                <a:latin typeface="Times New Roman" panose="02020603050405020304" pitchFamily="18" charset="0"/>
                <a:ea typeface="+mj-ea"/>
                <a:cs typeface="Times New Roman" panose="02020603050405020304" pitchFamily="18" charset="0"/>
              </a:rPr>
              <a:t>Note: </a:t>
            </a:r>
            <a:r>
              <a:rPr lang="en-US" sz="2000" dirty="0">
                <a:solidFill>
                  <a:srgbClr val="FFFF00"/>
                </a:solidFill>
                <a:latin typeface="Times New Roman" panose="02020603050405020304" pitchFamily="18" charset="0"/>
                <a:ea typeface="+mj-ea"/>
                <a:cs typeface="Times New Roman" panose="02020603050405020304" pitchFamily="18" charset="0"/>
              </a:rPr>
              <a:t>For M data bits or K check bits single error correction hamming code must have  (</a:t>
            </a:r>
            <a:r>
              <a:rPr lang="en-US" sz="2000" b="1" dirty="0">
                <a:solidFill>
                  <a:srgbClr val="FFFF00"/>
                </a:solidFill>
                <a:latin typeface="Times New Roman" panose="02020603050405020304" pitchFamily="18" charset="0"/>
                <a:ea typeface="+mj-ea"/>
                <a:cs typeface="Times New Roman" panose="02020603050405020304" pitchFamily="18" charset="0"/>
              </a:rPr>
              <a:t>2^K) - 1 &gt;= M + K</a:t>
            </a:r>
          </a:p>
          <a:p>
            <a:pPr marL="342900" indent="-342900" algn="just">
              <a:spcBef>
                <a:spcPts val="1000"/>
              </a:spcBef>
              <a:buClr>
                <a:srgbClr val="1E5155">
                  <a:lumMod val="40000"/>
                  <a:lumOff val="60000"/>
                </a:srgbClr>
              </a:buClr>
              <a:buSzPct val="80000"/>
              <a:buFont typeface="Wingdings" panose="05000000000000000000" pitchFamily="2" charset="2"/>
              <a:buChar char="Ø"/>
            </a:pPr>
            <a:endParaRPr lang="en-US" sz="2000" b="1" dirty="0">
              <a:solidFill>
                <a:srgbClr val="FFFF00"/>
              </a:solidFill>
              <a:latin typeface="Times New Roman" panose="02020603050405020304" pitchFamily="18" charset="0"/>
              <a:ea typeface="+mj-ea"/>
              <a:cs typeface="Times New Roman" panose="02020603050405020304" pitchFamily="18" charset="0"/>
            </a:endParaRPr>
          </a:p>
          <a:p>
            <a:pPr algn="just"/>
            <a:endParaRPr lang="en-IN" sz="2000" dirty="0">
              <a:solidFill>
                <a:srgbClr val="FFFF00"/>
              </a:solidFill>
              <a:latin typeface="Times New Roman" panose="02020603050405020304" pitchFamily="18" charset="0"/>
              <a:ea typeface="+mj-ea"/>
              <a:cs typeface="Times New Roman" panose="02020603050405020304" pitchFamily="18" charset="0"/>
            </a:endParaRPr>
          </a:p>
        </p:txBody>
      </p:sp>
      <p:sp>
        <p:nvSpPr>
          <p:cNvPr id="2" name="Slide Number Placeholder 1">
            <a:extLst>
              <a:ext uri="{FF2B5EF4-FFF2-40B4-BE49-F238E27FC236}">
                <a16:creationId xmlns:a16="http://schemas.microsoft.com/office/drawing/2014/main" id="{55DC0D07-D153-4ABC-8266-5F7E2AF90113}"/>
              </a:ext>
            </a:extLst>
          </p:cNvPr>
          <p:cNvSpPr>
            <a:spLocks noGrp="1"/>
          </p:cNvSpPr>
          <p:nvPr>
            <p:ph type="sldNum" sz="quarter" idx="12"/>
          </p:nvPr>
        </p:nvSpPr>
        <p:spPr/>
        <p:txBody>
          <a:bodyPr/>
          <a:lstStyle/>
          <a:p>
            <a:fld id="{9DC5CEF6-2448-4819-BB0A-CF7DF7A00F93}" type="slidenum">
              <a:rPr lang="en-IN" smtClean="0"/>
              <a:t>22</a:t>
            </a:fld>
            <a:endParaRPr lang="en-IN"/>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2638440" y="1496160"/>
              <a:ext cx="9461880" cy="4788000"/>
            </p14:xfrm>
          </p:contentPart>
        </mc:Choice>
        <mc:Fallback xmlns="">
          <p:pic>
            <p:nvPicPr>
              <p:cNvPr id="3" name="Ink 2"/>
              <p:cNvPicPr/>
              <p:nvPr/>
            </p:nvPicPr>
            <p:blipFill>
              <a:blip r:embed="rId3"/>
              <a:stretch>
                <a:fillRect/>
              </a:stretch>
            </p:blipFill>
            <p:spPr>
              <a:xfrm>
                <a:off x="2629080" y="1490040"/>
                <a:ext cx="9475920" cy="4800600"/>
              </a:xfrm>
              <a:prstGeom prst="rect">
                <a:avLst/>
              </a:prstGeom>
            </p:spPr>
          </p:pic>
        </mc:Fallback>
      </mc:AlternateContent>
    </p:spTree>
    <p:extLst>
      <p:ext uri="{BB962C8B-B14F-4D97-AF65-F5344CB8AC3E}">
        <p14:creationId xmlns:p14="http://schemas.microsoft.com/office/powerpoint/2010/main" val="7034837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738664"/>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Arrangement of Hamming code</a:t>
            </a:r>
            <a:endParaRPr lang="en-IN" sz="4200" dirty="0"/>
          </a:p>
        </p:txBody>
      </p:sp>
      <p:graphicFrame>
        <p:nvGraphicFramePr>
          <p:cNvPr id="2" name="Table 1">
            <a:extLst>
              <a:ext uri="{FF2B5EF4-FFF2-40B4-BE49-F238E27FC236}">
                <a16:creationId xmlns:a16="http://schemas.microsoft.com/office/drawing/2014/main" id="{507EC16D-FCE6-470C-AD56-14DA1F2D44B1}"/>
              </a:ext>
            </a:extLst>
          </p:cNvPr>
          <p:cNvGraphicFramePr>
            <a:graphicFrameLocks noGrp="1"/>
          </p:cNvGraphicFramePr>
          <p:nvPr>
            <p:extLst>
              <p:ext uri="{D42A27DB-BD31-4B8C-83A1-F6EECF244321}">
                <p14:modId xmlns:p14="http://schemas.microsoft.com/office/powerpoint/2010/main" val="1253575769"/>
              </p:ext>
            </p:extLst>
          </p:nvPr>
        </p:nvGraphicFramePr>
        <p:xfrm>
          <a:off x="929804" y="2157273"/>
          <a:ext cx="9323903" cy="3073870"/>
        </p:xfrm>
        <a:graphic>
          <a:graphicData uri="http://schemas.openxmlformats.org/drawingml/2006/table">
            <a:tbl>
              <a:tblPr firstRow="1" firstCol="1" bandRow="1">
                <a:tableStyleId>{5C22544A-7EE6-4342-B048-85BDC9FD1C3A}</a:tableStyleId>
              </a:tblPr>
              <a:tblGrid>
                <a:gridCol w="1004299">
                  <a:extLst>
                    <a:ext uri="{9D8B030D-6E8A-4147-A177-3AD203B41FA5}">
                      <a16:colId xmlns:a16="http://schemas.microsoft.com/office/drawing/2014/main" val="1461967175"/>
                    </a:ext>
                  </a:extLst>
                </a:gridCol>
                <a:gridCol w="727979">
                  <a:extLst>
                    <a:ext uri="{9D8B030D-6E8A-4147-A177-3AD203B41FA5}">
                      <a16:colId xmlns:a16="http://schemas.microsoft.com/office/drawing/2014/main" val="3598336585"/>
                    </a:ext>
                  </a:extLst>
                </a:gridCol>
                <a:gridCol w="702457">
                  <a:extLst>
                    <a:ext uri="{9D8B030D-6E8A-4147-A177-3AD203B41FA5}">
                      <a16:colId xmlns:a16="http://schemas.microsoft.com/office/drawing/2014/main" val="1464841887"/>
                    </a:ext>
                  </a:extLst>
                </a:gridCol>
                <a:gridCol w="702457">
                  <a:extLst>
                    <a:ext uri="{9D8B030D-6E8A-4147-A177-3AD203B41FA5}">
                      <a16:colId xmlns:a16="http://schemas.microsoft.com/office/drawing/2014/main" val="3078045094"/>
                    </a:ext>
                  </a:extLst>
                </a:gridCol>
                <a:gridCol w="691359">
                  <a:extLst>
                    <a:ext uri="{9D8B030D-6E8A-4147-A177-3AD203B41FA5}">
                      <a16:colId xmlns:a16="http://schemas.microsoft.com/office/drawing/2014/main" val="405836375"/>
                    </a:ext>
                  </a:extLst>
                </a:gridCol>
                <a:gridCol w="692468">
                  <a:extLst>
                    <a:ext uri="{9D8B030D-6E8A-4147-A177-3AD203B41FA5}">
                      <a16:colId xmlns:a16="http://schemas.microsoft.com/office/drawing/2014/main" val="3011226182"/>
                    </a:ext>
                  </a:extLst>
                </a:gridCol>
                <a:gridCol w="692468">
                  <a:extLst>
                    <a:ext uri="{9D8B030D-6E8A-4147-A177-3AD203B41FA5}">
                      <a16:colId xmlns:a16="http://schemas.microsoft.com/office/drawing/2014/main" val="1870522043"/>
                    </a:ext>
                  </a:extLst>
                </a:gridCol>
                <a:gridCol w="692468">
                  <a:extLst>
                    <a:ext uri="{9D8B030D-6E8A-4147-A177-3AD203B41FA5}">
                      <a16:colId xmlns:a16="http://schemas.microsoft.com/office/drawing/2014/main" val="2168494584"/>
                    </a:ext>
                  </a:extLst>
                </a:gridCol>
                <a:gridCol w="692468">
                  <a:extLst>
                    <a:ext uri="{9D8B030D-6E8A-4147-A177-3AD203B41FA5}">
                      <a16:colId xmlns:a16="http://schemas.microsoft.com/office/drawing/2014/main" val="1971100160"/>
                    </a:ext>
                  </a:extLst>
                </a:gridCol>
                <a:gridCol w="681370">
                  <a:extLst>
                    <a:ext uri="{9D8B030D-6E8A-4147-A177-3AD203B41FA5}">
                      <a16:colId xmlns:a16="http://schemas.microsoft.com/office/drawing/2014/main" val="236747304"/>
                    </a:ext>
                  </a:extLst>
                </a:gridCol>
                <a:gridCol w="681370">
                  <a:extLst>
                    <a:ext uri="{9D8B030D-6E8A-4147-A177-3AD203B41FA5}">
                      <a16:colId xmlns:a16="http://schemas.microsoft.com/office/drawing/2014/main" val="927990174"/>
                    </a:ext>
                  </a:extLst>
                </a:gridCol>
                <a:gridCol w="681370">
                  <a:extLst>
                    <a:ext uri="{9D8B030D-6E8A-4147-A177-3AD203B41FA5}">
                      <a16:colId xmlns:a16="http://schemas.microsoft.com/office/drawing/2014/main" val="1665655592"/>
                    </a:ext>
                  </a:extLst>
                </a:gridCol>
                <a:gridCol w="681370">
                  <a:extLst>
                    <a:ext uri="{9D8B030D-6E8A-4147-A177-3AD203B41FA5}">
                      <a16:colId xmlns:a16="http://schemas.microsoft.com/office/drawing/2014/main" val="2249644687"/>
                    </a:ext>
                  </a:extLst>
                </a:gridCol>
              </a:tblGrid>
              <a:tr h="988542">
                <a:tc>
                  <a:txBody>
                    <a:bodyPr/>
                    <a:lstStyle/>
                    <a:p>
                      <a:pPr>
                        <a:lnSpc>
                          <a:spcPct val="107000"/>
                        </a:lnSpc>
                        <a:spcAft>
                          <a:spcPts val="0"/>
                        </a:spcAft>
                      </a:pPr>
                      <a:r>
                        <a:rPr lang="en-IN" sz="1800" dirty="0">
                          <a:effectLst/>
                          <a:latin typeface="Times New Roman" panose="02020603050405020304" pitchFamily="18" charset="0"/>
                          <a:cs typeface="Times New Roman" panose="02020603050405020304" pitchFamily="18" charset="0"/>
                        </a:rPr>
                        <a:t>Bit</a:t>
                      </a:r>
                    </a:p>
                    <a:p>
                      <a:pPr>
                        <a:lnSpc>
                          <a:spcPct val="107000"/>
                        </a:lnSpc>
                        <a:spcAft>
                          <a:spcPts val="0"/>
                        </a:spcAft>
                      </a:pPr>
                      <a:r>
                        <a:rPr lang="en-IN" sz="1800" dirty="0">
                          <a:effectLst/>
                          <a:latin typeface="Times New Roman" panose="02020603050405020304" pitchFamily="18" charset="0"/>
                          <a:cs typeface="Times New Roman" panose="02020603050405020304" pitchFamily="18" charset="0"/>
                        </a:rPr>
                        <a:t>position</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12</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11</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10</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9</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8</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7</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6</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5</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4</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3</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2</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800" dirty="0">
                          <a:effectLst/>
                          <a:latin typeface="Times New Roman" panose="02020603050405020304" pitchFamily="18" charset="0"/>
                          <a:cs typeface="Times New Roman" panose="02020603050405020304" pitchFamily="18" charset="0"/>
                        </a:rPr>
                        <a:t>1</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68753109"/>
                  </a:ext>
                </a:extLst>
              </a:tr>
              <a:tr h="988542">
                <a:tc>
                  <a:txBody>
                    <a:bodyPr/>
                    <a:lstStyle/>
                    <a:p>
                      <a:pPr>
                        <a:lnSpc>
                          <a:spcPct val="107000"/>
                        </a:lnSpc>
                        <a:spcAft>
                          <a:spcPts val="0"/>
                        </a:spcAft>
                      </a:pPr>
                      <a:r>
                        <a:rPr lang="en-IN" sz="1800" dirty="0">
                          <a:effectLst/>
                          <a:latin typeface="Times New Roman" panose="02020603050405020304" pitchFamily="18" charset="0"/>
                          <a:cs typeface="Times New Roman" panose="02020603050405020304" pitchFamily="18" charset="0"/>
                        </a:rPr>
                        <a:t>Position</a:t>
                      </a:r>
                    </a:p>
                    <a:p>
                      <a:pPr>
                        <a:lnSpc>
                          <a:spcPct val="107000"/>
                        </a:lnSpc>
                        <a:spcAft>
                          <a:spcPts val="0"/>
                        </a:spcAft>
                      </a:pPr>
                      <a:r>
                        <a:rPr lang="en-IN" sz="1800" dirty="0">
                          <a:effectLst/>
                          <a:latin typeface="Times New Roman" panose="02020603050405020304" pitchFamily="18" charset="0"/>
                          <a:cs typeface="Times New Roman" panose="02020603050405020304" pitchFamily="18" charset="0"/>
                        </a:rPr>
                        <a:t>number</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1100</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1011</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1010</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1001</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1000</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0111</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0110</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0101</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0100</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0011</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0010</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0001</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48812989"/>
                  </a:ext>
                </a:extLst>
              </a:tr>
              <a:tr h="529540">
                <a:tc>
                  <a:txBody>
                    <a:bodyPr/>
                    <a:lstStyle/>
                    <a:p>
                      <a:pPr>
                        <a:lnSpc>
                          <a:spcPct val="107000"/>
                        </a:lnSpc>
                        <a:spcAft>
                          <a:spcPts val="0"/>
                        </a:spcAft>
                      </a:pPr>
                      <a:r>
                        <a:rPr lang="en-IN" sz="1800" dirty="0">
                          <a:effectLst/>
                          <a:latin typeface="Times New Roman" panose="02020603050405020304" pitchFamily="18" charset="0"/>
                          <a:cs typeface="Times New Roman" panose="02020603050405020304" pitchFamily="18" charset="0"/>
                        </a:rPr>
                        <a:t>Data bit</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D8</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D7</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D6</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D5</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 </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D4</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D3</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D2</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 </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D1</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 </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 </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65466444"/>
                  </a:ext>
                </a:extLst>
              </a:tr>
              <a:tr h="529540">
                <a:tc>
                  <a:txBody>
                    <a:bodyPr/>
                    <a:lstStyle/>
                    <a:p>
                      <a:pPr>
                        <a:lnSpc>
                          <a:spcPct val="107000"/>
                        </a:lnSpc>
                        <a:spcAft>
                          <a:spcPts val="0"/>
                        </a:spcAft>
                      </a:pPr>
                      <a:r>
                        <a:rPr lang="en-IN" sz="1800" dirty="0">
                          <a:effectLst/>
                          <a:latin typeface="Times New Roman" panose="02020603050405020304" pitchFamily="18" charset="0"/>
                          <a:cs typeface="Times New Roman" panose="02020603050405020304" pitchFamily="18" charset="0"/>
                        </a:rPr>
                        <a:t>Parity bit</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 </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 </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 </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 </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P8</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 </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 </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 </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P4</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 </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P2</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P1</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97345598"/>
                  </a:ext>
                </a:extLst>
              </a:tr>
            </a:tbl>
          </a:graphicData>
        </a:graphic>
      </p:graphicFrame>
      <p:sp>
        <p:nvSpPr>
          <p:cNvPr id="3" name="Slide Number Placeholder 2">
            <a:extLst>
              <a:ext uri="{FF2B5EF4-FFF2-40B4-BE49-F238E27FC236}">
                <a16:creationId xmlns:a16="http://schemas.microsoft.com/office/drawing/2014/main" id="{A8CDFB70-CBCE-487B-ACF3-CFF4F179711B}"/>
              </a:ext>
            </a:extLst>
          </p:cNvPr>
          <p:cNvSpPr>
            <a:spLocks noGrp="1"/>
          </p:cNvSpPr>
          <p:nvPr>
            <p:ph type="sldNum" sz="quarter" idx="12"/>
          </p:nvPr>
        </p:nvSpPr>
        <p:spPr/>
        <p:txBody>
          <a:bodyPr/>
          <a:lstStyle/>
          <a:p>
            <a:fld id="{9DC5CEF6-2448-4819-BB0A-CF7DF7A00F93}" type="slidenum">
              <a:rPr lang="en-IN" smtClean="0"/>
              <a:t>23</a:t>
            </a:fld>
            <a:endParaRPr lang="en-IN"/>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2376360" y="1561680"/>
              <a:ext cx="9490320" cy="3572280"/>
            </p14:xfrm>
          </p:contentPart>
        </mc:Choice>
        <mc:Fallback xmlns="">
          <p:pic>
            <p:nvPicPr>
              <p:cNvPr id="5" name="Ink 4"/>
              <p:cNvPicPr/>
              <p:nvPr/>
            </p:nvPicPr>
            <p:blipFill>
              <a:blip r:embed="rId3"/>
              <a:stretch>
                <a:fillRect/>
              </a:stretch>
            </p:blipFill>
            <p:spPr>
              <a:xfrm>
                <a:off x="2371320" y="1553760"/>
                <a:ext cx="9500400" cy="3585600"/>
              </a:xfrm>
              <a:prstGeom prst="rect">
                <a:avLst/>
              </a:prstGeom>
            </p:spPr>
          </p:pic>
        </mc:Fallback>
      </mc:AlternateContent>
    </p:spTree>
    <p:extLst>
      <p:ext uri="{BB962C8B-B14F-4D97-AF65-F5344CB8AC3E}">
        <p14:creationId xmlns:p14="http://schemas.microsoft.com/office/powerpoint/2010/main" val="2575673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738664"/>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Check (Parity) Bits Calculations</a:t>
            </a:r>
            <a:endParaRPr lang="en-IN" sz="4200" dirty="0"/>
          </a:p>
        </p:txBody>
      </p:sp>
      <p:sp>
        <p:nvSpPr>
          <p:cNvPr id="3" name="Rectangle 2">
            <a:extLst>
              <a:ext uri="{FF2B5EF4-FFF2-40B4-BE49-F238E27FC236}">
                <a16:creationId xmlns:a16="http://schemas.microsoft.com/office/drawing/2014/main" id="{2DC24590-FD6C-486A-A189-46280B46A0C3}"/>
              </a:ext>
            </a:extLst>
          </p:cNvPr>
          <p:cNvSpPr/>
          <p:nvPr/>
        </p:nvSpPr>
        <p:spPr>
          <a:xfrm>
            <a:off x="1074198" y="1781271"/>
            <a:ext cx="7856738" cy="3108543"/>
          </a:xfrm>
          <a:prstGeom prst="rect">
            <a:avLst/>
          </a:prstGeom>
        </p:spPr>
        <p:txBody>
          <a:bodyPr wrap="square">
            <a:spAutoFit/>
          </a:bodyPr>
          <a:lstStyle/>
          <a:p>
            <a:r>
              <a:rPr lang="en-IN" sz="2800" dirty="0">
                <a:solidFill>
                  <a:srgbClr val="FFFF00"/>
                </a:solidFill>
                <a:latin typeface="Times New Roman" panose="02020603050405020304" pitchFamily="18" charset="0"/>
                <a:ea typeface="+mj-ea"/>
                <a:cs typeface="Times New Roman" panose="02020603050405020304" pitchFamily="18" charset="0"/>
              </a:rPr>
              <a:t>P1 </a:t>
            </a:r>
            <a:r>
              <a:rPr lang="en-IN" sz="2800">
                <a:solidFill>
                  <a:srgbClr val="FFFF00"/>
                </a:solidFill>
                <a:latin typeface="Times New Roman" panose="02020603050405020304" pitchFamily="18" charset="0"/>
                <a:ea typeface="+mj-ea"/>
                <a:cs typeface="Times New Roman" panose="02020603050405020304" pitchFamily="18" charset="0"/>
              </a:rPr>
              <a:t>= 1,3,5,7,9,11 </a:t>
            </a:r>
            <a:r>
              <a:rPr lang="en-IN" sz="2800" dirty="0">
                <a:solidFill>
                  <a:srgbClr val="FFFF00"/>
                </a:solidFill>
                <a:latin typeface="Times New Roman" panose="02020603050405020304" pitchFamily="18" charset="0"/>
                <a:ea typeface="+mj-ea"/>
                <a:cs typeface="Times New Roman" panose="02020603050405020304" pitchFamily="18" charset="0"/>
              </a:rPr>
              <a:t>(bit positions)</a:t>
            </a:r>
          </a:p>
          <a:p>
            <a:endParaRPr lang="en-IN" sz="2800" dirty="0">
              <a:solidFill>
                <a:srgbClr val="FFFF00"/>
              </a:solidFill>
              <a:latin typeface="Times New Roman" panose="02020603050405020304" pitchFamily="18" charset="0"/>
              <a:ea typeface="+mj-ea"/>
              <a:cs typeface="Times New Roman" panose="02020603050405020304" pitchFamily="18" charset="0"/>
            </a:endParaRPr>
          </a:p>
          <a:p>
            <a:r>
              <a:rPr lang="en-IN" sz="2800" dirty="0">
                <a:solidFill>
                  <a:srgbClr val="FFFF00"/>
                </a:solidFill>
                <a:latin typeface="Times New Roman" panose="02020603050405020304" pitchFamily="18" charset="0"/>
                <a:ea typeface="+mj-ea"/>
                <a:cs typeface="Times New Roman" panose="02020603050405020304" pitchFamily="18" charset="0"/>
              </a:rPr>
              <a:t>P2 = 2</a:t>
            </a:r>
            <a:r>
              <a:rPr lang="en-IN" sz="2800" dirty="0">
                <a:solidFill>
                  <a:srgbClr val="FFFF00"/>
                </a:solidFill>
                <a:latin typeface="Times New Roman" panose="02020603050405020304" pitchFamily="18" charset="0"/>
                <a:cs typeface="Times New Roman" panose="02020603050405020304" pitchFamily="18" charset="0"/>
              </a:rPr>
              <a:t>,</a:t>
            </a:r>
            <a:r>
              <a:rPr lang="en-IN" sz="2800" dirty="0">
                <a:solidFill>
                  <a:srgbClr val="FFFF00"/>
                </a:solidFill>
                <a:latin typeface="Times New Roman" panose="02020603050405020304" pitchFamily="18" charset="0"/>
                <a:ea typeface="+mj-ea"/>
                <a:cs typeface="Times New Roman" panose="02020603050405020304" pitchFamily="18" charset="0"/>
              </a:rPr>
              <a:t>3,6,7,10,11 (bit positions)</a:t>
            </a:r>
          </a:p>
          <a:p>
            <a:endParaRPr lang="en-IN" sz="2800" dirty="0">
              <a:solidFill>
                <a:srgbClr val="FFFF00"/>
              </a:solidFill>
              <a:latin typeface="Times New Roman" panose="02020603050405020304" pitchFamily="18" charset="0"/>
              <a:ea typeface="+mj-ea"/>
              <a:cs typeface="Times New Roman" panose="02020603050405020304" pitchFamily="18" charset="0"/>
            </a:endParaRPr>
          </a:p>
          <a:p>
            <a:r>
              <a:rPr lang="en-IN" sz="2800" dirty="0">
                <a:solidFill>
                  <a:srgbClr val="FFFF00"/>
                </a:solidFill>
                <a:latin typeface="Times New Roman" panose="02020603050405020304" pitchFamily="18" charset="0"/>
                <a:ea typeface="+mj-ea"/>
                <a:cs typeface="Times New Roman" panose="02020603050405020304" pitchFamily="18" charset="0"/>
              </a:rPr>
              <a:t>P4 = 4,5,6,7,12 (bit positions)</a:t>
            </a:r>
          </a:p>
          <a:p>
            <a:endParaRPr lang="en-IN" sz="2800" dirty="0">
              <a:solidFill>
                <a:srgbClr val="FFFF00"/>
              </a:solidFill>
              <a:latin typeface="Times New Roman" panose="02020603050405020304" pitchFamily="18" charset="0"/>
              <a:ea typeface="+mj-ea"/>
              <a:cs typeface="Times New Roman" panose="02020603050405020304" pitchFamily="18" charset="0"/>
            </a:endParaRPr>
          </a:p>
          <a:p>
            <a:r>
              <a:rPr lang="en-IN" sz="2800" dirty="0">
                <a:solidFill>
                  <a:srgbClr val="FFFF00"/>
                </a:solidFill>
                <a:latin typeface="Times New Roman" panose="02020603050405020304" pitchFamily="18" charset="0"/>
                <a:ea typeface="+mj-ea"/>
                <a:cs typeface="Times New Roman" panose="02020603050405020304" pitchFamily="18" charset="0"/>
              </a:rPr>
              <a:t>P8 = 8</a:t>
            </a:r>
            <a:r>
              <a:rPr lang="en-IN" sz="2800" dirty="0">
                <a:solidFill>
                  <a:srgbClr val="FFFF00"/>
                </a:solidFill>
                <a:latin typeface="Times New Roman" panose="02020603050405020304" pitchFamily="18" charset="0"/>
                <a:cs typeface="Times New Roman" panose="02020603050405020304" pitchFamily="18" charset="0"/>
              </a:rPr>
              <a:t>,</a:t>
            </a:r>
            <a:r>
              <a:rPr lang="en-IN" sz="2800" dirty="0">
                <a:solidFill>
                  <a:srgbClr val="FFFF00"/>
                </a:solidFill>
                <a:latin typeface="Times New Roman" panose="02020603050405020304" pitchFamily="18" charset="0"/>
                <a:ea typeface="+mj-ea"/>
                <a:cs typeface="Times New Roman" panose="02020603050405020304" pitchFamily="18" charset="0"/>
              </a:rPr>
              <a:t>9,10,11,12 (bit positions)</a:t>
            </a:r>
          </a:p>
        </p:txBody>
      </p:sp>
      <p:sp>
        <p:nvSpPr>
          <p:cNvPr id="2" name="Slide Number Placeholder 1">
            <a:extLst>
              <a:ext uri="{FF2B5EF4-FFF2-40B4-BE49-F238E27FC236}">
                <a16:creationId xmlns:a16="http://schemas.microsoft.com/office/drawing/2014/main" id="{AFC49BDF-CFD0-42FE-8589-4D36230EAFA2}"/>
              </a:ext>
            </a:extLst>
          </p:cNvPr>
          <p:cNvSpPr>
            <a:spLocks noGrp="1"/>
          </p:cNvSpPr>
          <p:nvPr>
            <p:ph type="sldNum" sz="quarter" idx="12"/>
          </p:nvPr>
        </p:nvSpPr>
        <p:spPr/>
        <p:txBody>
          <a:bodyPr/>
          <a:lstStyle/>
          <a:p>
            <a:fld id="{9DC5CEF6-2448-4819-BB0A-CF7DF7A00F93}" type="slidenum">
              <a:rPr lang="en-IN" smtClean="0"/>
              <a:t>24</a:t>
            </a:fld>
            <a:endParaRPr lang="en-IN"/>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206720" y="1420200"/>
              <a:ext cx="10772280" cy="4280400"/>
            </p14:xfrm>
          </p:contentPart>
        </mc:Choice>
        <mc:Fallback xmlns="">
          <p:pic>
            <p:nvPicPr>
              <p:cNvPr id="5" name="Ink 4"/>
              <p:cNvPicPr/>
              <p:nvPr/>
            </p:nvPicPr>
            <p:blipFill>
              <a:blip r:embed="rId3"/>
              <a:stretch>
                <a:fillRect/>
              </a:stretch>
            </p:blipFill>
            <p:spPr>
              <a:xfrm>
                <a:off x="1199880" y="1414080"/>
                <a:ext cx="10782360" cy="4294440"/>
              </a:xfrm>
              <a:prstGeom prst="rect">
                <a:avLst/>
              </a:prstGeom>
            </p:spPr>
          </p:pic>
        </mc:Fallback>
      </mc:AlternateContent>
    </p:spTree>
    <p:extLst>
      <p:ext uri="{BB962C8B-B14F-4D97-AF65-F5344CB8AC3E}">
        <p14:creationId xmlns:p14="http://schemas.microsoft.com/office/powerpoint/2010/main" val="26529567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
        <p:nvSpPr>
          <p:cNvPr id="4" name="Slide Number Placeholder 3"/>
          <p:cNvSpPr>
            <a:spLocks noGrp="1"/>
          </p:cNvSpPr>
          <p:nvPr>
            <p:ph type="sldNum" sz="quarter" idx="12"/>
          </p:nvPr>
        </p:nvSpPr>
        <p:spPr/>
        <p:txBody>
          <a:bodyPr/>
          <a:lstStyle/>
          <a:p>
            <a:fld id="{9DC5CEF6-2448-4819-BB0A-CF7DF7A00F93}" type="slidenum">
              <a:rPr lang="en-IN" smtClean="0"/>
              <a:t>25</a:t>
            </a:fld>
            <a:endParaRPr lang="en-IN"/>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76320" y="41400"/>
              <a:ext cx="11898000" cy="6294600"/>
            </p14:xfrm>
          </p:contentPart>
        </mc:Choice>
        <mc:Fallback xmlns="">
          <p:pic>
            <p:nvPicPr>
              <p:cNvPr id="5" name="Ink 4"/>
              <p:cNvPicPr/>
              <p:nvPr/>
            </p:nvPicPr>
            <p:blipFill>
              <a:blip r:embed="rId3"/>
              <a:stretch>
                <a:fillRect/>
              </a:stretch>
            </p:blipFill>
            <p:spPr>
              <a:xfrm>
                <a:off x="69840" y="32040"/>
                <a:ext cx="11911680" cy="6306840"/>
              </a:xfrm>
              <a:prstGeom prst="rect">
                <a:avLst/>
              </a:prstGeom>
            </p:spPr>
          </p:pic>
        </mc:Fallback>
      </mc:AlternateContent>
    </p:spTree>
    <p:extLst>
      <p:ext uri="{BB962C8B-B14F-4D97-AF65-F5344CB8AC3E}">
        <p14:creationId xmlns:p14="http://schemas.microsoft.com/office/powerpoint/2010/main" val="23908508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738664"/>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Example:</a:t>
            </a:r>
            <a:endParaRPr lang="en-IN" sz="4200" dirty="0"/>
          </a:p>
        </p:txBody>
      </p:sp>
      <p:sp>
        <p:nvSpPr>
          <p:cNvPr id="3" name="Rectangle 2">
            <a:extLst>
              <a:ext uri="{FF2B5EF4-FFF2-40B4-BE49-F238E27FC236}">
                <a16:creationId xmlns:a16="http://schemas.microsoft.com/office/drawing/2014/main" id="{2DC24590-FD6C-486A-A189-46280B46A0C3}"/>
              </a:ext>
            </a:extLst>
          </p:cNvPr>
          <p:cNvSpPr/>
          <p:nvPr/>
        </p:nvSpPr>
        <p:spPr>
          <a:xfrm>
            <a:off x="958786" y="1293064"/>
            <a:ext cx="9321553" cy="954107"/>
          </a:xfrm>
          <a:prstGeom prst="rect">
            <a:avLst/>
          </a:prstGeom>
        </p:spPr>
        <p:txBody>
          <a:bodyPr wrap="square">
            <a:spAutoFit/>
          </a:bodyPr>
          <a:lstStyle/>
          <a:p>
            <a:r>
              <a:rPr lang="en-US" sz="2800" dirty="0">
                <a:solidFill>
                  <a:srgbClr val="FFFF00"/>
                </a:solidFill>
                <a:latin typeface="Times New Roman" panose="02020603050405020304" pitchFamily="18" charset="0"/>
                <a:ea typeface="+mj-ea"/>
                <a:cs typeface="Times New Roman" panose="02020603050405020304" pitchFamily="18" charset="0"/>
              </a:rPr>
              <a:t>Generate hamming code </a:t>
            </a:r>
            <a:r>
              <a:rPr lang="en-US" sz="2800" dirty="0">
                <a:solidFill>
                  <a:srgbClr val="FFFF00"/>
                </a:solidFill>
                <a:latin typeface="Times New Roman" panose="02020603050405020304" pitchFamily="18" charset="0"/>
                <a:cs typeface="Times New Roman" panose="02020603050405020304" pitchFamily="18" charset="0"/>
              </a:rPr>
              <a:t>(Even parity) </a:t>
            </a:r>
            <a:r>
              <a:rPr lang="en-US" sz="2800" dirty="0">
                <a:solidFill>
                  <a:srgbClr val="FFFF00"/>
                </a:solidFill>
                <a:latin typeface="Times New Roman" panose="02020603050405020304" pitchFamily="18" charset="0"/>
                <a:ea typeface="+mj-ea"/>
                <a:cs typeface="Times New Roman" panose="02020603050405020304" pitchFamily="18" charset="0"/>
              </a:rPr>
              <a:t>for a 8-bit word – 00111001.</a:t>
            </a:r>
            <a:endParaRPr lang="en-IN" sz="2800" dirty="0">
              <a:solidFill>
                <a:srgbClr val="FFFF00"/>
              </a:solidFill>
              <a:latin typeface="Times New Roman" panose="02020603050405020304" pitchFamily="18" charset="0"/>
              <a:ea typeface="+mj-ea"/>
              <a:cs typeface="Times New Roman" panose="02020603050405020304" pitchFamily="18" charset="0"/>
            </a:endParaRPr>
          </a:p>
        </p:txBody>
      </p:sp>
      <p:graphicFrame>
        <p:nvGraphicFramePr>
          <p:cNvPr id="2" name="Table 1">
            <a:extLst>
              <a:ext uri="{FF2B5EF4-FFF2-40B4-BE49-F238E27FC236}">
                <a16:creationId xmlns:a16="http://schemas.microsoft.com/office/drawing/2014/main" id="{7D9783F9-6F1A-4552-8EC0-8B878B350102}"/>
              </a:ext>
            </a:extLst>
          </p:cNvPr>
          <p:cNvGraphicFramePr>
            <a:graphicFrameLocks noGrp="1"/>
          </p:cNvGraphicFramePr>
          <p:nvPr>
            <p:extLst>
              <p:ext uri="{D42A27DB-BD31-4B8C-83A1-F6EECF244321}">
                <p14:modId xmlns:p14="http://schemas.microsoft.com/office/powerpoint/2010/main" val="75332154"/>
              </p:ext>
            </p:extLst>
          </p:nvPr>
        </p:nvGraphicFramePr>
        <p:xfrm>
          <a:off x="1322769" y="2778711"/>
          <a:ext cx="8593588" cy="970028"/>
        </p:xfrm>
        <a:graphic>
          <a:graphicData uri="http://schemas.openxmlformats.org/drawingml/2006/table">
            <a:tbl>
              <a:tblPr firstRow="1" firstCol="1" bandRow="1">
                <a:tableStyleId>{5C22544A-7EE6-4342-B048-85BDC9FD1C3A}</a:tableStyleId>
              </a:tblPr>
              <a:tblGrid>
                <a:gridCol w="1075075">
                  <a:extLst>
                    <a:ext uri="{9D8B030D-6E8A-4147-A177-3AD203B41FA5}">
                      <a16:colId xmlns:a16="http://schemas.microsoft.com/office/drawing/2014/main" val="2852120780"/>
                    </a:ext>
                  </a:extLst>
                </a:gridCol>
                <a:gridCol w="657883">
                  <a:extLst>
                    <a:ext uri="{9D8B030D-6E8A-4147-A177-3AD203B41FA5}">
                      <a16:colId xmlns:a16="http://schemas.microsoft.com/office/drawing/2014/main" val="4026835737"/>
                    </a:ext>
                  </a:extLst>
                </a:gridCol>
                <a:gridCol w="634817">
                  <a:extLst>
                    <a:ext uri="{9D8B030D-6E8A-4147-A177-3AD203B41FA5}">
                      <a16:colId xmlns:a16="http://schemas.microsoft.com/office/drawing/2014/main" val="157409270"/>
                    </a:ext>
                  </a:extLst>
                </a:gridCol>
                <a:gridCol w="634817">
                  <a:extLst>
                    <a:ext uri="{9D8B030D-6E8A-4147-A177-3AD203B41FA5}">
                      <a16:colId xmlns:a16="http://schemas.microsoft.com/office/drawing/2014/main" val="3527458753"/>
                    </a:ext>
                  </a:extLst>
                </a:gridCol>
                <a:gridCol w="624788">
                  <a:extLst>
                    <a:ext uri="{9D8B030D-6E8A-4147-A177-3AD203B41FA5}">
                      <a16:colId xmlns:a16="http://schemas.microsoft.com/office/drawing/2014/main" val="2805130917"/>
                    </a:ext>
                  </a:extLst>
                </a:gridCol>
                <a:gridCol w="625790">
                  <a:extLst>
                    <a:ext uri="{9D8B030D-6E8A-4147-A177-3AD203B41FA5}">
                      <a16:colId xmlns:a16="http://schemas.microsoft.com/office/drawing/2014/main" val="1960754901"/>
                    </a:ext>
                  </a:extLst>
                </a:gridCol>
                <a:gridCol w="625790">
                  <a:extLst>
                    <a:ext uri="{9D8B030D-6E8A-4147-A177-3AD203B41FA5}">
                      <a16:colId xmlns:a16="http://schemas.microsoft.com/office/drawing/2014/main" val="1425041993"/>
                    </a:ext>
                  </a:extLst>
                </a:gridCol>
                <a:gridCol w="625790">
                  <a:extLst>
                    <a:ext uri="{9D8B030D-6E8A-4147-A177-3AD203B41FA5}">
                      <a16:colId xmlns:a16="http://schemas.microsoft.com/office/drawing/2014/main" val="2079035907"/>
                    </a:ext>
                  </a:extLst>
                </a:gridCol>
                <a:gridCol w="625790">
                  <a:extLst>
                    <a:ext uri="{9D8B030D-6E8A-4147-A177-3AD203B41FA5}">
                      <a16:colId xmlns:a16="http://schemas.microsoft.com/office/drawing/2014/main" val="1488385404"/>
                    </a:ext>
                  </a:extLst>
                </a:gridCol>
                <a:gridCol w="615762">
                  <a:extLst>
                    <a:ext uri="{9D8B030D-6E8A-4147-A177-3AD203B41FA5}">
                      <a16:colId xmlns:a16="http://schemas.microsoft.com/office/drawing/2014/main" val="1596374895"/>
                    </a:ext>
                  </a:extLst>
                </a:gridCol>
                <a:gridCol w="615762">
                  <a:extLst>
                    <a:ext uri="{9D8B030D-6E8A-4147-A177-3AD203B41FA5}">
                      <a16:colId xmlns:a16="http://schemas.microsoft.com/office/drawing/2014/main" val="947314326"/>
                    </a:ext>
                  </a:extLst>
                </a:gridCol>
                <a:gridCol w="615762">
                  <a:extLst>
                    <a:ext uri="{9D8B030D-6E8A-4147-A177-3AD203B41FA5}">
                      <a16:colId xmlns:a16="http://schemas.microsoft.com/office/drawing/2014/main" val="2043002693"/>
                    </a:ext>
                  </a:extLst>
                </a:gridCol>
                <a:gridCol w="615762">
                  <a:extLst>
                    <a:ext uri="{9D8B030D-6E8A-4147-A177-3AD203B41FA5}">
                      <a16:colId xmlns:a16="http://schemas.microsoft.com/office/drawing/2014/main" val="1888765850"/>
                    </a:ext>
                  </a:extLst>
                </a:gridCol>
              </a:tblGrid>
              <a:tr h="485014">
                <a:tc>
                  <a:txBody>
                    <a:bodyPr/>
                    <a:lstStyle/>
                    <a:p>
                      <a:pPr>
                        <a:lnSpc>
                          <a:spcPct val="107000"/>
                        </a:lnSpc>
                        <a:spcAft>
                          <a:spcPts val="0"/>
                        </a:spcAft>
                      </a:pPr>
                      <a:r>
                        <a:rPr lang="en-IN" sz="1400" dirty="0">
                          <a:effectLst/>
                          <a:latin typeface="Times New Roman" panose="02020603050405020304" pitchFamily="18" charset="0"/>
                          <a:cs typeface="Times New Roman" panose="02020603050405020304" pitchFamily="18" charset="0"/>
                        </a:rPr>
                        <a:t>Bit</a:t>
                      </a:r>
                    </a:p>
                    <a:p>
                      <a:pPr>
                        <a:lnSpc>
                          <a:spcPct val="107000"/>
                        </a:lnSpc>
                        <a:spcAft>
                          <a:spcPts val="0"/>
                        </a:spcAft>
                      </a:pPr>
                      <a:r>
                        <a:rPr lang="en-IN" sz="1400" dirty="0">
                          <a:effectLst/>
                          <a:latin typeface="Times New Roman" panose="02020603050405020304" pitchFamily="18" charset="0"/>
                          <a:cs typeface="Times New Roman" panose="02020603050405020304" pitchFamily="18" charset="0"/>
                        </a:rPr>
                        <a:t>position</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12</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a:effectLst/>
                          <a:latin typeface="Times New Roman" panose="02020603050405020304" pitchFamily="18" charset="0"/>
                          <a:cs typeface="Times New Roman" panose="02020603050405020304" pitchFamily="18" charset="0"/>
                        </a:rPr>
                        <a:t>11</a:t>
                      </a:r>
                      <a:endParaRPr lang="en-IN"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10</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a:effectLst/>
                          <a:latin typeface="Times New Roman" panose="02020603050405020304" pitchFamily="18" charset="0"/>
                          <a:cs typeface="Times New Roman" panose="02020603050405020304" pitchFamily="18" charset="0"/>
                        </a:rPr>
                        <a:t>9</a:t>
                      </a:r>
                      <a:endParaRPr lang="en-IN"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a:effectLst/>
                          <a:latin typeface="Times New Roman" panose="02020603050405020304" pitchFamily="18" charset="0"/>
                          <a:cs typeface="Times New Roman" panose="02020603050405020304" pitchFamily="18" charset="0"/>
                        </a:rPr>
                        <a:t>8</a:t>
                      </a:r>
                      <a:endParaRPr lang="en-IN"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a:effectLst/>
                          <a:latin typeface="Times New Roman" panose="02020603050405020304" pitchFamily="18" charset="0"/>
                          <a:cs typeface="Times New Roman" panose="02020603050405020304" pitchFamily="18" charset="0"/>
                        </a:rPr>
                        <a:t>7</a:t>
                      </a:r>
                      <a:endParaRPr lang="en-IN"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6</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a:effectLst/>
                          <a:latin typeface="Times New Roman" panose="02020603050405020304" pitchFamily="18" charset="0"/>
                          <a:cs typeface="Times New Roman" panose="02020603050405020304" pitchFamily="18" charset="0"/>
                        </a:rPr>
                        <a:t>5</a:t>
                      </a:r>
                      <a:endParaRPr lang="en-IN"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a:effectLst/>
                          <a:latin typeface="Times New Roman" panose="02020603050405020304" pitchFamily="18" charset="0"/>
                          <a:cs typeface="Times New Roman" panose="02020603050405020304" pitchFamily="18" charset="0"/>
                        </a:rPr>
                        <a:t>4</a:t>
                      </a:r>
                      <a:endParaRPr lang="en-IN"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a:effectLst/>
                          <a:latin typeface="Times New Roman" panose="02020603050405020304" pitchFamily="18" charset="0"/>
                          <a:cs typeface="Times New Roman" panose="02020603050405020304" pitchFamily="18" charset="0"/>
                        </a:rPr>
                        <a:t>3</a:t>
                      </a:r>
                      <a:endParaRPr lang="en-IN"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2</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1</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33611838"/>
                  </a:ext>
                </a:extLst>
              </a:tr>
              <a:tr h="485014">
                <a:tc>
                  <a:txBody>
                    <a:bodyPr/>
                    <a:lstStyle/>
                    <a:p>
                      <a:pPr>
                        <a:lnSpc>
                          <a:spcPct val="107000"/>
                        </a:lnSpc>
                        <a:spcAft>
                          <a:spcPts val="0"/>
                        </a:spcAft>
                      </a:pPr>
                      <a:r>
                        <a:rPr lang="en-IN" sz="1400" dirty="0">
                          <a:effectLst/>
                          <a:latin typeface="Times New Roman" panose="02020603050405020304" pitchFamily="18" charset="0"/>
                          <a:cs typeface="Times New Roman" panose="02020603050405020304" pitchFamily="18" charset="0"/>
                        </a:rPr>
                        <a:t>Hamming Code</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0</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0</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1</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1</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P8</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1</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0</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0</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P4</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1</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a:effectLst/>
                          <a:latin typeface="Times New Roman" panose="02020603050405020304" pitchFamily="18" charset="0"/>
                          <a:cs typeface="Times New Roman" panose="02020603050405020304" pitchFamily="18" charset="0"/>
                        </a:rPr>
                        <a:t>P2</a:t>
                      </a:r>
                      <a:endParaRPr lang="en-IN"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400" dirty="0">
                          <a:effectLst/>
                          <a:latin typeface="Times New Roman" panose="02020603050405020304" pitchFamily="18" charset="0"/>
                          <a:cs typeface="Times New Roman" panose="02020603050405020304" pitchFamily="18" charset="0"/>
                        </a:rPr>
                        <a:t>P1</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51095"/>
                  </a:ext>
                </a:extLst>
              </a:tr>
            </a:tbl>
          </a:graphicData>
        </a:graphic>
      </p:graphicFrame>
      <p:sp>
        <p:nvSpPr>
          <p:cNvPr id="5" name="Rectangle 4">
            <a:extLst>
              <a:ext uri="{FF2B5EF4-FFF2-40B4-BE49-F238E27FC236}">
                <a16:creationId xmlns:a16="http://schemas.microsoft.com/office/drawing/2014/main" id="{7B05687F-BFA1-4A3A-9C07-38CD02741A45}"/>
              </a:ext>
            </a:extLst>
          </p:cNvPr>
          <p:cNvSpPr/>
          <p:nvPr/>
        </p:nvSpPr>
        <p:spPr>
          <a:xfrm>
            <a:off x="1529919" y="3987544"/>
            <a:ext cx="6096000" cy="2244204"/>
          </a:xfrm>
          <a:prstGeom prst="rect">
            <a:avLst/>
          </a:prstGeom>
        </p:spPr>
        <p:txBody>
          <a:bodyPr>
            <a:spAutoFit/>
          </a:bodyPr>
          <a:lstStyle/>
          <a:p>
            <a:pPr>
              <a:lnSpc>
                <a:spcPct val="107000"/>
              </a:lnSpc>
              <a:spcAft>
                <a:spcPts val="800"/>
              </a:spcAft>
            </a:pPr>
            <a:r>
              <a:rPr lang="en-IN" sz="2800" dirty="0">
                <a:solidFill>
                  <a:srgbClr val="FFFF00"/>
                </a:solidFill>
                <a:latin typeface="Times New Roman" panose="02020603050405020304" pitchFamily="18" charset="0"/>
                <a:ea typeface="+mj-ea"/>
                <a:cs typeface="Times New Roman" panose="02020603050405020304" pitchFamily="18" charset="0"/>
              </a:rPr>
              <a:t>P1 = 1,0,1,1,0 = 1</a:t>
            </a:r>
          </a:p>
          <a:p>
            <a:pPr>
              <a:lnSpc>
                <a:spcPct val="107000"/>
              </a:lnSpc>
              <a:spcAft>
                <a:spcPts val="800"/>
              </a:spcAft>
            </a:pPr>
            <a:r>
              <a:rPr lang="en-IN" sz="2800" dirty="0">
                <a:solidFill>
                  <a:srgbClr val="FFFF00"/>
                </a:solidFill>
                <a:latin typeface="Times New Roman" panose="02020603050405020304" pitchFamily="18" charset="0"/>
                <a:ea typeface="+mj-ea"/>
                <a:cs typeface="Times New Roman" panose="02020603050405020304" pitchFamily="18" charset="0"/>
              </a:rPr>
              <a:t>P2 = 1,0,1,1,0 = 1</a:t>
            </a:r>
          </a:p>
          <a:p>
            <a:pPr>
              <a:lnSpc>
                <a:spcPct val="107000"/>
              </a:lnSpc>
              <a:spcAft>
                <a:spcPts val="800"/>
              </a:spcAft>
            </a:pPr>
            <a:r>
              <a:rPr lang="en-IN" sz="2800" dirty="0">
                <a:solidFill>
                  <a:srgbClr val="FFFF00"/>
                </a:solidFill>
                <a:latin typeface="Times New Roman" panose="02020603050405020304" pitchFamily="18" charset="0"/>
                <a:ea typeface="+mj-ea"/>
                <a:cs typeface="Times New Roman" panose="02020603050405020304" pitchFamily="18" charset="0"/>
              </a:rPr>
              <a:t>P4 = 0,0,1,0    = 1</a:t>
            </a:r>
          </a:p>
          <a:p>
            <a:pPr>
              <a:lnSpc>
                <a:spcPct val="107000"/>
              </a:lnSpc>
              <a:spcAft>
                <a:spcPts val="800"/>
              </a:spcAft>
            </a:pPr>
            <a:r>
              <a:rPr lang="en-IN" sz="2800" dirty="0">
                <a:solidFill>
                  <a:srgbClr val="FFFF00"/>
                </a:solidFill>
                <a:latin typeface="Times New Roman" panose="02020603050405020304" pitchFamily="18" charset="0"/>
                <a:ea typeface="+mj-ea"/>
                <a:cs typeface="Times New Roman" panose="02020603050405020304" pitchFamily="18" charset="0"/>
              </a:rPr>
              <a:t>P8 = 1,1,0,0    = 0</a:t>
            </a:r>
          </a:p>
        </p:txBody>
      </p:sp>
      <p:sp>
        <p:nvSpPr>
          <p:cNvPr id="6" name="Slide Number Placeholder 5">
            <a:extLst>
              <a:ext uri="{FF2B5EF4-FFF2-40B4-BE49-F238E27FC236}">
                <a16:creationId xmlns:a16="http://schemas.microsoft.com/office/drawing/2014/main" id="{8B4254C8-D85A-42C5-8A32-5C5E18494FA3}"/>
              </a:ext>
            </a:extLst>
          </p:cNvPr>
          <p:cNvSpPr>
            <a:spLocks noGrp="1"/>
          </p:cNvSpPr>
          <p:nvPr>
            <p:ph type="sldNum" sz="quarter" idx="12"/>
          </p:nvPr>
        </p:nvSpPr>
        <p:spPr/>
        <p:txBody>
          <a:bodyPr/>
          <a:lstStyle/>
          <a:p>
            <a:fld id="{9DC5CEF6-2448-4819-BB0A-CF7DF7A00F93}" type="slidenum">
              <a:rPr lang="en-IN" smtClean="0"/>
              <a:t>26</a:t>
            </a:fld>
            <a:endParaRPr lang="en-IN"/>
          </a:p>
        </p:txBody>
      </p:sp>
      <mc:AlternateContent xmlns:mc="http://schemas.openxmlformats.org/markup-compatibility/2006" xmlns:p14="http://schemas.microsoft.com/office/powerpoint/2010/main">
        <mc:Choice Requires="p14">
          <p:contentPart p14:bwMode="auto" r:id="rId2">
            <p14:nvContentPartPr>
              <p14:cNvPr id="7" name="Ink 6"/>
              <p14:cNvContentPartPr/>
              <p14:nvPr/>
            </p14:nvContentPartPr>
            <p14:xfrm>
              <a:off x="1384560" y="190800"/>
              <a:ext cx="7929360" cy="5805720"/>
            </p14:xfrm>
          </p:contentPart>
        </mc:Choice>
        <mc:Fallback xmlns="">
          <p:pic>
            <p:nvPicPr>
              <p:cNvPr id="7" name="Ink 6"/>
              <p:cNvPicPr/>
              <p:nvPr/>
            </p:nvPicPr>
            <p:blipFill>
              <a:blip r:embed="rId3"/>
              <a:stretch>
                <a:fillRect/>
              </a:stretch>
            </p:blipFill>
            <p:spPr>
              <a:xfrm>
                <a:off x="1377720" y="183960"/>
                <a:ext cx="7943400" cy="5820120"/>
              </a:xfrm>
              <a:prstGeom prst="rect">
                <a:avLst/>
              </a:prstGeom>
            </p:spPr>
          </p:pic>
        </mc:Fallback>
      </mc:AlternateContent>
    </p:spTree>
    <p:extLst>
      <p:ext uri="{BB962C8B-B14F-4D97-AF65-F5344CB8AC3E}">
        <p14:creationId xmlns:p14="http://schemas.microsoft.com/office/powerpoint/2010/main" val="7524945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
        <p:nvSpPr>
          <p:cNvPr id="4" name="Slide Number Placeholder 3"/>
          <p:cNvSpPr>
            <a:spLocks noGrp="1"/>
          </p:cNvSpPr>
          <p:nvPr>
            <p:ph type="sldNum" sz="quarter" idx="12"/>
          </p:nvPr>
        </p:nvSpPr>
        <p:spPr/>
        <p:txBody>
          <a:bodyPr/>
          <a:lstStyle/>
          <a:p>
            <a:fld id="{9DC5CEF6-2448-4819-BB0A-CF7DF7A00F93}" type="slidenum">
              <a:rPr lang="en-IN" smtClean="0"/>
              <a:t>27</a:t>
            </a:fld>
            <a:endParaRPr lang="en-IN"/>
          </a:p>
        </p:txBody>
      </p:sp>
      <mc:AlternateContent xmlns:mc="http://schemas.openxmlformats.org/markup-compatibility/2006" xmlns:p14="http://schemas.microsoft.com/office/powerpoint/2010/main">
        <mc:Choice Requires="p14">
          <p:contentPart p14:bwMode="auto" r:id="rId2">
            <p14:nvContentPartPr>
              <p14:cNvPr id="7" name="Ink 6"/>
              <p14:cNvContentPartPr/>
              <p14:nvPr/>
            </p14:nvContentPartPr>
            <p14:xfrm>
              <a:off x="156240" y="187920"/>
              <a:ext cx="11492640" cy="6465240"/>
            </p14:xfrm>
          </p:contentPart>
        </mc:Choice>
        <mc:Fallback xmlns="">
          <p:pic>
            <p:nvPicPr>
              <p:cNvPr id="7" name="Ink 6"/>
              <p:cNvPicPr/>
              <p:nvPr/>
            </p:nvPicPr>
            <p:blipFill>
              <a:blip r:embed="rId3"/>
              <a:stretch>
                <a:fillRect/>
              </a:stretch>
            </p:blipFill>
            <p:spPr>
              <a:xfrm>
                <a:off x="149040" y="181800"/>
                <a:ext cx="11504520" cy="6474240"/>
              </a:xfrm>
              <a:prstGeom prst="rect">
                <a:avLst/>
              </a:prstGeom>
            </p:spPr>
          </p:pic>
        </mc:Fallback>
      </mc:AlternateContent>
    </p:spTree>
    <p:extLst>
      <p:ext uri="{BB962C8B-B14F-4D97-AF65-F5344CB8AC3E}">
        <p14:creationId xmlns:p14="http://schemas.microsoft.com/office/powerpoint/2010/main" val="24569232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
        <p:nvSpPr>
          <p:cNvPr id="4" name="Slide Number Placeholder 3"/>
          <p:cNvSpPr>
            <a:spLocks noGrp="1"/>
          </p:cNvSpPr>
          <p:nvPr>
            <p:ph type="sldNum" sz="quarter" idx="12"/>
          </p:nvPr>
        </p:nvSpPr>
        <p:spPr/>
        <p:txBody>
          <a:bodyPr/>
          <a:lstStyle/>
          <a:p>
            <a:fld id="{9DC5CEF6-2448-4819-BB0A-CF7DF7A00F93}" type="slidenum">
              <a:rPr lang="en-IN" smtClean="0"/>
              <a:t>28</a:t>
            </a:fld>
            <a:endParaRPr lang="en-IN"/>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99800" y="95400"/>
              <a:ext cx="11808000" cy="5640480"/>
            </p14:xfrm>
          </p:contentPart>
        </mc:Choice>
        <mc:Fallback xmlns="">
          <p:pic>
            <p:nvPicPr>
              <p:cNvPr id="5" name="Ink 4"/>
              <p:cNvPicPr/>
              <p:nvPr/>
            </p:nvPicPr>
            <p:blipFill>
              <a:blip r:embed="rId3"/>
              <a:stretch>
                <a:fillRect/>
              </a:stretch>
            </p:blipFill>
            <p:spPr>
              <a:xfrm>
                <a:off x="192600" y="87480"/>
                <a:ext cx="11822400" cy="5657400"/>
              </a:xfrm>
              <a:prstGeom prst="rect">
                <a:avLst/>
              </a:prstGeom>
            </p:spPr>
          </p:pic>
        </mc:Fallback>
      </mc:AlternateContent>
    </p:spTree>
    <p:extLst>
      <p:ext uri="{BB962C8B-B14F-4D97-AF65-F5344CB8AC3E}">
        <p14:creationId xmlns:p14="http://schemas.microsoft.com/office/powerpoint/2010/main" val="21035619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3" y="554400"/>
            <a:ext cx="8986554" cy="738664"/>
          </a:xfrm>
          <a:prstGeom prst="rect">
            <a:avLst/>
          </a:prstGeom>
        </p:spPr>
        <p:txBody>
          <a:bodyPr wrap="square">
            <a:spAutoFit/>
          </a:bodyPr>
          <a:lstStyle/>
          <a:p>
            <a:r>
              <a:rPr lang="en-US" sz="4200" dirty="0">
                <a:solidFill>
                  <a:srgbClr val="FFFF00"/>
                </a:solidFill>
                <a:latin typeface="Times New Roman" panose="02020603050405020304" pitchFamily="18" charset="0"/>
                <a:cs typeface="Times New Roman" panose="02020603050405020304" pitchFamily="18" charset="0"/>
              </a:rPr>
              <a:t>Example:</a:t>
            </a:r>
            <a:endParaRPr lang="en-IN" sz="4200" dirty="0"/>
          </a:p>
        </p:txBody>
      </p:sp>
      <p:sp>
        <p:nvSpPr>
          <p:cNvPr id="3" name="Rectangle 2">
            <a:extLst>
              <a:ext uri="{FF2B5EF4-FFF2-40B4-BE49-F238E27FC236}">
                <a16:creationId xmlns:a16="http://schemas.microsoft.com/office/drawing/2014/main" id="{2DC24590-FD6C-486A-A189-46280B46A0C3}"/>
              </a:ext>
            </a:extLst>
          </p:cNvPr>
          <p:cNvSpPr/>
          <p:nvPr/>
        </p:nvSpPr>
        <p:spPr>
          <a:xfrm>
            <a:off x="958786" y="1293064"/>
            <a:ext cx="9321553" cy="523220"/>
          </a:xfrm>
          <a:prstGeom prst="rect">
            <a:avLst/>
          </a:prstGeom>
        </p:spPr>
        <p:txBody>
          <a:bodyPr wrap="square">
            <a:spAutoFit/>
          </a:bodyPr>
          <a:lstStyle/>
          <a:p>
            <a:r>
              <a:rPr lang="en-US" sz="2800" dirty="0">
                <a:solidFill>
                  <a:srgbClr val="FFFF00"/>
                </a:solidFill>
                <a:latin typeface="Times New Roman" panose="02020603050405020304" pitchFamily="18" charset="0"/>
                <a:ea typeface="+mj-ea"/>
                <a:cs typeface="Times New Roman" panose="02020603050405020304" pitchFamily="18" charset="0"/>
              </a:rPr>
              <a:t>Detection of error using hamming code</a:t>
            </a:r>
            <a:endParaRPr lang="en-IN" sz="2800" dirty="0">
              <a:solidFill>
                <a:srgbClr val="FFFF00"/>
              </a:solidFill>
              <a:latin typeface="Times New Roman" panose="02020603050405020304" pitchFamily="18" charset="0"/>
              <a:ea typeface="+mj-ea"/>
              <a:cs typeface="Times New Roman" panose="02020603050405020304" pitchFamily="18" charset="0"/>
            </a:endParaRPr>
          </a:p>
        </p:txBody>
      </p:sp>
      <p:sp>
        <p:nvSpPr>
          <p:cNvPr id="5" name="Rectangle 4">
            <a:extLst>
              <a:ext uri="{FF2B5EF4-FFF2-40B4-BE49-F238E27FC236}">
                <a16:creationId xmlns:a16="http://schemas.microsoft.com/office/drawing/2014/main" id="{7B05687F-BFA1-4A3A-9C07-38CD02741A45}"/>
              </a:ext>
            </a:extLst>
          </p:cNvPr>
          <p:cNvSpPr/>
          <p:nvPr/>
        </p:nvSpPr>
        <p:spPr>
          <a:xfrm>
            <a:off x="929803" y="3038702"/>
            <a:ext cx="4165980" cy="3971857"/>
          </a:xfrm>
          <a:prstGeom prst="rect">
            <a:avLst/>
          </a:prstGeom>
        </p:spPr>
        <p:txBody>
          <a:bodyPr wrap="square">
            <a:spAutoFit/>
          </a:bodyPr>
          <a:lstStyle/>
          <a:p>
            <a:pPr>
              <a:lnSpc>
                <a:spcPct val="107000"/>
              </a:lnSpc>
              <a:spcAft>
                <a:spcPts val="800"/>
              </a:spcAft>
            </a:pPr>
            <a:r>
              <a:rPr lang="en-IN" sz="2400" dirty="0">
                <a:solidFill>
                  <a:srgbClr val="FFFF00"/>
                </a:solidFill>
                <a:latin typeface="Times New Roman" panose="02020603050405020304" pitchFamily="18" charset="0"/>
                <a:ea typeface="+mj-ea"/>
                <a:cs typeface="Times New Roman" panose="02020603050405020304" pitchFamily="18" charset="0"/>
              </a:rPr>
              <a:t>P1 = P1,0,0,1,1,0 = 0/1 </a:t>
            </a:r>
          </a:p>
          <a:p>
            <a:pPr>
              <a:lnSpc>
                <a:spcPct val="107000"/>
              </a:lnSpc>
              <a:spcAft>
                <a:spcPts val="800"/>
              </a:spcAft>
            </a:pPr>
            <a:r>
              <a:rPr lang="en-IN" sz="2400" dirty="0">
                <a:solidFill>
                  <a:srgbClr val="FFFF00"/>
                </a:solidFill>
                <a:latin typeface="Times New Roman" panose="02020603050405020304" pitchFamily="18" charset="0"/>
                <a:ea typeface="+mj-ea"/>
                <a:cs typeface="Times New Roman" panose="02020603050405020304" pitchFamily="18" charset="0"/>
              </a:rPr>
              <a:t>=&gt;P1=1</a:t>
            </a:r>
          </a:p>
          <a:p>
            <a:pPr>
              <a:lnSpc>
                <a:spcPct val="107000"/>
              </a:lnSpc>
              <a:spcAft>
                <a:spcPts val="800"/>
              </a:spcAft>
            </a:pPr>
            <a:r>
              <a:rPr lang="en-IN" sz="2400" dirty="0">
                <a:solidFill>
                  <a:srgbClr val="FFFF00"/>
                </a:solidFill>
                <a:latin typeface="Times New Roman" panose="02020603050405020304" pitchFamily="18" charset="0"/>
                <a:ea typeface="+mj-ea"/>
                <a:cs typeface="Times New Roman" panose="02020603050405020304" pitchFamily="18" charset="0"/>
              </a:rPr>
              <a:t>P2 = P2,0,0,1,1,0 = 0/1 </a:t>
            </a:r>
          </a:p>
          <a:p>
            <a:pPr>
              <a:lnSpc>
                <a:spcPct val="107000"/>
              </a:lnSpc>
              <a:spcAft>
                <a:spcPts val="800"/>
              </a:spcAft>
            </a:pPr>
            <a:r>
              <a:rPr lang="en-IN" sz="2400" dirty="0">
                <a:solidFill>
                  <a:srgbClr val="FFFF00"/>
                </a:solidFill>
                <a:latin typeface="Times New Roman" panose="02020603050405020304" pitchFamily="18" charset="0"/>
                <a:ea typeface="+mj-ea"/>
                <a:cs typeface="Times New Roman" panose="02020603050405020304" pitchFamily="18" charset="0"/>
              </a:rPr>
              <a:t>=&gt;P2 = 1</a:t>
            </a:r>
          </a:p>
          <a:p>
            <a:pPr>
              <a:lnSpc>
                <a:spcPct val="107000"/>
              </a:lnSpc>
              <a:spcAft>
                <a:spcPts val="800"/>
              </a:spcAft>
            </a:pPr>
            <a:r>
              <a:rPr lang="en-IN" sz="2400" dirty="0">
                <a:solidFill>
                  <a:srgbClr val="FFFF00"/>
                </a:solidFill>
                <a:latin typeface="Times New Roman" panose="02020603050405020304" pitchFamily="18" charset="0"/>
                <a:ea typeface="+mj-ea"/>
                <a:cs typeface="Times New Roman" panose="02020603050405020304" pitchFamily="18" charset="0"/>
              </a:rPr>
              <a:t>P4= P4,0,0,1,0 = 1/1</a:t>
            </a:r>
          </a:p>
          <a:p>
            <a:pPr>
              <a:lnSpc>
                <a:spcPct val="107000"/>
              </a:lnSpc>
              <a:spcAft>
                <a:spcPts val="800"/>
              </a:spcAft>
            </a:pPr>
            <a:r>
              <a:rPr lang="en-IN" sz="2400" dirty="0">
                <a:solidFill>
                  <a:srgbClr val="FFFF00"/>
                </a:solidFill>
                <a:latin typeface="Times New Roman" panose="02020603050405020304" pitchFamily="18" charset="0"/>
                <a:ea typeface="+mj-ea"/>
                <a:cs typeface="Times New Roman" panose="02020603050405020304" pitchFamily="18" charset="0"/>
              </a:rPr>
              <a:t>=&gt;P4 = 0</a:t>
            </a:r>
          </a:p>
          <a:p>
            <a:pPr>
              <a:lnSpc>
                <a:spcPct val="107000"/>
              </a:lnSpc>
              <a:spcAft>
                <a:spcPts val="800"/>
              </a:spcAft>
            </a:pPr>
            <a:r>
              <a:rPr lang="en-IN" sz="2400" dirty="0">
                <a:solidFill>
                  <a:srgbClr val="FFFF00"/>
                </a:solidFill>
                <a:latin typeface="Times New Roman" panose="02020603050405020304" pitchFamily="18" charset="0"/>
                <a:ea typeface="+mj-ea"/>
                <a:cs typeface="Times New Roman" panose="02020603050405020304" pitchFamily="18" charset="0"/>
              </a:rPr>
              <a:t>P8 = P8,1,1,0,0 = 0/0</a:t>
            </a:r>
          </a:p>
          <a:p>
            <a:pPr>
              <a:lnSpc>
                <a:spcPct val="107000"/>
              </a:lnSpc>
              <a:spcAft>
                <a:spcPts val="800"/>
              </a:spcAft>
            </a:pPr>
            <a:r>
              <a:rPr lang="en-IN" sz="2400" dirty="0">
                <a:solidFill>
                  <a:srgbClr val="FFFF00"/>
                </a:solidFill>
                <a:latin typeface="Times New Roman" panose="02020603050405020304" pitchFamily="18" charset="0"/>
                <a:ea typeface="+mj-ea"/>
                <a:cs typeface="Times New Roman" panose="02020603050405020304" pitchFamily="18" charset="0"/>
              </a:rPr>
              <a:t>=&gt;P8 = 0</a:t>
            </a:r>
          </a:p>
        </p:txBody>
      </p:sp>
      <p:graphicFrame>
        <p:nvGraphicFramePr>
          <p:cNvPr id="6" name="Table 5">
            <a:extLst>
              <a:ext uri="{FF2B5EF4-FFF2-40B4-BE49-F238E27FC236}">
                <a16:creationId xmlns:a16="http://schemas.microsoft.com/office/drawing/2014/main" id="{71CE4DB0-B74F-44D6-BEBD-A7891ED59703}"/>
              </a:ext>
            </a:extLst>
          </p:cNvPr>
          <p:cNvGraphicFramePr>
            <a:graphicFrameLocks noGrp="1"/>
          </p:cNvGraphicFramePr>
          <p:nvPr>
            <p:extLst>
              <p:ext uri="{D42A27DB-BD31-4B8C-83A1-F6EECF244321}">
                <p14:modId xmlns:p14="http://schemas.microsoft.com/office/powerpoint/2010/main" val="1949975974"/>
              </p:ext>
            </p:extLst>
          </p:nvPr>
        </p:nvGraphicFramePr>
        <p:xfrm>
          <a:off x="1116105" y="1922928"/>
          <a:ext cx="8800253" cy="1183344"/>
        </p:xfrm>
        <a:graphic>
          <a:graphicData uri="http://schemas.openxmlformats.org/drawingml/2006/table">
            <a:tbl>
              <a:tblPr firstRow="1" firstCol="1" bandRow="1">
                <a:tableStyleId>{5C22544A-7EE6-4342-B048-85BDC9FD1C3A}</a:tableStyleId>
              </a:tblPr>
              <a:tblGrid>
                <a:gridCol w="936259">
                  <a:extLst>
                    <a:ext uri="{9D8B030D-6E8A-4147-A177-3AD203B41FA5}">
                      <a16:colId xmlns:a16="http://schemas.microsoft.com/office/drawing/2014/main" val="2329709319"/>
                    </a:ext>
                  </a:extLst>
                </a:gridCol>
                <a:gridCol w="688113">
                  <a:extLst>
                    <a:ext uri="{9D8B030D-6E8A-4147-A177-3AD203B41FA5}">
                      <a16:colId xmlns:a16="http://schemas.microsoft.com/office/drawing/2014/main" val="1758303767"/>
                    </a:ext>
                  </a:extLst>
                </a:gridCol>
                <a:gridCol w="663986">
                  <a:extLst>
                    <a:ext uri="{9D8B030D-6E8A-4147-A177-3AD203B41FA5}">
                      <a16:colId xmlns:a16="http://schemas.microsoft.com/office/drawing/2014/main" val="519687568"/>
                    </a:ext>
                  </a:extLst>
                </a:gridCol>
                <a:gridCol w="663986">
                  <a:extLst>
                    <a:ext uri="{9D8B030D-6E8A-4147-A177-3AD203B41FA5}">
                      <a16:colId xmlns:a16="http://schemas.microsoft.com/office/drawing/2014/main" val="1980169472"/>
                    </a:ext>
                  </a:extLst>
                </a:gridCol>
                <a:gridCol w="653497">
                  <a:extLst>
                    <a:ext uri="{9D8B030D-6E8A-4147-A177-3AD203B41FA5}">
                      <a16:colId xmlns:a16="http://schemas.microsoft.com/office/drawing/2014/main" val="2291869994"/>
                    </a:ext>
                  </a:extLst>
                </a:gridCol>
                <a:gridCol w="654546">
                  <a:extLst>
                    <a:ext uri="{9D8B030D-6E8A-4147-A177-3AD203B41FA5}">
                      <a16:colId xmlns:a16="http://schemas.microsoft.com/office/drawing/2014/main" val="2980087845"/>
                    </a:ext>
                  </a:extLst>
                </a:gridCol>
                <a:gridCol w="654546">
                  <a:extLst>
                    <a:ext uri="{9D8B030D-6E8A-4147-A177-3AD203B41FA5}">
                      <a16:colId xmlns:a16="http://schemas.microsoft.com/office/drawing/2014/main" val="4191435352"/>
                    </a:ext>
                  </a:extLst>
                </a:gridCol>
                <a:gridCol w="654546">
                  <a:extLst>
                    <a:ext uri="{9D8B030D-6E8A-4147-A177-3AD203B41FA5}">
                      <a16:colId xmlns:a16="http://schemas.microsoft.com/office/drawing/2014/main" val="1846348019"/>
                    </a:ext>
                  </a:extLst>
                </a:gridCol>
                <a:gridCol w="654546">
                  <a:extLst>
                    <a:ext uri="{9D8B030D-6E8A-4147-A177-3AD203B41FA5}">
                      <a16:colId xmlns:a16="http://schemas.microsoft.com/office/drawing/2014/main" val="2003832133"/>
                    </a:ext>
                  </a:extLst>
                </a:gridCol>
                <a:gridCol w="644057">
                  <a:extLst>
                    <a:ext uri="{9D8B030D-6E8A-4147-A177-3AD203B41FA5}">
                      <a16:colId xmlns:a16="http://schemas.microsoft.com/office/drawing/2014/main" val="1299201187"/>
                    </a:ext>
                  </a:extLst>
                </a:gridCol>
                <a:gridCol w="644057">
                  <a:extLst>
                    <a:ext uri="{9D8B030D-6E8A-4147-A177-3AD203B41FA5}">
                      <a16:colId xmlns:a16="http://schemas.microsoft.com/office/drawing/2014/main" val="2282785378"/>
                    </a:ext>
                  </a:extLst>
                </a:gridCol>
                <a:gridCol w="644057">
                  <a:extLst>
                    <a:ext uri="{9D8B030D-6E8A-4147-A177-3AD203B41FA5}">
                      <a16:colId xmlns:a16="http://schemas.microsoft.com/office/drawing/2014/main" val="2513290527"/>
                    </a:ext>
                  </a:extLst>
                </a:gridCol>
                <a:gridCol w="644057">
                  <a:extLst>
                    <a:ext uri="{9D8B030D-6E8A-4147-A177-3AD203B41FA5}">
                      <a16:colId xmlns:a16="http://schemas.microsoft.com/office/drawing/2014/main" val="2145163400"/>
                    </a:ext>
                  </a:extLst>
                </a:gridCol>
              </a:tblGrid>
              <a:tr h="591672">
                <a:tc>
                  <a:txBody>
                    <a:bodyPr/>
                    <a:lstStyle/>
                    <a:p>
                      <a:pPr>
                        <a:lnSpc>
                          <a:spcPct val="107000"/>
                        </a:lnSpc>
                        <a:spcAft>
                          <a:spcPts val="0"/>
                        </a:spcAft>
                      </a:pPr>
                      <a:r>
                        <a:rPr lang="en-IN" sz="1600" dirty="0">
                          <a:effectLst/>
                          <a:latin typeface="Times New Roman" panose="02020603050405020304" pitchFamily="18" charset="0"/>
                          <a:cs typeface="Times New Roman" panose="02020603050405020304" pitchFamily="18" charset="0"/>
                        </a:rPr>
                        <a:t>Bit</a:t>
                      </a:r>
                    </a:p>
                    <a:p>
                      <a:pPr>
                        <a:lnSpc>
                          <a:spcPct val="107000"/>
                        </a:lnSpc>
                        <a:spcAft>
                          <a:spcPts val="0"/>
                        </a:spcAft>
                      </a:pPr>
                      <a:r>
                        <a:rPr lang="en-IN" sz="1600" dirty="0">
                          <a:effectLst/>
                          <a:latin typeface="Times New Roman" panose="02020603050405020304" pitchFamily="18" charset="0"/>
                          <a:cs typeface="Times New Roman" panose="02020603050405020304" pitchFamily="18" charset="0"/>
                        </a:rPr>
                        <a:t>position</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12</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11</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10</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9</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8</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7</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6</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5</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4</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3</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2</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1</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41138548"/>
                  </a:ext>
                </a:extLst>
              </a:tr>
              <a:tr h="591672">
                <a:tc>
                  <a:txBody>
                    <a:bodyPr/>
                    <a:lstStyle/>
                    <a:p>
                      <a:pPr>
                        <a:lnSpc>
                          <a:spcPct val="107000"/>
                        </a:lnSpc>
                        <a:spcAft>
                          <a:spcPts val="0"/>
                        </a:spcAft>
                      </a:pPr>
                      <a:r>
                        <a:rPr lang="en-IN" sz="1600" dirty="0">
                          <a:effectLst/>
                          <a:latin typeface="Times New Roman" panose="02020603050405020304" pitchFamily="18" charset="0"/>
                          <a:cs typeface="Times New Roman" panose="02020603050405020304" pitchFamily="18" charset="0"/>
                        </a:rPr>
                        <a:t>Hamming Code</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0</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0</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1</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1</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P8=0</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1</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0</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a:effectLst/>
                          <a:latin typeface="Times New Roman" panose="02020603050405020304" pitchFamily="18" charset="0"/>
                          <a:cs typeface="Times New Roman" panose="02020603050405020304" pitchFamily="18" charset="0"/>
                        </a:rPr>
                        <a:t>0</a:t>
                      </a:r>
                      <a:endParaRPr lang="en-IN"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P4=1</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solidFill>
                            <a:srgbClr val="00B050"/>
                          </a:solidFill>
                          <a:effectLst/>
                          <a:latin typeface="Times New Roman" panose="02020603050405020304" pitchFamily="18" charset="0"/>
                          <a:cs typeface="Times New Roman" panose="02020603050405020304" pitchFamily="18" charset="0"/>
                        </a:rPr>
                        <a:t>0</a:t>
                      </a:r>
                      <a:endParaRPr lang="en-IN" sz="1600" dirty="0">
                        <a:solidFill>
                          <a:srgbClr val="00B05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P2=1</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IN" sz="1600" dirty="0">
                          <a:effectLst/>
                          <a:latin typeface="Times New Roman" panose="02020603050405020304" pitchFamily="18" charset="0"/>
                          <a:cs typeface="Times New Roman" panose="02020603050405020304" pitchFamily="18" charset="0"/>
                        </a:rPr>
                        <a:t>P1=1</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6699120"/>
                  </a:ext>
                </a:extLst>
              </a:tr>
            </a:tbl>
          </a:graphicData>
        </a:graphic>
      </p:graphicFrame>
      <p:sp>
        <p:nvSpPr>
          <p:cNvPr id="7" name="Rectangle 6">
            <a:extLst>
              <a:ext uri="{FF2B5EF4-FFF2-40B4-BE49-F238E27FC236}">
                <a16:creationId xmlns:a16="http://schemas.microsoft.com/office/drawing/2014/main" id="{310B2BFE-C9F3-4908-942E-161AD1F801B5}"/>
              </a:ext>
            </a:extLst>
          </p:cNvPr>
          <p:cNvSpPr/>
          <p:nvPr/>
        </p:nvSpPr>
        <p:spPr>
          <a:xfrm>
            <a:off x="5175682" y="3724499"/>
            <a:ext cx="5447494" cy="2807820"/>
          </a:xfrm>
          <a:prstGeom prst="rect">
            <a:avLst/>
          </a:prstGeom>
        </p:spPr>
        <p:txBody>
          <a:bodyPr wrap="square">
            <a:spAutoFit/>
          </a:bodyPr>
          <a:lstStyle/>
          <a:p>
            <a:pPr indent="457200">
              <a:lnSpc>
                <a:spcPct val="107000"/>
              </a:lnSpc>
              <a:spcAft>
                <a:spcPts val="800"/>
              </a:spcAft>
            </a:pPr>
            <a:r>
              <a:rPr lang="en-IN" sz="2800" dirty="0">
                <a:solidFill>
                  <a:srgbClr val="FFFF00"/>
                </a:solidFill>
                <a:latin typeface="Times New Roman" panose="02020603050405020304" pitchFamily="18" charset="0"/>
                <a:ea typeface="+mj-ea"/>
                <a:cs typeface="Times New Roman" panose="02020603050405020304" pitchFamily="18" charset="0"/>
              </a:rPr>
              <a:t>  P8  P4  P2  P1</a:t>
            </a:r>
          </a:p>
          <a:p>
            <a:pPr indent="457200">
              <a:lnSpc>
                <a:spcPct val="107000"/>
              </a:lnSpc>
              <a:spcAft>
                <a:spcPts val="800"/>
              </a:spcAft>
            </a:pPr>
            <a:r>
              <a:rPr lang="en-IN" sz="2800" dirty="0">
                <a:solidFill>
                  <a:srgbClr val="FFFF00"/>
                </a:solidFill>
                <a:latin typeface="Times New Roman" panose="02020603050405020304" pitchFamily="18" charset="0"/>
                <a:ea typeface="+mj-ea"/>
                <a:cs typeface="Times New Roman" panose="02020603050405020304" pitchFamily="18" charset="0"/>
              </a:rPr>
              <a:t>   0     0    1    1</a:t>
            </a:r>
          </a:p>
          <a:p>
            <a:pPr indent="457200">
              <a:lnSpc>
                <a:spcPct val="107000"/>
              </a:lnSpc>
              <a:spcAft>
                <a:spcPts val="800"/>
              </a:spcAft>
            </a:pPr>
            <a:r>
              <a:rPr lang="en-IN" sz="2800" dirty="0">
                <a:solidFill>
                  <a:srgbClr val="FFFF00"/>
                </a:solidFill>
                <a:latin typeface="Times New Roman" panose="02020603050405020304" pitchFamily="18" charset="0"/>
                <a:ea typeface="+mj-ea"/>
                <a:cs typeface="Times New Roman" panose="02020603050405020304" pitchFamily="18" charset="0"/>
              </a:rPr>
              <a:t>= 3</a:t>
            </a:r>
          </a:p>
          <a:p>
            <a:pPr indent="457200">
              <a:lnSpc>
                <a:spcPct val="107000"/>
              </a:lnSpc>
              <a:spcAft>
                <a:spcPts val="800"/>
              </a:spcAft>
            </a:pPr>
            <a:r>
              <a:rPr lang="en-IN" sz="2800" dirty="0">
                <a:solidFill>
                  <a:srgbClr val="FFFF00"/>
                </a:solidFill>
                <a:latin typeface="Times New Roman" panose="02020603050405020304" pitchFamily="18" charset="0"/>
                <a:ea typeface="+mj-ea"/>
                <a:cs typeface="Times New Roman" panose="02020603050405020304" pitchFamily="18" charset="0"/>
              </a:rPr>
              <a:t>Hence error at the third bit</a:t>
            </a:r>
          </a:p>
          <a:p>
            <a:pPr indent="457200">
              <a:lnSpc>
                <a:spcPct val="107000"/>
              </a:lnSpc>
              <a:spcAft>
                <a:spcPts val="800"/>
              </a:spcAft>
            </a:pPr>
            <a:r>
              <a:rPr lang="en-IN" sz="2800" dirty="0">
                <a:solidFill>
                  <a:srgbClr val="FFFF00"/>
                </a:solidFill>
                <a:latin typeface="Times New Roman" panose="02020603050405020304" pitchFamily="18" charset="0"/>
                <a:ea typeface="+mj-ea"/>
                <a:cs typeface="Times New Roman" panose="02020603050405020304" pitchFamily="18" charset="0"/>
              </a:rPr>
              <a:t>Correct code = 001101001111</a:t>
            </a:r>
          </a:p>
        </p:txBody>
      </p:sp>
      <p:sp>
        <p:nvSpPr>
          <p:cNvPr id="2" name="Slide Number Placeholder 1">
            <a:extLst>
              <a:ext uri="{FF2B5EF4-FFF2-40B4-BE49-F238E27FC236}">
                <a16:creationId xmlns:a16="http://schemas.microsoft.com/office/drawing/2014/main" id="{4B0C444C-9A0C-4537-99CC-919466FA5C1C}"/>
              </a:ext>
            </a:extLst>
          </p:cNvPr>
          <p:cNvSpPr>
            <a:spLocks noGrp="1"/>
          </p:cNvSpPr>
          <p:nvPr>
            <p:ph type="sldNum" sz="quarter" idx="12"/>
          </p:nvPr>
        </p:nvSpPr>
        <p:spPr/>
        <p:txBody>
          <a:bodyPr/>
          <a:lstStyle/>
          <a:p>
            <a:fld id="{9DC5CEF6-2448-4819-BB0A-CF7DF7A00F93}" type="slidenum">
              <a:rPr lang="en-IN" smtClean="0"/>
              <a:t>29</a:t>
            </a:fld>
            <a:endParaRPr lang="en-IN"/>
          </a:p>
        </p:txBody>
      </p:sp>
    </p:spTree>
    <p:extLst>
      <p:ext uri="{BB962C8B-B14F-4D97-AF65-F5344CB8AC3E}">
        <p14:creationId xmlns:p14="http://schemas.microsoft.com/office/powerpoint/2010/main" val="7181211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19EF0-3C97-4816-9726-3690DF7888CD}"/>
              </a:ext>
            </a:extLst>
          </p:cNvPr>
          <p:cNvSpPr>
            <a:spLocks noGrp="1"/>
          </p:cNvSpPr>
          <p:nvPr>
            <p:ph type="title"/>
          </p:nvPr>
        </p:nvSpPr>
        <p:spPr>
          <a:xfrm>
            <a:off x="646111" y="452718"/>
            <a:ext cx="9404723" cy="843422"/>
          </a:xfrm>
        </p:spPr>
        <p:txBody>
          <a:bodyPr/>
          <a:lstStyle/>
          <a:p>
            <a:r>
              <a:rPr lang="en-IN" b="1" dirty="0">
                <a:solidFill>
                  <a:srgbClr val="FFFF00"/>
                </a:solidFill>
                <a:latin typeface="Times New Roman" panose="02020603050405020304" pitchFamily="18" charset="0"/>
                <a:cs typeface="Times New Roman" panose="02020603050405020304" pitchFamily="18" charset="0"/>
              </a:rPr>
              <a:t>Virtual memory systems</a:t>
            </a:r>
            <a:endParaRPr lang="en-IN"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E4B49FC-3CBE-49C5-9A2D-EDB0FE8B8CFF}"/>
              </a:ext>
            </a:extLst>
          </p:cNvPr>
          <p:cNvSpPr>
            <a:spLocks noGrp="1"/>
          </p:cNvSpPr>
          <p:nvPr>
            <p:ph idx="1"/>
          </p:nvPr>
        </p:nvSpPr>
        <p:spPr>
          <a:xfrm>
            <a:off x="987902" y="1466992"/>
            <a:ext cx="8946541" cy="4738499"/>
          </a:xfrm>
        </p:spPr>
        <p:txBody>
          <a:bodyPr>
            <a:normAutofit fontScale="92500" lnSpcReduction="20000"/>
          </a:bodyPr>
          <a:lstStyle/>
          <a:p>
            <a:pPr marL="0" indent="0" algn="just">
              <a:buNone/>
            </a:pPr>
            <a:r>
              <a:rPr lang="en-US" dirty="0">
                <a:solidFill>
                  <a:srgbClr val="FFFF00"/>
                </a:solidFill>
                <a:latin typeface="Times New Roman" panose="02020603050405020304" pitchFamily="18" charset="0"/>
                <a:cs typeface="Times New Roman" panose="02020603050405020304" pitchFamily="18" charset="0"/>
              </a:rPr>
              <a:t>	</a:t>
            </a:r>
            <a:r>
              <a:rPr lang="en-US" sz="2400" dirty="0">
                <a:solidFill>
                  <a:srgbClr val="FFFF00"/>
                </a:solidFill>
                <a:latin typeface="Times New Roman" panose="02020603050405020304" pitchFamily="18" charset="0"/>
                <a:cs typeface="Times New Roman" panose="02020603050405020304" pitchFamily="18" charset="0"/>
              </a:rPr>
              <a:t>The primary memory can turn as a “cache” for the hard disk /external storage. This practice is termed  as “virtual memory”. </a:t>
            </a:r>
          </a:p>
          <a:p>
            <a:pPr marL="0" indent="0" algn="just">
              <a:buNone/>
            </a:pPr>
            <a:endParaRPr lang="en-US" sz="2400" dirty="0">
              <a:solidFill>
                <a:srgbClr val="FFFF00"/>
              </a:solidFill>
              <a:latin typeface="Times New Roman" panose="02020603050405020304" pitchFamily="18" charset="0"/>
              <a:cs typeface="Times New Roman" panose="02020603050405020304" pitchFamily="18" charset="0"/>
            </a:endParaRPr>
          </a:p>
          <a:p>
            <a:pPr marL="0" indent="0" algn="just">
              <a:buNone/>
            </a:pPr>
            <a:r>
              <a:rPr lang="en-US" sz="2400" dirty="0">
                <a:solidFill>
                  <a:srgbClr val="FFFF00"/>
                </a:solidFill>
                <a:latin typeface="Times New Roman" panose="02020603050405020304" pitchFamily="18" charset="0"/>
                <a:cs typeface="Times New Roman" panose="02020603050405020304" pitchFamily="18" charset="0"/>
              </a:rPr>
              <a:t>(Note: Active portions of a software resides  in primary memory but  cache contains frequent or active data of a running program. ) </a:t>
            </a:r>
          </a:p>
          <a:p>
            <a:pPr marL="0" indent="0" algn="just">
              <a:buNone/>
            </a:pPr>
            <a:r>
              <a:rPr lang="en-US" sz="2400" dirty="0">
                <a:solidFill>
                  <a:srgbClr val="FFFF00"/>
                </a:solidFill>
                <a:latin typeface="Times New Roman" panose="02020603050405020304" pitchFamily="18" charset="0"/>
                <a:cs typeface="Times New Roman" panose="02020603050405020304" pitchFamily="18" charset="0"/>
              </a:rPr>
              <a:t> 		</a:t>
            </a:r>
          </a:p>
          <a:p>
            <a:pPr marL="0" indent="0" algn="just">
              <a:buNone/>
            </a:pPr>
            <a:r>
              <a:rPr lang="en-US" sz="2400" dirty="0">
                <a:solidFill>
                  <a:srgbClr val="FFFF00"/>
                </a:solidFill>
                <a:latin typeface="Times New Roman" panose="02020603050405020304" pitchFamily="18" charset="0"/>
                <a:cs typeface="Times New Roman" panose="02020603050405020304" pitchFamily="18" charset="0"/>
              </a:rPr>
              <a:t>		Virtual memory serves in two ways. Firstly, it helps one to expand the usage of physical memory by disk usage. Second , it helps us to preserve memory, since every virtual address is converted into a physical address.</a:t>
            </a:r>
          </a:p>
          <a:p>
            <a:pPr marL="0" indent="0" algn="just">
              <a:buNone/>
            </a:pPr>
            <a:r>
              <a:rPr lang="en-US" sz="2400" dirty="0">
                <a:solidFill>
                  <a:srgbClr val="FFFF00"/>
                </a:solidFill>
                <a:latin typeface="Times New Roman" panose="02020603050405020304" pitchFamily="18" charset="0"/>
                <a:cs typeface="Times New Roman" panose="02020603050405020304" pitchFamily="18" charset="0"/>
              </a:rPr>
              <a:t>		</a:t>
            </a:r>
          </a:p>
          <a:p>
            <a:pPr marL="0" indent="0" algn="just">
              <a:buNone/>
            </a:pPr>
            <a:r>
              <a:rPr lang="en-US" sz="2400" dirty="0">
                <a:solidFill>
                  <a:srgbClr val="FFFF00"/>
                </a:solidFill>
                <a:latin typeface="Times New Roman" panose="02020603050405020304" pitchFamily="18" charset="0"/>
                <a:cs typeface="Times New Roman" panose="02020603050405020304" pitchFamily="18" charset="0"/>
              </a:rPr>
              <a:t>		Most design decisions are influenced by the high cost of a page fault in virtual memory systems. It will take millions of clock cycles to transfer a page fault to disk.</a:t>
            </a:r>
          </a:p>
          <a:p>
            <a:pPr marL="0" indent="0" algn="just">
              <a:buNone/>
            </a:pPr>
            <a:endParaRPr lang="en-IN" sz="2400" dirty="0">
              <a:solidFill>
                <a:srgbClr val="FFFF00"/>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852CC86-4B95-4BDB-9BD7-C2F6F16216DA}"/>
              </a:ext>
            </a:extLst>
          </p:cNvPr>
          <p:cNvSpPr>
            <a:spLocks noGrp="1"/>
          </p:cNvSpPr>
          <p:nvPr>
            <p:ph type="sldNum" sz="quarter" idx="12"/>
          </p:nvPr>
        </p:nvSpPr>
        <p:spPr/>
        <p:txBody>
          <a:bodyPr/>
          <a:lstStyle/>
          <a:p>
            <a:fld id="{9DC5CEF6-2448-4819-BB0A-CF7DF7A00F93}" type="slidenum">
              <a:rPr lang="en-IN" smtClean="0"/>
              <a:t>3</a:t>
            </a:fld>
            <a:endParaRPr lang="en-IN"/>
          </a:p>
        </p:txBody>
      </p:sp>
    </p:spTree>
    <p:extLst>
      <p:ext uri="{BB962C8B-B14F-4D97-AF65-F5344CB8AC3E}">
        <p14:creationId xmlns:p14="http://schemas.microsoft.com/office/powerpoint/2010/main" val="5800050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2" y="554400"/>
            <a:ext cx="9679013" cy="1200329"/>
          </a:xfrm>
          <a:prstGeom prst="rect">
            <a:avLst/>
          </a:prstGeom>
        </p:spPr>
        <p:txBody>
          <a:bodyPr wrap="square">
            <a:spAutoFit/>
          </a:bodyPr>
          <a:lstStyle/>
          <a:p>
            <a:pPr algn="ctr"/>
            <a:r>
              <a:rPr lang="en-US" sz="3600" b="1" dirty="0">
                <a:solidFill>
                  <a:srgbClr val="FFFF00"/>
                </a:solidFill>
                <a:latin typeface="Times New Roman" panose="02020603050405020304" pitchFamily="18" charset="0"/>
                <a:cs typeface="Times New Roman" panose="02020603050405020304" pitchFamily="18" charset="0"/>
              </a:rPr>
              <a:t>Hamming coding  technique is illustrated  by using Venn diagram</a:t>
            </a:r>
            <a:endParaRPr lang="en-IN" sz="3600" b="1" dirty="0"/>
          </a:p>
        </p:txBody>
      </p:sp>
      <p:pic>
        <p:nvPicPr>
          <p:cNvPr id="8" name="Picture 7">
            <a:extLst>
              <a:ext uri="{FF2B5EF4-FFF2-40B4-BE49-F238E27FC236}">
                <a16:creationId xmlns:a16="http://schemas.microsoft.com/office/drawing/2014/main" id="{53623A4E-1795-45D0-A04A-D0D980C9DE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8493" y="2720247"/>
            <a:ext cx="7179076" cy="2606355"/>
          </a:xfrm>
          <a:prstGeom prst="rect">
            <a:avLst/>
          </a:prstGeom>
        </p:spPr>
      </p:pic>
      <p:sp>
        <p:nvSpPr>
          <p:cNvPr id="9" name="TextBox 8">
            <a:extLst>
              <a:ext uri="{FF2B5EF4-FFF2-40B4-BE49-F238E27FC236}">
                <a16:creationId xmlns:a16="http://schemas.microsoft.com/office/drawing/2014/main" id="{6790364F-B7FC-402D-BF3E-2869ACAC83C4}"/>
              </a:ext>
            </a:extLst>
          </p:cNvPr>
          <p:cNvSpPr txBox="1"/>
          <p:nvPr/>
        </p:nvSpPr>
        <p:spPr>
          <a:xfrm>
            <a:off x="1378998" y="2037433"/>
            <a:ext cx="2390398" cy="400110"/>
          </a:xfrm>
          <a:prstGeom prst="rect">
            <a:avLst/>
          </a:prstGeom>
          <a:noFill/>
        </p:spPr>
        <p:txBody>
          <a:bodyPr wrap="none" rtlCol="0">
            <a:spAutoFit/>
          </a:bodyPr>
          <a:lstStyle/>
          <a:p>
            <a:r>
              <a:rPr lang="en-IN" sz="2000" dirty="0">
                <a:solidFill>
                  <a:srgbClr val="FFFF00"/>
                </a:solidFill>
                <a:latin typeface="Times New Roman" panose="02020603050405020304" pitchFamily="18" charset="0"/>
                <a:ea typeface="+mj-ea"/>
                <a:cs typeface="Times New Roman" panose="02020603050405020304" pitchFamily="18" charset="0"/>
              </a:rPr>
              <a:t>Hamming Encoding: </a:t>
            </a:r>
          </a:p>
        </p:txBody>
      </p:sp>
      <p:sp>
        <p:nvSpPr>
          <p:cNvPr id="10" name="Slide Number Placeholder 9">
            <a:extLst>
              <a:ext uri="{FF2B5EF4-FFF2-40B4-BE49-F238E27FC236}">
                <a16:creationId xmlns:a16="http://schemas.microsoft.com/office/drawing/2014/main" id="{4AE0D91F-664C-47A9-BA23-08F2AEEA8211}"/>
              </a:ext>
            </a:extLst>
          </p:cNvPr>
          <p:cNvSpPr>
            <a:spLocks noGrp="1"/>
          </p:cNvSpPr>
          <p:nvPr>
            <p:ph type="sldNum" sz="quarter" idx="12"/>
          </p:nvPr>
        </p:nvSpPr>
        <p:spPr/>
        <p:txBody>
          <a:bodyPr/>
          <a:lstStyle/>
          <a:p>
            <a:fld id="{9DC5CEF6-2448-4819-BB0A-CF7DF7A00F93}" type="slidenum">
              <a:rPr lang="en-IN" smtClean="0"/>
              <a:t>30</a:t>
            </a:fld>
            <a:endParaRPr lang="en-IN"/>
          </a:p>
        </p:txBody>
      </p:sp>
    </p:spTree>
    <p:extLst>
      <p:ext uri="{BB962C8B-B14F-4D97-AF65-F5344CB8AC3E}">
        <p14:creationId xmlns:p14="http://schemas.microsoft.com/office/powerpoint/2010/main" val="41457364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2" y="554400"/>
            <a:ext cx="9679013" cy="1200329"/>
          </a:xfrm>
          <a:prstGeom prst="rect">
            <a:avLst/>
          </a:prstGeom>
        </p:spPr>
        <p:txBody>
          <a:bodyPr wrap="square">
            <a:spAutoFit/>
          </a:bodyPr>
          <a:lstStyle/>
          <a:p>
            <a:pPr algn="ctr"/>
            <a:r>
              <a:rPr lang="en-US" sz="3600" b="1" dirty="0">
                <a:solidFill>
                  <a:srgbClr val="FFFF00"/>
                </a:solidFill>
                <a:latin typeface="Times New Roman" panose="02020603050405020304" pitchFamily="18" charset="0"/>
                <a:cs typeface="Times New Roman" panose="02020603050405020304" pitchFamily="18" charset="0"/>
              </a:rPr>
              <a:t>Hamming coding  technique is illustrated  by using Venn diagram</a:t>
            </a:r>
          </a:p>
        </p:txBody>
      </p:sp>
      <p:pic>
        <p:nvPicPr>
          <p:cNvPr id="8" name="Picture 7">
            <a:extLst>
              <a:ext uri="{FF2B5EF4-FFF2-40B4-BE49-F238E27FC236}">
                <a16:creationId xmlns:a16="http://schemas.microsoft.com/office/drawing/2014/main" id="{53623A4E-1795-45D0-A04A-D0D980C9DEC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677880" y="2720248"/>
            <a:ext cx="7874493" cy="3003388"/>
          </a:xfrm>
          <a:prstGeom prst="rect">
            <a:avLst/>
          </a:prstGeom>
        </p:spPr>
      </p:pic>
      <p:sp>
        <p:nvSpPr>
          <p:cNvPr id="9" name="TextBox 8">
            <a:extLst>
              <a:ext uri="{FF2B5EF4-FFF2-40B4-BE49-F238E27FC236}">
                <a16:creationId xmlns:a16="http://schemas.microsoft.com/office/drawing/2014/main" id="{6790364F-B7FC-402D-BF3E-2869ACAC83C4}"/>
              </a:ext>
            </a:extLst>
          </p:cNvPr>
          <p:cNvSpPr txBox="1"/>
          <p:nvPr/>
        </p:nvSpPr>
        <p:spPr>
          <a:xfrm>
            <a:off x="1378998" y="2037433"/>
            <a:ext cx="1919115" cy="400110"/>
          </a:xfrm>
          <a:prstGeom prst="rect">
            <a:avLst/>
          </a:prstGeom>
          <a:noFill/>
        </p:spPr>
        <p:txBody>
          <a:bodyPr wrap="none" rtlCol="0">
            <a:spAutoFit/>
          </a:bodyPr>
          <a:lstStyle/>
          <a:p>
            <a:r>
              <a:rPr lang="en-IN" sz="2000" dirty="0">
                <a:solidFill>
                  <a:srgbClr val="FFFF00"/>
                </a:solidFill>
                <a:latin typeface="Times New Roman" panose="02020603050405020304" pitchFamily="18" charset="0"/>
                <a:ea typeface="+mj-ea"/>
                <a:cs typeface="Times New Roman" panose="02020603050405020304" pitchFamily="18" charset="0"/>
              </a:rPr>
              <a:t>Error Detection: </a:t>
            </a:r>
          </a:p>
        </p:txBody>
      </p:sp>
      <p:sp>
        <p:nvSpPr>
          <p:cNvPr id="2" name="Slide Number Placeholder 1">
            <a:extLst>
              <a:ext uri="{FF2B5EF4-FFF2-40B4-BE49-F238E27FC236}">
                <a16:creationId xmlns:a16="http://schemas.microsoft.com/office/drawing/2014/main" id="{A764D466-91FE-4EA0-B478-4A180B75FC6F}"/>
              </a:ext>
            </a:extLst>
          </p:cNvPr>
          <p:cNvSpPr>
            <a:spLocks noGrp="1"/>
          </p:cNvSpPr>
          <p:nvPr>
            <p:ph type="sldNum" sz="quarter" idx="12"/>
          </p:nvPr>
        </p:nvSpPr>
        <p:spPr/>
        <p:txBody>
          <a:bodyPr/>
          <a:lstStyle/>
          <a:p>
            <a:fld id="{9DC5CEF6-2448-4819-BB0A-CF7DF7A00F93}" type="slidenum">
              <a:rPr lang="en-IN" smtClean="0"/>
              <a:t>31</a:t>
            </a:fld>
            <a:endParaRPr lang="en-IN"/>
          </a:p>
        </p:txBody>
      </p:sp>
    </p:spTree>
    <p:extLst>
      <p:ext uri="{BB962C8B-B14F-4D97-AF65-F5344CB8AC3E}">
        <p14:creationId xmlns:p14="http://schemas.microsoft.com/office/powerpoint/2010/main" val="9808511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2" y="554400"/>
            <a:ext cx="9679013" cy="646331"/>
          </a:xfrm>
          <a:prstGeom prst="rect">
            <a:avLst/>
          </a:prstGeom>
        </p:spPr>
        <p:txBody>
          <a:bodyPr wrap="square">
            <a:spAutoFit/>
          </a:bodyPr>
          <a:lstStyle/>
          <a:p>
            <a:r>
              <a:rPr lang="en-US" sz="3600" b="1" dirty="0">
                <a:solidFill>
                  <a:srgbClr val="FFFF00"/>
                </a:solidFill>
                <a:latin typeface="Times New Roman" panose="02020603050405020304" pitchFamily="18" charset="0"/>
                <a:cs typeface="Times New Roman" panose="02020603050405020304" pitchFamily="18" charset="0"/>
              </a:rPr>
              <a:t>Hamming SEC-DEC Code</a:t>
            </a:r>
          </a:p>
        </p:txBody>
      </p:sp>
      <p:pic>
        <p:nvPicPr>
          <p:cNvPr id="3" name="Picture 2">
            <a:extLst>
              <a:ext uri="{FF2B5EF4-FFF2-40B4-BE49-F238E27FC236}">
                <a16:creationId xmlns:a16="http://schemas.microsoft.com/office/drawing/2014/main" id="{992316E6-FB4D-4C51-A2EF-08BE5EB343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076" y="1890944"/>
            <a:ext cx="9234404" cy="4311736"/>
          </a:xfrm>
          <a:prstGeom prst="rect">
            <a:avLst/>
          </a:prstGeom>
        </p:spPr>
      </p:pic>
      <p:sp>
        <p:nvSpPr>
          <p:cNvPr id="5" name="Slide Number Placeholder 4">
            <a:extLst>
              <a:ext uri="{FF2B5EF4-FFF2-40B4-BE49-F238E27FC236}">
                <a16:creationId xmlns:a16="http://schemas.microsoft.com/office/drawing/2014/main" id="{9E4932CB-F552-4C1F-AA3A-97D87016C71D}"/>
              </a:ext>
            </a:extLst>
          </p:cNvPr>
          <p:cNvSpPr>
            <a:spLocks noGrp="1"/>
          </p:cNvSpPr>
          <p:nvPr>
            <p:ph type="sldNum" sz="quarter" idx="12"/>
          </p:nvPr>
        </p:nvSpPr>
        <p:spPr/>
        <p:txBody>
          <a:bodyPr/>
          <a:lstStyle/>
          <a:p>
            <a:fld id="{9DC5CEF6-2448-4819-BB0A-CF7DF7A00F93}" type="slidenum">
              <a:rPr lang="en-IN" smtClean="0"/>
              <a:t>32</a:t>
            </a:fld>
            <a:endParaRPr lang="en-IN"/>
          </a:p>
        </p:txBody>
      </p:sp>
    </p:spTree>
    <p:extLst>
      <p:ext uri="{BB962C8B-B14F-4D97-AF65-F5344CB8AC3E}">
        <p14:creationId xmlns:p14="http://schemas.microsoft.com/office/powerpoint/2010/main" val="39419274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2" y="554400"/>
            <a:ext cx="9679013" cy="646331"/>
          </a:xfrm>
          <a:prstGeom prst="rect">
            <a:avLst/>
          </a:prstGeom>
        </p:spPr>
        <p:txBody>
          <a:bodyPr wrap="square">
            <a:spAutoFit/>
          </a:bodyPr>
          <a:lstStyle/>
          <a:p>
            <a:r>
              <a:rPr lang="en-US" sz="3600" b="1" dirty="0">
                <a:solidFill>
                  <a:srgbClr val="FFFF00"/>
                </a:solidFill>
                <a:latin typeface="Times New Roman" panose="02020603050405020304" pitchFamily="18" charset="0"/>
                <a:cs typeface="Times New Roman" panose="02020603050405020304" pitchFamily="18" charset="0"/>
              </a:rPr>
              <a:t>Assignment: 3</a:t>
            </a:r>
          </a:p>
        </p:txBody>
      </p:sp>
      <p:sp>
        <p:nvSpPr>
          <p:cNvPr id="2" name="Rectangle 1">
            <a:extLst>
              <a:ext uri="{FF2B5EF4-FFF2-40B4-BE49-F238E27FC236}">
                <a16:creationId xmlns:a16="http://schemas.microsoft.com/office/drawing/2014/main" id="{20B7C9B9-59DC-4A70-9A80-AA00D29AC904}"/>
              </a:ext>
            </a:extLst>
          </p:cNvPr>
          <p:cNvSpPr/>
          <p:nvPr/>
        </p:nvSpPr>
        <p:spPr>
          <a:xfrm>
            <a:off x="1093428" y="1298385"/>
            <a:ext cx="9117367" cy="2862322"/>
          </a:xfrm>
          <a:prstGeom prst="rect">
            <a:avLst/>
          </a:prstGeom>
        </p:spPr>
        <p:txBody>
          <a:bodyPr wrap="square">
            <a:spAutoFit/>
          </a:bodyPr>
          <a:lstStyle/>
          <a:p>
            <a:pPr algn="just"/>
            <a:r>
              <a:rPr lang="en-US" sz="2000" dirty="0">
                <a:solidFill>
                  <a:srgbClr val="FFFF00"/>
                </a:solidFill>
                <a:latin typeface="Times New Roman" panose="02020603050405020304" pitchFamily="18" charset="0"/>
                <a:ea typeface="+mj-ea"/>
                <a:cs typeface="Times New Roman" panose="02020603050405020304" pitchFamily="18" charset="0"/>
              </a:rPr>
              <a:t>1)Find the number odd parity or check bits needed when we have  2048 bit input word?</a:t>
            </a:r>
          </a:p>
          <a:p>
            <a:pPr algn="just"/>
            <a:r>
              <a:rPr lang="en-US" sz="2000" dirty="0">
                <a:solidFill>
                  <a:srgbClr val="FFFF00"/>
                </a:solidFill>
                <a:latin typeface="Times New Roman" panose="02020603050405020304" pitchFamily="18" charset="0"/>
                <a:ea typeface="+mj-ea"/>
                <a:cs typeface="Times New Roman" panose="02020603050405020304" pitchFamily="18" charset="0"/>
              </a:rPr>
              <a:t>Solution:  input word = 2048 bits = 2^12 =12 bits.</a:t>
            </a: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r>
              <a:rPr lang="en-US" sz="2000" dirty="0">
                <a:solidFill>
                  <a:srgbClr val="FFFF00"/>
                </a:solidFill>
                <a:latin typeface="Times New Roman" panose="02020603050405020304" pitchFamily="18" charset="0"/>
                <a:ea typeface="+mj-ea"/>
                <a:cs typeface="Times New Roman" panose="02020603050405020304" pitchFamily="18" charset="0"/>
              </a:rPr>
              <a:t>2) Suppose an 8-bit input data is 11101010. Determine the odd parity or check bits?</a:t>
            </a: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r>
              <a:rPr lang="en-US" sz="2000" dirty="0">
                <a:solidFill>
                  <a:srgbClr val="FFFF00"/>
                </a:solidFill>
                <a:latin typeface="Times New Roman" panose="02020603050405020304" pitchFamily="18" charset="0"/>
                <a:ea typeface="+mj-ea"/>
                <a:cs typeface="Times New Roman" panose="02020603050405020304" pitchFamily="18" charset="0"/>
              </a:rPr>
              <a:t>3) Suppose an 8-bit word is 00111101, Determines the even parity bits, hamming code word and illustrate how to correct when a single bit error occurs?</a:t>
            </a: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p:txBody>
      </p:sp>
      <p:sp>
        <p:nvSpPr>
          <p:cNvPr id="5" name="Slide Number Placeholder 4">
            <a:extLst>
              <a:ext uri="{FF2B5EF4-FFF2-40B4-BE49-F238E27FC236}">
                <a16:creationId xmlns:a16="http://schemas.microsoft.com/office/drawing/2014/main" id="{367F16F8-C04B-425D-8C50-D64A93E12E5E}"/>
              </a:ext>
            </a:extLst>
          </p:cNvPr>
          <p:cNvSpPr>
            <a:spLocks noGrp="1"/>
          </p:cNvSpPr>
          <p:nvPr>
            <p:ph type="sldNum" sz="quarter" idx="12"/>
          </p:nvPr>
        </p:nvSpPr>
        <p:spPr/>
        <p:txBody>
          <a:bodyPr/>
          <a:lstStyle/>
          <a:p>
            <a:fld id="{9DC5CEF6-2448-4819-BB0A-CF7DF7A00F93}" type="slidenum">
              <a:rPr lang="en-IN" smtClean="0"/>
              <a:t>33</a:t>
            </a:fld>
            <a:endParaRPr lang="en-IN"/>
          </a:p>
        </p:txBody>
      </p:sp>
    </p:spTree>
    <p:extLst>
      <p:ext uri="{BB962C8B-B14F-4D97-AF65-F5344CB8AC3E}">
        <p14:creationId xmlns:p14="http://schemas.microsoft.com/office/powerpoint/2010/main" val="22642688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2" y="554400"/>
            <a:ext cx="9679013" cy="646331"/>
          </a:xfrm>
          <a:prstGeom prst="rect">
            <a:avLst/>
          </a:prstGeom>
        </p:spPr>
        <p:txBody>
          <a:bodyPr wrap="square">
            <a:spAutoFit/>
          </a:bodyPr>
          <a:lstStyle/>
          <a:p>
            <a:r>
              <a:rPr lang="en-US" sz="3600" b="1" dirty="0">
                <a:solidFill>
                  <a:srgbClr val="FFFF00"/>
                </a:solidFill>
                <a:latin typeface="Times New Roman" panose="02020603050405020304" pitchFamily="18" charset="0"/>
                <a:cs typeface="Times New Roman" panose="02020603050405020304" pitchFamily="18" charset="0"/>
              </a:rPr>
              <a:t>Assignment: 3  - Solutions</a:t>
            </a:r>
          </a:p>
        </p:txBody>
      </p:sp>
      <p:sp>
        <p:nvSpPr>
          <p:cNvPr id="2" name="Rectangle 1">
            <a:extLst>
              <a:ext uri="{FF2B5EF4-FFF2-40B4-BE49-F238E27FC236}">
                <a16:creationId xmlns:a16="http://schemas.microsoft.com/office/drawing/2014/main" id="{20B7C9B9-59DC-4A70-9A80-AA00D29AC904}"/>
              </a:ext>
            </a:extLst>
          </p:cNvPr>
          <p:cNvSpPr/>
          <p:nvPr/>
        </p:nvSpPr>
        <p:spPr>
          <a:xfrm>
            <a:off x="1093428" y="1298385"/>
            <a:ext cx="9117367" cy="5080365"/>
          </a:xfrm>
          <a:prstGeom prst="rect">
            <a:avLst/>
          </a:prstGeom>
        </p:spPr>
        <p:txBody>
          <a:bodyPr wrap="square">
            <a:spAutoFit/>
          </a:bodyPr>
          <a:lstStyle/>
          <a:p>
            <a:pPr algn="just"/>
            <a:r>
              <a:rPr lang="en-US" sz="2000" dirty="0">
                <a:solidFill>
                  <a:srgbClr val="FFFF00"/>
                </a:solidFill>
                <a:latin typeface="Times New Roman" panose="02020603050405020304" pitchFamily="18" charset="0"/>
                <a:ea typeface="+mj-ea"/>
                <a:cs typeface="Times New Roman" panose="02020603050405020304" pitchFamily="18" charset="0"/>
              </a:rPr>
              <a:t>1)Find the number odd parity or check bits needed when we have  2048 bit input word?</a:t>
            </a:r>
          </a:p>
          <a:p>
            <a:pPr algn="just"/>
            <a:r>
              <a:rPr lang="en-US" sz="2000" dirty="0">
                <a:solidFill>
                  <a:srgbClr val="FFFF00"/>
                </a:solidFill>
                <a:latin typeface="Times New Roman" panose="02020603050405020304" pitchFamily="18" charset="0"/>
                <a:ea typeface="+mj-ea"/>
                <a:cs typeface="Times New Roman" panose="02020603050405020304" pitchFamily="18" charset="0"/>
              </a:rPr>
              <a:t>Solution:  input word = 2048 bits = 2^12 =12 bits.</a:t>
            </a: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r>
              <a:rPr lang="en-US" sz="2000" dirty="0">
                <a:solidFill>
                  <a:srgbClr val="FFFF00"/>
                </a:solidFill>
                <a:latin typeface="Times New Roman" panose="02020603050405020304" pitchFamily="18" charset="0"/>
                <a:ea typeface="+mj-ea"/>
                <a:cs typeface="Times New Roman" panose="02020603050405020304" pitchFamily="18" charset="0"/>
              </a:rPr>
              <a:t>2) Suppose an 8-bit input data is 11101010. Determine the odd parity or check bits?</a:t>
            </a:r>
          </a:p>
          <a:p>
            <a:pPr algn="just"/>
            <a:r>
              <a:rPr lang="en-US" sz="2000" dirty="0">
                <a:solidFill>
                  <a:srgbClr val="FFFF00"/>
                </a:solidFill>
                <a:latin typeface="Times New Roman" panose="02020603050405020304" pitchFamily="18" charset="0"/>
                <a:ea typeface="+mj-ea"/>
                <a:cs typeface="Times New Roman" panose="02020603050405020304" pitchFamily="18" charset="0"/>
              </a:rPr>
              <a:t>Solution:</a:t>
            </a: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nSpc>
                <a:spcPct val="107000"/>
              </a:lnSpc>
              <a:spcAft>
                <a:spcPts val="800"/>
              </a:spcAft>
            </a:pPr>
            <a:r>
              <a:rPr lang="en-IN" sz="2000" dirty="0">
                <a:solidFill>
                  <a:srgbClr val="FFFF00"/>
                </a:solidFill>
                <a:latin typeface="Times New Roman" panose="02020603050405020304" pitchFamily="18" charset="0"/>
                <a:cs typeface="Times New Roman" panose="02020603050405020304" pitchFamily="18" charset="0"/>
              </a:rPr>
              <a:t>P1 = D3⊕D5⊕D7⊕D9⊕ D11 = 0⊕1⊕1⊕0⊕1 = 0</a:t>
            </a:r>
          </a:p>
          <a:p>
            <a:pPr>
              <a:lnSpc>
                <a:spcPct val="107000"/>
              </a:lnSpc>
              <a:spcAft>
                <a:spcPts val="800"/>
              </a:spcAft>
            </a:pPr>
            <a:r>
              <a:rPr lang="en-IN" sz="2000" dirty="0">
                <a:solidFill>
                  <a:srgbClr val="FFFF00"/>
                </a:solidFill>
                <a:latin typeface="Times New Roman" panose="02020603050405020304" pitchFamily="18" charset="0"/>
                <a:cs typeface="Times New Roman" panose="02020603050405020304" pitchFamily="18" charset="0"/>
              </a:rPr>
              <a:t>P2 = D3⊕D6⊕D7⊕D10⊕D11 = 0⊕0⊕1⊕1⊕1 =0</a:t>
            </a:r>
          </a:p>
          <a:p>
            <a:pPr>
              <a:lnSpc>
                <a:spcPct val="107000"/>
              </a:lnSpc>
              <a:spcAft>
                <a:spcPts val="800"/>
              </a:spcAft>
            </a:pPr>
            <a:r>
              <a:rPr lang="en-IN" sz="2000" dirty="0">
                <a:solidFill>
                  <a:srgbClr val="FFFF00"/>
                </a:solidFill>
                <a:latin typeface="Times New Roman" panose="02020603050405020304" pitchFamily="18" charset="0"/>
                <a:cs typeface="Times New Roman" panose="02020603050405020304" pitchFamily="18" charset="0"/>
              </a:rPr>
              <a:t>P4= D5⊕D6⊕D7⊕D12 =  1⊕0⊕1⊕1 = 0</a:t>
            </a:r>
          </a:p>
          <a:p>
            <a:pPr>
              <a:lnSpc>
                <a:spcPct val="107000"/>
              </a:lnSpc>
              <a:spcAft>
                <a:spcPts val="800"/>
              </a:spcAft>
            </a:pPr>
            <a:r>
              <a:rPr lang="en-IN" sz="2000" dirty="0">
                <a:solidFill>
                  <a:srgbClr val="FFFF00"/>
                </a:solidFill>
                <a:latin typeface="Times New Roman" panose="02020603050405020304" pitchFamily="18" charset="0"/>
                <a:cs typeface="Times New Roman" panose="02020603050405020304" pitchFamily="18" charset="0"/>
              </a:rPr>
              <a:t>P8 = D9⊕D10⊕D11⊕D12 = 0⊕1⊕1⊕1 = 0</a:t>
            </a:r>
            <a:endParaRPr lang="en-US" sz="2000" dirty="0">
              <a:solidFill>
                <a:srgbClr val="FFFF00"/>
              </a:solidFill>
              <a:latin typeface="Times New Roman" panose="02020603050405020304" pitchFamily="18" charset="0"/>
              <a:ea typeface="+mj-ea"/>
              <a:cs typeface="Times New Roman" panose="02020603050405020304" pitchFamily="18" charset="0"/>
            </a:endParaRPr>
          </a:p>
        </p:txBody>
      </p:sp>
      <p:sp>
        <p:nvSpPr>
          <p:cNvPr id="5" name="Slide Number Placeholder 4">
            <a:extLst>
              <a:ext uri="{FF2B5EF4-FFF2-40B4-BE49-F238E27FC236}">
                <a16:creationId xmlns:a16="http://schemas.microsoft.com/office/drawing/2014/main" id="{367F16F8-C04B-425D-8C50-D64A93E12E5E}"/>
              </a:ext>
            </a:extLst>
          </p:cNvPr>
          <p:cNvSpPr>
            <a:spLocks noGrp="1"/>
          </p:cNvSpPr>
          <p:nvPr>
            <p:ph type="sldNum" sz="quarter" idx="12"/>
          </p:nvPr>
        </p:nvSpPr>
        <p:spPr/>
        <p:txBody>
          <a:bodyPr/>
          <a:lstStyle/>
          <a:p>
            <a:fld id="{9DC5CEF6-2448-4819-BB0A-CF7DF7A00F93}" type="slidenum">
              <a:rPr lang="en-IN" smtClean="0"/>
              <a:t>34</a:t>
            </a:fld>
            <a:endParaRPr lang="en-IN"/>
          </a:p>
        </p:txBody>
      </p:sp>
      <p:graphicFrame>
        <p:nvGraphicFramePr>
          <p:cNvPr id="3" name="Table 6">
            <a:extLst>
              <a:ext uri="{FF2B5EF4-FFF2-40B4-BE49-F238E27FC236}">
                <a16:creationId xmlns:a16="http://schemas.microsoft.com/office/drawing/2014/main" id="{238E8716-E39A-4630-9DB8-0467E7D431D9}"/>
              </a:ext>
            </a:extLst>
          </p:cNvPr>
          <p:cNvGraphicFramePr>
            <a:graphicFrameLocks noGrp="1"/>
          </p:cNvGraphicFramePr>
          <p:nvPr/>
        </p:nvGraphicFramePr>
        <p:xfrm>
          <a:off x="1432262" y="3011750"/>
          <a:ext cx="8439700" cy="1379348"/>
        </p:xfrm>
        <a:graphic>
          <a:graphicData uri="http://schemas.openxmlformats.org/drawingml/2006/table">
            <a:tbl>
              <a:tblPr firstRow="1" bandRow="1">
                <a:tableStyleId>{5C22544A-7EE6-4342-B048-85BDC9FD1C3A}</a:tableStyleId>
              </a:tblPr>
              <a:tblGrid>
                <a:gridCol w="1017842">
                  <a:extLst>
                    <a:ext uri="{9D8B030D-6E8A-4147-A177-3AD203B41FA5}">
                      <a16:colId xmlns:a16="http://schemas.microsoft.com/office/drawing/2014/main" val="4124589581"/>
                    </a:ext>
                  </a:extLst>
                </a:gridCol>
                <a:gridCol w="632387">
                  <a:extLst>
                    <a:ext uri="{9D8B030D-6E8A-4147-A177-3AD203B41FA5}">
                      <a16:colId xmlns:a16="http://schemas.microsoft.com/office/drawing/2014/main" val="1276839512"/>
                    </a:ext>
                  </a:extLst>
                </a:gridCol>
                <a:gridCol w="632387">
                  <a:extLst>
                    <a:ext uri="{9D8B030D-6E8A-4147-A177-3AD203B41FA5}">
                      <a16:colId xmlns:a16="http://schemas.microsoft.com/office/drawing/2014/main" val="482827471"/>
                    </a:ext>
                  </a:extLst>
                </a:gridCol>
                <a:gridCol w="632387">
                  <a:extLst>
                    <a:ext uri="{9D8B030D-6E8A-4147-A177-3AD203B41FA5}">
                      <a16:colId xmlns:a16="http://schemas.microsoft.com/office/drawing/2014/main" val="1430662090"/>
                    </a:ext>
                  </a:extLst>
                </a:gridCol>
                <a:gridCol w="632387">
                  <a:extLst>
                    <a:ext uri="{9D8B030D-6E8A-4147-A177-3AD203B41FA5}">
                      <a16:colId xmlns:a16="http://schemas.microsoft.com/office/drawing/2014/main" val="3804119377"/>
                    </a:ext>
                  </a:extLst>
                </a:gridCol>
                <a:gridCol w="632387">
                  <a:extLst>
                    <a:ext uri="{9D8B030D-6E8A-4147-A177-3AD203B41FA5}">
                      <a16:colId xmlns:a16="http://schemas.microsoft.com/office/drawing/2014/main" val="2811287699"/>
                    </a:ext>
                  </a:extLst>
                </a:gridCol>
                <a:gridCol w="632387">
                  <a:extLst>
                    <a:ext uri="{9D8B030D-6E8A-4147-A177-3AD203B41FA5}">
                      <a16:colId xmlns:a16="http://schemas.microsoft.com/office/drawing/2014/main" val="103847360"/>
                    </a:ext>
                  </a:extLst>
                </a:gridCol>
                <a:gridCol w="632387">
                  <a:extLst>
                    <a:ext uri="{9D8B030D-6E8A-4147-A177-3AD203B41FA5}">
                      <a16:colId xmlns:a16="http://schemas.microsoft.com/office/drawing/2014/main" val="4249831734"/>
                    </a:ext>
                  </a:extLst>
                </a:gridCol>
                <a:gridCol w="632387">
                  <a:extLst>
                    <a:ext uri="{9D8B030D-6E8A-4147-A177-3AD203B41FA5}">
                      <a16:colId xmlns:a16="http://schemas.microsoft.com/office/drawing/2014/main" val="2602102377"/>
                    </a:ext>
                  </a:extLst>
                </a:gridCol>
                <a:gridCol w="598252">
                  <a:extLst>
                    <a:ext uri="{9D8B030D-6E8A-4147-A177-3AD203B41FA5}">
                      <a16:colId xmlns:a16="http://schemas.microsoft.com/office/drawing/2014/main" val="4037195736"/>
                    </a:ext>
                  </a:extLst>
                </a:gridCol>
                <a:gridCol w="598252">
                  <a:extLst>
                    <a:ext uri="{9D8B030D-6E8A-4147-A177-3AD203B41FA5}">
                      <a16:colId xmlns:a16="http://schemas.microsoft.com/office/drawing/2014/main" val="2008138135"/>
                    </a:ext>
                  </a:extLst>
                </a:gridCol>
                <a:gridCol w="598252">
                  <a:extLst>
                    <a:ext uri="{9D8B030D-6E8A-4147-A177-3AD203B41FA5}">
                      <a16:colId xmlns:a16="http://schemas.microsoft.com/office/drawing/2014/main" val="1253680506"/>
                    </a:ext>
                  </a:extLst>
                </a:gridCol>
                <a:gridCol w="568006">
                  <a:extLst>
                    <a:ext uri="{9D8B030D-6E8A-4147-A177-3AD203B41FA5}">
                      <a16:colId xmlns:a16="http://schemas.microsoft.com/office/drawing/2014/main" val="3895204289"/>
                    </a:ext>
                  </a:extLst>
                </a:gridCol>
              </a:tblGrid>
              <a:tr h="370840">
                <a:tc>
                  <a:txBody>
                    <a:bodyPr/>
                    <a:lstStyle/>
                    <a:p>
                      <a:pPr>
                        <a:lnSpc>
                          <a:spcPct val="107000"/>
                        </a:lnSpc>
                        <a:spcAft>
                          <a:spcPts val="0"/>
                        </a:spcAft>
                      </a:pPr>
                      <a:r>
                        <a:rPr lang="en-IN" sz="1600" dirty="0">
                          <a:effectLst/>
                          <a:latin typeface="Times New Roman" panose="02020603050405020304" pitchFamily="18" charset="0"/>
                          <a:cs typeface="Times New Roman" panose="02020603050405020304" pitchFamily="18" charset="0"/>
                        </a:rPr>
                        <a:t>Bit</a:t>
                      </a:r>
                    </a:p>
                    <a:p>
                      <a:pPr>
                        <a:lnSpc>
                          <a:spcPct val="107000"/>
                        </a:lnSpc>
                        <a:spcAft>
                          <a:spcPts val="0"/>
                        </a:spcAft>
                      </a:pPr>
                      <a:r>
                        <a:rPr lang="en-IN" sz="1600" dirty="0">
                          <a:effectLst/>
                          <a:latin typeface="Times New Roman" panose="02020603050405020304" pitchFamily="18" charset="0"/>
                          <a:cs typeface="Times New Roman" panose="02020603050405020304" pitchFamily="18" charset="0"/>
                        </a:rPr>
                        <a:t>position</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r>
                        <a:rPr lang="en-IN" dirty="0"/>
                        <a:t>12</a:t>
                      </a:r>
                    </a:p>
                  </a:txBody>
                  <a:tcPr/>
                </a:tc>
                <a:tc>
                  <a:txBody>
                    <a:bodyPr/>
                    <a:lstStyle/>
                    <a:p>
                      <a:r>
                        <a:rPr lang="en-IN" dirty="0"/>
                        <a:t>11</a:t>
                      </a:r>
                    </a:p>
                  </a:txBody>
                  <a:tcPr/>
                </a:tc>
                <a:tc>
                  <a:txBody>
                    <a:bodyPr/>
                    <a:lstStyle/>
                    <a:p>
                      <a:r>
                        <a:rPr lang="en-IN" dirty="0"/>
                        <a:t>10</a:t>
                      </a:r>
                    </a:p>
                  </a:txBody>
                  <a:tcPr/>
                </a:tc>
                <a:tc>
                  <a:txBody>
                    <a:bodyPr/>
                    <a:lstStyle/>
                    <a:p>
                      <a:r>
                        <a:rPr lang="en-IN" dirty="0"/>
                        <a:t>9</a:t>
                      </a:r>
                    </a:p>
                  </a:txBody>
                  <a:tcPr/>
                </a:tc>
                <a:tc>
                  <a:txBody>
                    <a:bodyPr/>
                    <a:lstStyle/>
                    <a:p>
                      <a:r>
                        <a:rPr lang="en-IN" dirty="0"/>
                        <a:t>8</a:t>
                      </a:r>
                    </a:p>
                  </a:txBody>
                  <a:tcPr/>
                </a:tc>
                <a:tc>
                  <a:txBody>
                    <a:bodyPr/>
                    <a:lstStyle/>
                    <a:p>
                      <a:r>
                        <a:rPr lang="en-IN" dirty="0"/>
                        <a:t>7</a:t>
                      </a:r>
                    </a:p>
                  </a:txBody>
                  <a:tcPr/>
                </a:tc>
                <a:tc>
                  <a:txBody>
                    <a:bodyPr/>
                    <a:lstStyle/>
                    <a:p>
                      <a:r>
                        <a:rPr lang="en-IN" dirty="0"/>
                        <a:t>6</a:t>
                      </a:r>
                    </a:p>
                  </a:txBody>
                  <a:tcPr/>
                </a:tc>
                <a:tc>
                  <a:txBody>
                    <a:bodyPr/>
                    <a:lstStyle/>
                    <a:p>
                      <a:r>
                        <a:rPr lang="en-IN" dirty="0"/>
                        <a:t>5</a:t>
                      </a:r>
                    </a:p>
                  </a:txBody>
                  <a:tcPr/>
                </a:tc>
                <a:tc>
                  <a:txBody>
                    <a:bodyPr/>
                    <a:lstStyle/>
                    <a:p>
                      <a:r>
                        <a:rPr lang="en-IN" dirty="0"/>
                        <a:t>4</a:t>
                      </a:r>
                    </a:p>
                  </a:txBody>
                  <a:tcPr/>
                </a:tc>
                <a:tc>
                  <a:txBody>
                    <a:bodyPr/>
                    <a:lstStyle/>
                    <a:p>
                      <a:r>
                        <a:rPr lang="en-IN" dirty="0"/>
                        <a:t>3</a:t>
                      </a:r>
                    </a:p>
                  </a:txBody>
                  <a:tcPr/>
                </a:tc>
                <a:tc>
                  <a:txBody>
                    <a:bodyPr/>
                    <a:lstStyle/>
                    <a:p>
                      <a:r>
                        <a:rPr lang="en-IN" dirty="0"/>
                        <a:t>2</a:t>
                      </a:r>
                    </a:p>
                  </a:txBody>
                  <a:tcPr/>
                </a:tc>
                <a:tc>
                  <a:txBody>
                    <a:bodyPr/>
                    <a:lstStyle/>
                    <a:p>
                      <a:r>
                        <a:rPr lang="en-IN" dirty="0"/>
                        <a:t>1</a:t>
                      </a:r>
                    </a:p>
                  </a:txBody>
                  <a:tcPr/>
                </a:tc>
                <a:extLst>
                  <a:ext uri="{0D108BD9-81ED-4DB2-BD59-A6C34878D82A}">
                    <a16:rowId xmlns:a16="http://schemas.microsoft.com/office/drawing/2014/main" val="2096614395"/>
                  </a:ext>
                </a:extLst>
              </a:tr>
              <a:tr h="370840">
                <a:tc>
                  <a:txBody>
                    <a:bodyPr/>
                    <a:lstStyle/>
                    <a:p>
                      <a:pPr>
                        <a:lnSpc>
                          <a:spcPct val="107000"/>
                        </a:lnSpc>
                        <a:spcAft>
                          <a:spcPts val="0"/>
                        </a:spcAft>
                      </a:pPr>
                      <a:r>
                        <a:rPr lang="en-IN" sz="1600" dirty="0">
                          <a:effectLst/>
                          <a:latin typeface="Times New Roman" panose="02020603050405020304" pitchFamily="18" charset="0"/>
                          <a:cs typeface="Times New Roman" panose="02020603050405020304" pitchFamily="18" charset="0"/>
                        </a:rPr>
                        <a:t>Hamming Code</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r>
                        <a:rPr lang="en-IN" dirty="0"/>
                        <a:t>D12</a:t>
                      </a:r>
                    </a:p>
                  </a:txBody>
                  <a:tcPr/>
                </a:tc>
                <a:tc>
                  <a:txBody>
                    <a:bodyPr/>
                    <a:lstStyle/>
                    <a:p>
                      <a:r>
                        <a:rPr lang="en-IN" dirty="0"/>
                        <a:t>D11</a:t>
                      </a:r>
                    </a:p>
                  </a:txBody>
                  <a:tcPr/>
                </a:tc>
                <a:tc>
                  <a:txBody>
                    <a:bodyPr/>
                    <a:lstStyle/>
                    <a:p>
                      <a:r>
                        <a:rPr lang="en-IN" dirty="0"/>
                        <a:t>D10</a:t>
                      </a:r>
                    </a:p>
                  </a:txBody>
                  <a:tcPr/>
                </a:tc>
                <a:tc>
                  <a:txBody>
                    <a:bodyPr/>
                    <a:lstStyle/>
                    <a:p>
                      <a:r>
                        <a:rPr lang="en-IN" dirty="0"/>
                        <a:t>D9</a:t>
                      </a:r>
                    </a:p>
                  </a:txBody>
                  <a:tcPr/>
                </a:tc>
                <a:tc>
                  <a:txBody>
                    <a:bodyPr/>
                    <a:lstStyle/>
                    <a:p>
                      <a:r>
                        <a:rPr lang="en-IN" dirty="0"/>
                        <a:t>P8</a:t>
                      </a:r>
                    </a:p>
                  </a:txBody>
                  <a:tcPr/>
                </a:tc>
                <a:tc>
                  <a:txBody>
                    <a:bodyPr/>
                    <a:lstStyle/>
                    <a:p>
                      <a:r>
                        <a:rPr lang="en-IN" dirty="0"/>
                        <a:t>D7</a:t>
                      </a:r>
                    </a:p>
                  </a:txBody>
                  <a:tcPr/>
                </a:tc>
                <a:tc>
                  <a:txBody>
                    <a:bodyPr/>
                    <a:lstStyle/>
                    <a:p>
                      <a:r>
                        <a:rPr lang="en-IN" dirty="0"/>
                        <a:t>D6</a:t>
                      </a:r>
                    </a:p>
                  </a:txBody>
                  <a:tcPr/>
                </a:tc>
                <a:tc>
                  <a:txBody>
                    <a:bodyPr/>
                    <a:lstStyle/>
                    <a:p>
                      <a:r>
                        <a:rPr lang="en-IN" dirty="0"/>
                        <a:t>D5</a:t>
                      </a:r>
                    </a:p>
                  </a:txBody>
                  <a:tcPr/>
                </a:tc>
                <a:tc>
                  <a:txBody>
                    <a:bodyPr/>
                    <a:lstStyle/>
                    <a:p>
                      <a:r>
                        <a:rPr lang="en-IN" dirty="0"/>
                        <a:t>P4</a:t>
                      </a:r>
                    </a:p>
                  </a:txBody>
                  <a:tcPr/>
                </a:tc>
                <a:tc>
                  <a:txBody>
                    <a:bodyPr/>
                    <a:lstStyle/>
                    <a:p>
                      <a:r>
                        <a:rPr lang="en-IN" dirty="0"/>
                        <a:t>D3</a:t>
                      </a:r>
                    </a:p>
                  </a:txBody>
                  <a:tcPr/>
                </a:tc>
                <a:tc>
                  <a:txBody>
                    <a:bodyPr/>
                    <a:lstStyle/>
                    <a:p>
                      <a:r>
                        <a:rPr lang="en-IN" dirty="0"/>
                        <a:t>P2</a:t>
                      </a:r>
                    </a:p>
                  </a:txBody>
                  <a:tcPr/>
                </a:tc>
                <a:tc>
                  <a:txBody>
                    <a:bodyPr/>
                    <a:lstStyle/>
                    <a:p>
                      <a:r>
                        <a:rPr lang="en-IN" dirty="0"/>
                        <a:t>P1</a:t>
                      </a:r>
                    </a:p>
                  </a:txBody>
                  <a:tcPr/>
                </a:tc>
                <a:extLst>
                  <a:ext uri="{0D108BD9-81ED-4DB2-BD59-A6C34878D82A}">
                    <a16:rowId xmlns:a16="http://schemas.microsoft.com/office/drawing/2014/main" val="4010673653"/>
                  </a:ext>
                </a:extLst>
              </a:tr>
              <a:tr h="370840">
                <a:tc>
                  <a:txBody>
                    <a:bodyPr/>
                    <a:lstStyle/>
                    <a:p>
                      <a:pPr>
                        <a:lnSpc>
                          <a:spcPct val="107000"/>
                        </a:lnSpc>
                        <a:spcAft>
                          <a:spcPts val="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Input Data</a:t>
                      </a:r>
                    </a:p>
                  </a:txBody>
                  <a:tcPr marL="68580" marR="68580" marT="0" marB="0"/>
                </a:tc>
                <a:tc>
                  <a:txBody>
                    <a:bodyPr/>
                    <a:lstStyle/>
                    <a:p>
                      <a:r>
                        <a:rPr lang="en-IN" dirty="0"/>
                        <a:t>1</a:t>
                      </a:r>
                    </a:p>
                  </a:txBody>
                  <a:tcPr/>
                </a:tc>
                <a:tc>
                  <a:txBody>
                    <a:bodyPr/>
                    <a:lstStyle/>
                    <a:p>
                      <a:r>
                        <a:rPr lang="en-IN" dirty="0"/>
                        <a:t>1</a:t>
                      </a:r>
                    </a:p>
                  </a:txBody>
                  <a:tcPr/>
                </a:tc>
                <a:tc>
                  <a:txBody>
                    <a:bodyPr/>
                    <a:lstStyle/>
                    <a:p>
                      <a:r>
                        <a:rPr lang="en-IN" dirty="0"/>
                        <a:t>1</a:t>
                      </a:r>
                    </a:p>
                  </a:txBody>
                  <a:tcPr/>
                </a:tc>
                <a:tc>
                  <a:txBody>
                    <a:bodyPr/>
                    <a:lstStyle/>
                    <a:p>
                      <a:r>
                        <a:rPr lang="en-IN" dirty="0"/>
                        <a:t>0</a:t>
                      </a:r>
                    </a:p>
                  </a:txBody>
                  <a:tcPr/>
                </a:tc>
                <a:tc>
                  <a:txBody>
                    <a:bodyPr/>
                    <a:lstStyle/>
                    <a:p>
                      <a:endParaRPr lang="en-IN" dirty="0"/>
                    </a:p>
                  </a:txBody>
                  <a:tcPr/>
                </a:tc>
                <a:tc>
                  <a:txBody>
                    <a:bodyPr/>
                    <a:lstStyle/>
                    <a:p>
                      <a:r>
                        <a:rPr lang="en-IN" dirty="0"/>
                        <a:t>1</a:t>
                      </a:r>
                    </a:p>
                  </a:txBody>
                  <a:tcPr/>
                </a:tc>
                <a:tc>
                  <a:txBody>
                    <a:bodyPr/>
                    <a:lstStyle/>
                    <a:p>
                      <a:r>
                        <a:rPr lang="en-IN" dirty="0"/>
                        <a:t>0</a:t>
                      </a:r>
                    </a:p>
                  </a:txBody>
                  <a:tcPr/>
                </a:tc>
                <a:tc>
                  <a:txBody>
                    <a:bodyPr/>
                    <a:lstStyle/>
                    <a:p>
                      <a:r>
                        <a:rPr lang="en-IN" dirty="0"/>
                        <a:t>1</a:t>
                      </a:r>
                    </a:p>
                  </a:txBody>
                  <a:tcPr/>
                </a:tc>
                <a:tc>
                  <a:txBody>
                    <a:bodyPr/>
                    <a:lstStyle/>
                    <a:p>
                      <a:endParaRPr lang="en-IN" dirty="0"/>
                    </a:p>
                  </a:txBody>
                  <a:tcPr/>
                </a:tc>
                <a:tc>
                  <a:txBody>
                    <a:bodyPr/>
                    <a:lstStyle/>
                    <a:p>
                      <a:r>
                        <a:rPr lang="en-IN" dirty="0"/>
                        <a:t>0</a:t>
                      </a:r>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2990314252"/>
                  </a:ext>
                </a:extLst>
              </a:tr>
            </a:tbl>
          </a:graphicData>
        </a:graphic>
      </p:graphicFrame>
    </p:spTree>
    <p:extLst>
      <p:ext uri="{BB962C8B-B14F-4D97-AF65-F5344CB8AC3E}">
        <p14:creationId xmlns:p14="http://schemas.microsoft.com/office/powerpoint/2010/main" val="4297156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2" y="554400"/>
            <a:ext cx="9679013" cy="646331"/>
          </a:xfrm>
          <a:prstGeom prst="rect">
            <a:avLst/>
          </a:prstGeom>
        </p:spPr>
        <p:txBody>
          <a:bodyPr wrap="square">
            <a:spAutoFit/>
          </a:bodyPr>
          <a:lstStyle/>
          <a:p>
            <a:r>
              <a:rPr lang="en-US" sz="3600" b="1" dirty="0">
                <a:solidFill>
                  <a:srgbClr val="FFFF00"/>
                </a:solidFill>
                <a:latin typeface="Times New Roman" panose="02020603050405020304" pitchFamily="18" charset="0"/>
                <a:cs typeface="Times New Roman" panose="02020603050405020304" pitchFamily="18" charset="0"/>
              </a:rPr>
              <a:t>Assignment: 3 - Solutions (Continued..)</a:t>
            </a:r>
          </a:p>
        </p:txBody>
      </p:sp>
      <p:sp>
        <p:nvSpPr>
          <p:cNvPr id="2" name="Rectangle 1">
            <a:extLst>
              <a:ext uri="{FF2B5EF4-FFF2-40B4-BE49-F238E27FC236}">
                <a16:creationId xmlns:a16="http://schemas.microsoft.com/office/drawing/2014/main" id="{20B7C9B9-59DC-4A70-9A80-AA00D29AC904}"/>
              </a:ext>
            </a:extLst>
          </p:cNvPr>
          <p:cNvSpPr/>
          <p:nvPr/>
        </p:nvSpPr>
        <p:spPr>
          <a:xfrm>
            <a:off x="1210624" y="1316011"/>
            <a:ext cx="9117367" cy="5772093"/>
          </a:xfrm>
          <a:prstGeom prst="rect">
            <a:avLst/>
          </a:prstGeom>
        </p:spPr>
        <p:txBody>
          <a:bodyPr wrap="square">
            <a:spAutoFit/>
          </a:bodyPr>
          <a:lstStyle/>
          <a:p>
            <a:pPr algn="just"/>
            <a:r>
              <a:rPr lang="en-US" sz="2000" dirty="0">
                <a:solidFill>
                  <a:srgbClr val="FFFF00"/>
                </a:solidFill>
                <a:latin typeface="Times New Roman" panose="02020603050405020304" pitchFamily="18" charset="0"/>
                <a:cs typeface="Times New Roman" panose="02020603050405020304" pitchFamily="18" charset="0"/>
              </a:rPr>
              <a:t>3) </a:t>
            </a:r>
            <a:r>
              <a:rPr lang="en-US" sz="1400" dirty="0">
                <a:solidFill>
                  <a:srgbClr val="FFFF00"/>
                </a:solidFill>
                <a:latin typeface="Times New Roman" panose="02020603050405020304" pitchFamily="18" charset="0"/>
                <a:cs typeface="Times New Roman" panose="02020603050405020304" pitchFamily="18" charset="0"/>
              </a:rPr>
              <a:t>Suppose an 8-bit word is 00111101, Determines the even parity bits, hamming code word and illustrate how to correct when a single bit error occurs?</a:t>
            </a: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nSpc>
                <a:spcPct val="107000"/>
              </a:lnSpc>
              <a:spcAft>
                <a:spcPts val="800"/>
              </a:spcAft>
            </a:pPr>
            <a:r>
              <a:rPr lang="en-IN" sz="1200" dirty="0">
                <a:solidFill>
                  <a:srgbClr val="FFFF00"/>
                </a:solidFill>
                <a:latin typeface="Times New Roman" panose="02020603050405020304" pitchFamily="18" charset="0"/>
                <a:cs typeface="Times New Roman" panose="02020603050405020304" pitchFamily="18" charset="0"/>
              </a:rPr>
              <a:t>P1 = D3⊕D5⊕D7⊕D9⊕ D11 = 1⊕0⊕1⊕1⊕0 = 1</a:t>
            </a:r>
          </a:p>
          <a:p>
            <a:pPr>
              <a:lnSpc>
                <a:spcPct val="107000"/>
              </a:lnSpc>
              <a:spcAft>
                <a:spcPts val="800"/>
              </a:spcAft>
            </a:pPr>
            <a:r>
              <a:rPr lang="en-IN" sz="1200" dirty="0">
                <a:solidFill>
                  <a:srgbClr val="FFFF00"/>
                </a:solidFill>
                <a:latin typeface="Times New Roman" panose="02020603050405020304" pitchFamily="18" charset="0"/>
                <a:cs typeface="Times New Roman" panose="02020603050405020304" pitchFamily="18" charset="0"/>
              </a:rPr>
              <a:t>P2 = D3⊕D6⊕D7⊕D10⊕D11 = 1⊕1⊕1⊕1⊕0 =0</a:t>
            </a:r>
          </a:p>
          <a:p>
            <a:pPr>
              <a:lnSpc>
                <a:spcPct val="107000"/>
              </a:lnSpc>
              <a:spcAft>
                <a:spcPts val="800"/>
              </a:spcAft>
            </a:pPr>
            <a:r>
              <a:rPr lang="en-IN" sz="1200" dirty="0">
                <a:solidFill>
                  <a:srgbClr val="FFFF00"/>
                </a:solidFill>
                <a:latin typeface="Times New Roman" panose="02020603050405020304" pitchFamily="18" charset="0"/>
                <a:cs typeface="Times New Roman" panose="02020603050405020304" pitchFamily="18" charset="0"/>
              </a:rPr>
              <a:t>P4= D5⊕D6⊕D7⊕D12 =  0⊕1⊕1⊕0 = 0</a:t>
            </a:r>
          </a:p>
          <a:p>
            <a:pPr>
              <a:lnSpc>
                <a:spcPct val="107000"/>
              </a:lnSpc>
              <a:spcAft>
                <a:spcPts val="800"/>
              </a:spcAft>
            </a:pPr>
            <a:r>
              <a:rPr lang="en-IN" sz="1200" dirty="0">
                <a:solidFill>
                  <a:srgbClr val="FFFF00"/>
                </a:solidFill>
                <a:latin typeface="Times New Roman" panose="02020603050405020304" pitchFamily="18" charset="0"/>
                <a:cs typeface="Times New Roman" panose="02020603050405020304" pitchFamily="18" charset="0"/>
              </a:rPr>
              <a:t>P8 = D9⊕D10⊕D11⊕D12 = 1⊕1⊕0⊕0 = 0 </a:t>
            </a:r>
          </a:p>
          <a:p>
            <a:pPr>
              <a:lnSpc>
                <a:spcPct val="107000"/>
              </a:lnSpc>
              <a:spcAft>
                <a:spcPts val="800"/>
              </a:spcAft>
            </a:pPr>
            <a:r>
              <a:rPr lang="en-IN" sz="1200" dirty="0">
                <a:solidFill>
                  <a:srgbClr val="FFFF00"/>
                </a:solidFill>
                <a:latin typeface="Times New Roman" panose="02020603050405020304" pitchFamily="18" charset="0"/>
                <a:cs typeface="Times New Roman" panose="02020603050405020304" pitchFamily="18" charset="0"/>
              </a:rPr>
              <a:t>Supposed error occurred in fifth position that is D5 got 1 instead of 0</a:t>
            </a:r>
          </a:p>
          <a:p>
            <a:pPr>
              <a:lnSpc>
                <a:spcPct val="107000"/>
              </a:lnSpc>
              <a:spcAft>
                <a:spcPts val="800"/>
              </a:spcAft>
            </a:pPr>
            <a:r>
              <a:rPr lang="en-IN" sz="1200" dirty="0">
                <a:solidFill>
                  <a:srgbClr val="FFFF00"/>
                </a:solidFill>
                <a:latin typeface="Times New Roman" panose="02020603050405020304" pitchFamily="18" charset="0"/>
                <a:cs typeface="Times New Roman" panose="02020603050405020304" pitchFamily="18" charset="0"/>
              </a:rPr>
              <a:t> then calculate new even parity. </a:t>
            </a:r>
          </a:p>
          <a:p>
            <a:pPr>
              <a:lnSpc>
                <a:spcPct val="107000"/>
              </a:lnSpc>
              <a:spcAft>
                <a:spcPts val="800"/>
              </a:spcAft>
            </a:pPr>
            <a:r>
              <a:rPr lang="en-IN" sz="1200" dirty="0">
                <a:solidFill>
                  <a:srgbClr val="FFFF00"/>
                </a:solidFill>
                <a:latin typeface="Times New Roman" panose="02020603050405020304" pitchFamily="18" charset="0"/>
                <a:cs typeface="Times New Roman" panose="02020603050405020304" pitchFamily="18" charset="0"/>
              </a:rPr>
              <a:t>P1 = D3⊕D5⊕D7⊕D9⊕ D11 = 1⊕1⊕1⊕1⊕0 = 0</a:t>
            </a:r>
          </a:p>
          <a:p>
            <a:pPr>
              <a:lnSpc>
                <a:spcPct val="107000"/>
              </a:lnSpc>
              <a:spcAft>
                <a:spcPts val="800"/>
              </a:spcAft>
            </a:pPr>
            <a:r>
              <a:rPr lang="en-IN" sz="1200" dirty="0">
                <a:solidFill>
                  <a:srgbClr val="FFFF00"/>
                </a:solidFill>
                <a:latin typeface="Times New Roman" panose="02020603050405020304" pitchFamily="18" charset="0"/>
                <a:cs typeface="Times New Roman" panose="02020603050405020304" pitchFamily="18" charset="0"/>
              </a:rPr>
              <a:t>P2 = D3⊕D6⊕D7⊕D10⊕D11 = 1⊕1⊕1⊕1⊕0 =0</a:t>
            </a:r>
          </a:p>
          <a:p>
            <a:pPr>
              <a:lnSpc>
                <a:spcPct val="107000"/>
              </a:lnSpc>
              <a:spcAft>
                <a:spcPts val="800"/>
              </a:spcAft>
            </a:pPr>
            <a:r>
              <a:rPr lang="en-IN" sz="1200" dirty="0">
                <a:solidFill>
                  <a:srgbClr val="FFFF00"/>
                </a:solidFill>
                <a:latin typeface="Times New Roman" panose="02020603050405020304" pitchFamily="18" charset="0"/>
                <a:cs typeface="Times New Roman" panose="02020603050405020304" pitchFamily="18" charset="0"/>
              </a:rPr>
              <a:t>P4= D5⊕D6⊕D7⊕D12 =  1⊕1⊕1⊕0 = 1</a:t>
            </a:r>
          </a:p>
          <a:p>
            <a:pPr>
              <a:lnSpc>
                <a:spcPct val="107000"/>
              </a:lnSpc>
              <a:spcAft>
                <a:spcPts val="800"/>
              </a:spcAft>
            </a:pPr>
            <a:r>
              <a:rPr lang="en-IN" sz="1200" dirty="0">
                <a:solidFill>
                  <a:srgbClr val="FFFF00"/>
                </a:solidFill>
                <a:latin typeface="Times New Roman" panose="02020603050405020304" pitchFamily="18" charset="0"/>
                <a:cs typeface="Times New Roman" panose="02020603050405020304" pitchFamily="18" charset="0"/>
              </a:rPr>
              <a:t>P8 = D9⊕D10⊕D11⊕D12 = 1⊕1⊕0⊕0 = 0 </a:t>
            </a: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p:txBody>
      </p:sp>
      <p:sp>
        <p:nvSpPr>
          <p:cNvPr id="5" name="Slide Number Placeholder 4">
            <a:extLst>
              <a:ext uri="{FF2B5EF4-FFF2-40B4-BE49-F238E27FC236}">
                <a16:creationId xmlns:a16="http://schemas.microsoft.com/office/drawing/2014/main" id="{367F16F8-C04B-425D-8C50-D64A93E12E5E}"/>
              </a:ext>
            </a:extLst>
          </p:cNvPr>
          <p:cNvSpPr>
            <a:spLocks noGrp="1"/>
          </p:cNvSpPr>
          <p:nvPr>
            <p:ph type="sldNum" sz="quarter" idx="12"/>
          </p:nvPr>
        </p:nvSpPr>
        <p:spPr/>
        <p:txBody>
          <a:bodyPr/>
          <a:lstStyle/>
          <a:p>
            <a:fld id="{9DC5CEF6-2448-4819-BB0A-CF7DF7A00F93}" type="slidenum">
              <a:rPr lang="en-IN" smtClean="0"/>
              <a:t>35</a:t>
            </a:fld>
            <a:endParaRPr lang="en-IN"/>
          </a:p>
        </p:txBody>
      </p:sp>
      <p:graphicFrame>
        <p:nvGraphicFramePr>
          <p:cNvPr id="3" name="Table 6">
            <a:extLst>
              <a:ext uri="{FF2B5EF4-FFF2-40B4-BE49-F238E27FC236}">
                <a16:creationId xmlns:a16="http://schemas.microsoft.com/office/drawing/2014/main" id="{238E8716-E39A-4630-9DB8-0467E7D431D9}"/>
              </a:ext>
            </a:extLst>
          </p:cNvPr>
          <p:cNvGraphicFramePr>
            <a:graphicFrameLocks noGrp="1"/>
          </p:cNvGraphicFramePr>
          <p:nvPr>
            <p:extLst>
              <p:ext uri="{D42A27DB-BD31-4B8C-83A1-F6EECF244321}">
                <p14:modId xmlns:p14="http://schemas.microsoft.com/office/powerpoint/2010/main" val="2815370328"/>
              </p:ext>
            </p:extLst>
          </p:nvPr>
        </p:nvGraphicFramePr>
        <p:xfrm>
          <a:off x="1299400" y="1946430"/>
          <a:ext cx="8439700" cy="1253364"/>
        </p:xfrm>
        <a:graphic>
          <a:graphicData uri="http://schemas.openxmlformats.org/drawingml/2006/table">
            <a:tbl>
              <a:tblPr firstRow="1" bandRow="1">
                <a:tableStyleId>{5C22544A-7EE6-4342-B048-85BDC9FD1C3A}</a:tableStyleId>
              </a:tblPr>
              <a:tblGrid>
                <a:gridCol w="1017842">
                  <a:extLst>
                    <a:ext uri="{9D8B030D-6E8A-4147-A177-3AD203B41FA5}">
                      <a16:colId xmlns:a16="http://schemas.microsoft.com/office/drawing/2014/main" val="4124589581"/>
                    </a:ext>
                  </a:extLst>
                </a:gridCol>
                <a:gridCol w="632387">
                  <a:extLst>
                    <a:ext uri="{9D8B030D-6E8A-4147-A177-3AD203B41FA5}">
                      <a16:colId xmlns:a16="http://schemas.microsoft.com/office/drawing/2014/main" val="1276839512"/>
                    </a:ext>
                  </a:extLst>
                </a:gridCol>
                <a:gridCol w="632387">
                  <a:extLst>
                    <a:ext uri="{9D8B030D-6E8A-4147-A177-3AD203B41FA5}">
                      <a16:colId xmlns:a16="http://schemas.microsoft.com/office/drawing/2014/main" val="482827471"/>
                    </a:ext>
                  </a:extLst>
                </a:gridCol>
                <a:gridCol w="632387">
                  <a:extLst>
                    <a:ext uri="{9D8B030D-6E8A-4147-A177-3AD203B41FA5}">
                      <a16:colId xmlns:a16="http://schemas.microsoft.com/office/drawing/2014/main" val="1430662090"/>
                    </a:ext>
                  </a:extLst>
                </a:gridCol>
                <a:gridCol w="632387">
                  <a:extLst>
                    <a:ext uri="{9D8B030D-6E8A-4147-A177-3AD203B41FA5}">
                      <a16:colId xmlns:a16="http://schemas.microsoft.com/office/drawing/2014/main" val="3804119377"/>
                    </a:ext>
                  </a:extLst>
                </a:gridCol>
                <a:gridCol w="632387">
                  <a:extLst>
                    <a:ext uri="{9D8B030D-6E8A-4147-A177-3AD203B41FA5}">
                      <a16:colId xmlns:a16="http://schemas.microsoft.com/office/drawing/2014/main" val="2811287699"/>
                    </a:ext>
                  </a:extLst>
                </a:gridCol>
                <a:gridCol w="632387">
                  <a:extLst>
                    <a:ext uri="{9D8B030D-6E8A-4147-A177-3AD203B41FA5}">
                      <a16:colId xmlns:a16="http://schemas.microsoft.com/office/drawing/2014/main" val="103847360"/>
                    </a:ext>
                  </a:extLst>
                </a:gridCol>
                <a:gridCol w="632387">
                  <a:extLst>
                    <a:ext uri="{9D8B030D-6E8A-4147-A177-3AD203B41FA5}">
                      <a16:colId xmlns:a16="http://schemas.microsoft.com/office/drawing/2014/main" val="4249831734"/>
                    </a:ext>
                  </a:extLst>
                </a:gridCol>
                <a:gridCol w="632387">
                  <a:extLst>
                    <a:ext uri="{9D8B030D-6E8A-4147-A177-3AD203B41FA5}">
                      <a16:colId xmlns:a16="http://schemas.microsoft.com/office/drawing/2014/main" val="2602102377"/>
                    </a:ext>
                  </a:extLst>
                </a:gridCol>
                <a:gridCol w="598252">
                  <a:extLst>
                    <a:ext uri="{9D8B030D-6E8A-4147-A177-3AD203B41FA5}">
                      <a16:colId xmlns:a16="http://schemas.microsoft.com/office/drawing/2014/main" val="4037195736"/>
                    </a:ext>
                  </a:extLst>
                </a:gridCol>
                <a:gridCol w="598252">
                  <a:extLst>
                    <a:ext uri="{9D8B030D-6E8A-4147-A177-3AD203B41FA5}">
                      <a16:colId xmlns:a16="http://schemas.microsoft.com/office/drawing/2014/main" val="2008138135"/>
                    </a:ext>
                  </a:extLst>
                </a:gridCol>
                <a:gridCol w="598252">
                  <a:extLst>
                    <a:ext uri="{9D8B030D-6E8A-4147-A177-3AD203B41FA5}">
                      <a16:colId xmlns:a16="http://schemas.microsoft.com/office/drawing/2014/main" val="1253680506"/>
                    </a:ext>
                  </a:extLst>
                </a:gridCol>
                <a:gridCol w="568006">
                  <a:extLst>
                    <a:ext uri="{9D8B030D-6E8A-4147-A177-3AD203B41FA5}">
                      <a16:colId xmlns:a16="http://schemas.microsoft.com/office/drawing/2014/main" val="3895204289"/>
                    </a:ext>
                  </a:extLst>
                </a:gridCol>
              </a:tblGrid>
              <a:tr h="370840">
                <a:tc>
                  <a:txBody>
                    <a:bodyPr/>
                    <a:lstStyle/>
                    <a:p>
                      <a:pPr>
                        <a:lnSpc>
                          <a:spcPct val="107000"/>
                        </a:lnSpc>
                        <a:spcAft>
                          <a:spcPts val="0"/>
                        </a:spcAft>
                      </a:pPr>
                      <a:r>
                        <a:rPr lang="en-IN" sz="1400" dirty="0">
                          <a:effectLst/>
                          <a:latin typeface="Times New Roman" panose="02020603050405020304" pitchFamily="18" charset="0"/>
                          <a:cs typeface="Times New Roman" panose="02020603050405020304" pitchFamily="18" charset="0"/>
                        </a:rPr>
                        <a:t>Bit</a:t>
                      </a:r>
                    </a:p>
                    <a:p>
                      <a:pPr>
                        <a:lnSpc>
                          <a:spcPct val="107000"/>
                        </a:lnSpc>
                        <a:spcAft>
                          <a:spcPts val="0"/>
                        </a:spcAft>
                      </a:pPr>
                      <a:r>
                        <a:rPr lang="en-IN" sz="1400" dirty="0">
                          <a:effectLst/>
                          <a:latin typeface="Times New Roman" panose="02020603050405020304" pitchFamily="18" charset="0"/>
                          <a:cs typeface="Times New Roman" panose="02020603050405020304" pitchFamily="18" charset="0"/>
                        </a:rPr>
                        <a:t>position</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r>
                        <a:rPr lang="en-IN" sz="1400" dirty="0">
                          <a:latin typeface="Times New Roman" panose="02020603050405020304" pitchFamily="18" charset="0"/>
                          <a:cs typeface="Times New Roman" panose="02020603050405020304" pitchFamily="18" charset="0"/>
                        </a:rPr>
                        <a:t>12</a:t>
                      </a:r>
                    </a:p>
                  </a:txBody>
                  <a:tcPr/>
                </a:tc>
                <a:tc>
                  <a:txBody>
                    <a:bodyPr/>
                    <a:lstStyle/>
                    <a:p>
                      <a:r>
                        <a:rPr lang="en-IN" sz="1400" dirty="0">
                          <a:latin typeface="Times New Roman" panose="02020603050405020304" pitchFamily="18" charset="0"/>
                          <a:cs typeface="Times New Roman" panose="02020603050405020304" pitchFamily="18" charset="0"/>
                        </a:rPr>
                        <a:t>11</a:t>
                      </a:r>
                    </a:p>
                  </a:txBody>
                  <a:tcPr/>
                </a:tc>
                <a:tc>
                  <a:txBody>
                    <a:bodyPr/>
                    <a:lstStyle/>
                    <a:p>
                      <a:r>
                        <a:rPr lang="en-IN" sz="1400" dirty="0">
                          <a:latin typeface="Times New Roman" panose="02020603050405020304" pitchFamily="18" charset="0"/>
                          <a:cs typeface="Times New Roman" panose="02020603050405020304" pitchFamily="18" charset="0"/>
                        </a:rPr>
                        <a:t>10</a:t>
                      </a:r>
                    </a:p>
                  </a:txBody>
                  <a:tcPr/>
                </a:tc>
                <a:tc>
                  <a:txBody>
                    <a:bodyPr/>
                    <a:lstStyle/>
                    <a:p>
                      <a:r>
                        <a:rPr lang="en-IN" sz="1400" dirty="0">
                          <a:latin typeface="Times New Roman" panose="02020603050405020304" pitchFamily="18" charset="0"/>
                          <a:cs typeface="Times New Roman" panose="02020603050405020304" pitchFamily="18" charset="0"/>
                        </a:rPr>
                        <a:t>9</a:t>
                      </a:r>
                    </a:p>
                  </a:txBody>
                  <a:tcPr/>
                </a:tc>
                <a:tc>
                  <a:txBody>
                    <a:bodyPr/>
                    <a:lstStyle/>
                    <a:p>
                      <a:r>
                        <a:rPr lang="en-IN" sz="1400" dirty="0">
                          <a:latin typeface="Times New Roman" panose="02020603050405020304" pitchFamily="18" charset="0"/>
                          <a:cs typeface="Times New Roman" panose="02020603050405020304" pitchFamily="18" charset="0"/>
                        </a:rPr>
                        <a:t>8</a:t>
                      </a:r>
                    </a:p>
                  </a:txBody>
                  <a:tcPr/>
                </a:tc>
                <a:tc>
                  <a:txBody>
                    <a:bodyPr/>
                    <a:lstStyle/>
                    <a:p>
                      <a:r>
                        <a:rPr lang="en-IN" sz="1400" dirty="0">
                          <a:latin typeface="Times New Roman" panose="02020603050405020304" pitchFamily="18" charset="0"/>
                          <a:cs typeface="Times New Roman" panose="02020603050405020304" pitchFamily="18" charset="0"/>
                        </a:rPr>
                        <a:t>7</a:t>
                      </a:r>
                    </a:p>
                  </a:txBody>
                  <a:tcPr/>
                </a:tc>
                <a:tc>
                  <a:txBody>
                    <a:bodyPr/>
                    <a:lstStyle/>
                    <a:p>
                      <a:r>
                        <a:rPr lang="en-IN" sz="1400" dirty="0">
                          <a:latin typeface="Times New Roman" panose="02020603050405020304" pitchFamily="18" charset="0"/>
                          <a:cs typeface="Times New Roman" panose="02020603050405020304" pitchFamily="18" charset="0"/>
                        </a:rPr>
                        <a:t>6</a:t>
                      </a:r>
                    </a:p>
                  </a:txBody>
                  <a:tcPr/>
                </a:tc>
                <a:tc>
                  <a:txBody>
                    <a:bodyPr/>
                    <a:lstStyle/>
                    <a:p>
                      <a:r>
                        <a:rPr lang="en-IN" sz="1400" dirty="0">
                          <a:latin typeface="Times New Roman" panose="02020603050405020304" pitchFamily="18" charset="0"/>
                          <a:cs typeface="Times New Roman" panose="02020603050405020304" pitchFamily="18" charset="0"/>
                        </a:rPr>
                        <a:t>5</a:t>
                      </a:r>
                    </a:p>
                  </a:txBody>
                  <a:tcPr/>
                </a:tc>
                <a:tc>
                  <a:txBody>
                    <a:bodyPr/>
                    <a:lstStyle/>
                    <a:p>
                      <a:r>
                        <a:rPr lang="en-IN" sz="1400" dirty="0">
                          <a:latin typeface="Times New Roman" panose="02020603050405020304" pitchFamily="18" charset="0"/>
                          <a:cs typeface="Times New Roman" panose="02020603050405020304" pitchFamily="18" charset="0"/>
                        </a:rPr>
                        <a:t>4</a:t>
                      </a:r>
                    </a:p>
                  </a:txBody>
                  <a:tcPr/>
                </a:tc>
                <a:tc>
                  <a:txBody>
                    <a:bodyPr/>
                    <a:lstStyle/>
                    <a:p>
                      <a:r>
                        <a:rPr lang="en-IN" sz="1400" dirty="0">
                          <a:latin typeface="Times New Roman" panose="02020603050405020304" pitchFamily="18" charset="0"/>
                          <a:cs typeface="Times New Roman" panose="02020603050405020304" pitchFamily="18" charset="0"/>
                        </a:rPr>
                        <a:t>3</a:t>
                      </a:r>
                    </a:p>
                  </a:txBody>
                  <a:tcPr/>
                </a:tc>
                <a:tc>
                  <a:txBody>
                    <a:bodyPr/>
                    <a:lstStyle/>
                    <a:p>
                      <a:r>
                        <a:rPr lang="en-IN" sz="1400" dirty="0">
                          <a:latin typeface="Times New Roman" panose="02020603050405020304" pitchFamily="18" charset="0"/>
                          <a:cs typeface="Times New Roman" panose="02020603050405020304" pitchFamily="18" charset="0"/>
                        </a:rPr>
                        <a:t>2</a:t>
                      </a:r>
                    </a:p>
                  </a:txBody>
                  <a:tcPr/>
                </a:tc>
                <a:tc>
                  <a:txBody>
                    <a:bodyPr/>
                    <a:lstStyle/>
                    <a:p>
                      <a:r>
                        <a:rPr lang="en-IN" sz="1400" dirty="0">
                          <a:latin typeface="Times New Roman" panose="02020603050405020304" pitchFamily="18" charset="0"/>
                          <a:cs typeface="Times New Roman" panose="02020603050405020304" pitchFamily="18" charset="0"/>
                        </a:rPr>
                        <a:t>1</a:t>
                      </a:r>
                    </a:p>
                  </a:txBody>
                  <a:tcPr/>
                </a:tc>
                <a:extLst>
                  <a:ext uri="{0D108BD9-81ED-4DB2-BD59-A6C34878D82A}">
                    <a16:rowId xmlns:a16="http://schemas.microsoft.com/office/drawing/2014/main" val="2096614395"/>
                  </a:ext>
                </a:extLst>
              </a:tr>
              <a:tr h="370840">
                <a:tc>
                  <a:txBody>
                    <a:bodyPr/>
                    <a:lstStyle/>
                    <a:p>
                      <a:pPr>
                        <a:lnSpc>
                          <a:spcPct val="107000"/>
                        </a:lnSpc>
                        <a:spcAft>
                          <a:spcPts val="0"/>
                        </a:spcAft>
                      </a:pPr>
                      <a:r>
                        <a:rPr lang="en-IN" sz="1400" dirty="0">
                          <a:effectLst/>
                          <a:latin typeface="Times New Roman" panose="02020603050405020304" pitchFamily="18" charset="0"/>
                          <a:cs typeface="Times New Roman" panose="02020603050405020304" pitchFamily="18" charset="0"/>
                        </a:rPr>
                        <a:t>Hamming Code</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r>
                        <a:rPr lang="en-IN" sz="1400" dirty="0">
                          <a:latin typeface="Times New Roman" panose="02020603050405020304" pitchFamily="18" charset="0"/>
                          <a:cs typeface="Times New Roman" panose="02020603050405020304" pitchFamily="18" charset="0"/>
                        </a:rPr>
                        <a:t>D12</a:t>
                      </a:r>
                    </a:p>
                  </a:txBody>
                  <a:tcPr/>
                </a:tc>
                <a:tc>
                  <a:txBody>
                    <a:bodyPr/>
                    <a:lstStyle/>
                    <a:p>
                      <a:r>
                        <a:rPr lang="en-IN" sz="1400" dirty="0">
                          <a:latin typeface="Times New Roman" panose="02020603050405020304" pitchFamily="18" charset="0"/>
                          <a:cs typeface="Times New Roman" panose="02020603050405020304" pitchFamily="18" charset="0"/>
                        </a:rPr>
                        <a:t>D11</a:t>
                      </a:r>
                    </a:p>
                  </a:txBody>
                  <a:tcPr/>
                </a:tc>
                <a:tc>
                  <a:txBody>
                    <a:bodyPr/>
                    <a:lstStyle/>
                    <a:p>
                      <a:r>
                        <a:rPr lang="en-IN" sz="1400" dirty="0">
                          <a:latin typeface="Times New Roman" panose="02020603050405020304" pitchFamily="18" charset="0"/>
                          <a:cs typeface="Times New Roman" panose="02020603050405020304" pitchFamily="18" charset="0"/>
                        </a:rPr>
                        <a:t>D10</a:t>
                      </a:r>
                    </a:p>
                  </a:txBody>
                  <a:tcPr/>
                </a:tc>
                <a:tc>
                  <a:txBody>
                    <a:bodyPr/>
                    <a:lstStyle/>
                    <a:p>
                      <a:r>
                        <a:rPr lang="en-IN" sz="1400" dirty="0">
                          <a:latin typeface="Times New Roman" panose="02020603050405020304" pitchFamily="18" charset="0"/>
                          <a:cs typeface="Times New Roman" panose="02020603050405020304" pitchFamily="18" charset="0"/>
                        </a:rPr>
                        <a:t>D9</a:t>
                      </a:r>
                    </a:p>
                  </a:txBody>
                  <a:tcPr/>
                </a:tc>
                <a:tc>
                  <a:txBody>
                    <a:bodyPr/>
                    <a:lstStyle/>
                    <a:p>
                      <a:r>
                        <a:rPr lang="en-IN" sz="1400" dirty="0">
                          <a:latin typeface="Times New Roman" panose="02020603050405020304" pitchFamily="18" charset="0"/>
                          <a:cs typeface="Times New Roman" panose="02020603050405020304" pitchFamily="18" charset="0"/>
                        </a:rPr>
                        <a:t>P8</a:t>
                      </a:r>
                    </a:p>
                  </a:txBody>
                  <a:tcPr/>
                </a:tc>
                <a:tc>
                  <a:txBody>
                    <a:bodyPr/>
                    <a:lstStyle/>
                    <a:p>
                      <a:r>
                        <a:rPr lang="en-IN" sz="1400" dirty="0">
                          <a:latin typeface="Times New Roman" panose="02020603050405020304" pitchFamily="18" charset="0"/>
                          <a:cs typeface="Times New Roman" panose="02020603050405020304" pitchFamily="18" charset="0"/>
                        </a:rPr>
                        <a:t>D7</a:t>
                      </a:r>
                    </a:p>
                  </a:txBody>
                  <a:tcPr/>
                </a:tc>
                <a:tc>
                  <a:txBody>
                    <a:bodyPr/>
                    <a:lstStyle/>
                    <a:p>
                      <a:r>
                        <a:rPr lang="en-IN" sz="1400" dirty="0">
                          <a:latin typeface="Times New Roman" panose="02020603050405020304" pitchFamily="18" charset="0"/>
                          <a:cs typeface="Times New Roman" panose="02020603050405020304" pitchFamily="18" charset="0"/>
                        </a:rPr>
                        <a:t>D6</a:t>
                      </a:r>
                    </a:p>
                  </a:txBody>
                  <a:tcPr/>
                </a:tc>
                <a:tc>
                  <a:txBody>
                    <a:bodyPr/>
                    <a:lstStyle/>
                    <a:p>
                      <a:r>
                        <a:rPr lang="en-IN" sz="1400" dirty="0">
                          <a:latin typeface="Times New Roman" panose="02020603050405020304" pitchFamily="18" charset="0"/>
                          <a:cs typeface="Times New Roman" panose="02020603050405020304" pitchFamily="18" charset="0"/>
                        </a:rPr>
                        <a:t>D5</a:t>
                      </a:r>
                    </a:p>
                  </a:txBody>
                  <a:tcPr/>
                </a:tc>
                <a:tc>
                  <a:txBody>
                    <a:bodyPr/>
                    <a:lstStyle/>
                    <a:p>
                      <a:r>
                        <a:rPr lang="en-IN" sz="1400" dirty="0">
                          <a:latin typeface="Times New Roman" panose="02020603050405020304" pitchFamily="18" charset="0"/>
                          <a:cs typeface="Times New Roman" panose="02020603050405020304" pitchFamily="18" charset="0"/>
                        </a:rPr>
                        <a:t>P4</a:t>
                      </a:r>
                    </a:p>
                  </a:txBody>
                  <a:tcPr/>
                </a:tc>
                <a:tc>
                  <a:txBody>
                    <a:bodyPr/>
                    <a:lstStyle/>
                    <a:p>
                      <a:r>
                        <a:rPr lang="en-IN" sz="1400" dirty="0">
                          <a:latin typeface="Times New Roman" panose="02020603050405020304" pitchFamily="18" charset="0"/>
                          <a:cs typeface="Times New Roman" panose="02020603050405020304" pitchFamily="18" charset="0"/>
                        </a:rPr>
                        <a:t>D3</a:t>
                      </a:r>
                    </a:p>
                  </a:txBody>
                  <a:tcPr/>
                </a:tc>
                <a:tc>
                  <a:txBody>
                    <a:bodyPr/>
                    <a:lstStyle/>
                    <a:p>
                      <a:r>
                        <a:rPr lang="en-IN" sz="1400" dirty="0">
                          <a:latin typeface="Times New Roman" panose="02020603050405020304" pitchFamily="18" charset="0"/>
                          <a:cs typeface="Times New Roman" panose="02020603050405020304" pitchFamily="18" charset="0"/>
                        </a:rPr>
                        <a:t>P2</a:t>
                      </a:r>
                    </a:p>
                  </a:txBody>
                  <a:tcPr/>
                </a:tc>
                <a:tc>
                  <a:txBody>
                    <a:bodyPr/>
                    <a:lstStyle/>
                    <a:p>
                      <a:r>
                        <a:rPr lang="en-IN" sz="1400" dirty="0">
                          <a:latin typeface="Times New Roman" panose="02020603050405020304" pitchFamily="18" charset="0"/>
                          <a:cs typeface="Times New Roman" panose="02020603050405020304" pitchFamily="18" charset="0"/>
                        </a:rPr>
                        <a:t>P1</a:t>
                      </a:r>
                    </a:p>
                  </a:txBody>
                  <a:tcPr/>
                </a:tc>
                <a:extLst>
                  <a:ext uri="{0D108BD9-81ED-4DB2-BD59-A6C34878D82A}">
                    <a16:rowId xmlns:a16="http://schemas.microsoft.com/office/drawing/2014/main" val="4010673653"/>
                  </a:ext>
                </a:extLst>
              </a:tr>
              <a:tr h="370840">
                <a:tc>
                  <a:txBody>
                    <a:bodyPr/>
                    <a:lstStyle/>
                    <a:p>
                      <a:pPr>
                        <a:lnSpc>
                          <a:spcPct val="107000"/>
                        </a:lnSpc>
                        <a:spcAft>
                          <a:spcPts val="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Input Data</a:t>
                      </a:r>
                    </a:p>
                  </a:txBody>
                  <a:tcPr marL="68580" marR="68580" marT="0" marB="0"/>
                </a:tc>
                <a:tc>
                  <a:txBody>
                    <a:bodyPr/>
                    <a:lstStyle/>
                    <a:p>
                      <a:r>
                        <a:rPr lang="en-IN" sz="1400" dirty="0">
                          <a:latin typeface="Times New Roman" panose="02020603050405020304" pitchFamily="18" charset="0"/>
                          <a:cs typeface="Times New Roman" panose="02020603050405020304" pitchFamily="18" charset="0"/>
                        </a:rPr>
                        <a:t>0</a:t>
                      </a:r>
                    </a:p>
                  </a:txBody>
                  <a:tcPr/>
                </a:tc>
                <a:tc>
                  <a:txBody>
                    <a:bodyPr/>
                    <a:lstStyle/>
                    <a:p>
                      <a:r>
                        <a:rPr lang="en-IN" sz="1400" dirty="0">
                          <a:latin typeface="Times New Roman" panose="02020603050405020304" pitchFamily="18" charset="0"/>
                          <a:cs typeface="Times New Roman" panose="02020603050405020304" pitchFamily="18" charset="0"/>
                        </a:rPr>
                        <a:t>0</a:t>
                      </a:r>
                    </a:p>
                  </a:txBody>
                  <a:tcPr/>
                </a:tc>
                <a:tc>
                  <a:txBody>
                    <a:bodyPr/>
                    <a:lstStyle/>
                    <a:p>
                      <a:r>
                        <a:rPr lang="en-IN" sz="1400" dirty="0">
                          <a:latin typeface="Times New Roman" panose="02020603050405020304" pitchFamily="18" charset="0"/>
                          <a:cs typeface="Times New Roman" panose="02020603050405020304" pitchFamily="18" charset="0"/>
                        </a:rPr>
                        <a:t>1</a:t>
                      </a:r>
                    </a:p>
                  </a:txBody>
                  <a:tcPr/>
                </a:tc>
                <a:tc>
                  <a:txBody>
                    <a:bodyPr/>
                    <a:lstStyle/>
                    <a:p>
                      <a:r>
                        <a:rPr lang="en-IN" sz="1400" dirty="0">
                          <a:latin typeface="Times New Roman" panose="02020603050405020304" pitchFamily="18" charset="0"/>
                          <a:cs typeface="Times New Roman" panose="02020603050405020304" pitchFamily="18" charset="0"/>
                        </a:rPr>
                        <a:t>1</a:t>
                      </a:r>
                    </a:p>
                  </a:txBody>
                  <a:tcPr/>
                </a:tc>
                <a:tc>
                  <a:txBody>
                    <a:bodyPr/>
                    <a:lstStyle/>
                    <a:p>
                      <a:endParaRPr lang="en-IN" sz="1400" dirty="0">
                        <a:latin typeface="Times New Roman" panose="02020603050405020304" pitchFamily="18"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1</a:t>
                      </a:r>
                    </a:p>
                  </a:txBody>
                  <a:tcPr/>
                </a:tc>
                <a:tc>
                  <a:txBody>
                    <a:bodyPr/>
                    <a:lstStyle/>
                    <a:p>
                      <a:r>
                        <a:rPr lang="en-IN" sz="1400" dirty="0">
                          <a:latin typeface="Times New Roman" panose="02020603050405020304" pitchFamily="18" charset="0"/>
                          <a:cs typeface="Times New Roman" panose="02020603050405020304" pitchFamily="18" charset="0"/>
                        </a:rPr>
                        <a:t>1</a:t>
                      </a:r>
                    </a:p>
                  </a:txBody>
                  <a:tcPr/>
                </a:tc>
                <a:tc>
                  <a:txBody>
                    <a:bodyPr/>
                    <a:lstStyle/>
                    <a:p>
                      <a:r>
                        <a:rPr lang="en-IN" sz="1400" dirty="0">
                          <a:latin typeface="Times New Roman" panose="02020603050405020304" pitchFamily="18" charset="0"/>
                          <a:cs typeface="Times New Roman" panose="02020603050405020304" pitchFamily="18" charset="0"/>
                        </a:rPr>
                        <a:t>0</a:t>
                      </a:r>
                    </a:p>
                  </a:txBody>
                  <a:tcPr/>
                </a:tc>
                <a:tc>
                  <a:txBody>
                    <a:bodyPr/>
                    <a:lstStyle/>
                    <a:p>
                      <a:endParaRPr lang="en-IN" sz="1400" dirty="0">
                        <a:latin typeface="Times New Roman" panose="02020603050405020304" pitchFamily="18"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1</a:t>
                      </a:r>
                    </a:p>
                  </a:txBody>
                  <a:tcPr/>
                </a:tc>
                <a:tc>
                  <a:txBody>
                    <a:bodyPr/>
                    <a:lstStyle/>
                    <a:p>
                      <a:endParaRPr lang="en-IN" sz="1400" dirty="0">
                        <a:latin typeface="Times New Roman" panose="02020603050405020304" pitchFamily="18" charset="0"/>
                        <a:cs typeface="Times New Roman" panose="02020603050405020304" pitchFamily="18" charset="0"/>
                      </a:endParaRPr>
                    </a:p>
                  </a:txBody>
                  <a:tcPr/>
                </a:tc>
                <a:tc>
                  <a:txBody>
                    <a:bodyPr/>
                    <a:lstStyle/>
                    <a:p>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90314252"/>
                  </a:ext>
                </a:extLst>
              </a:tr>
            </a:tbl>
          </a:graphicData>
        </a:graphic>
      </p:graphicFrame>
      <p:sp>
        <p:nvSpPr>
          <p:cNvPr id="8" name="Rectangle 7">
            <a:extLst>
              <a:ext uri="{FF2B5EF4-FFF2-40B4-BE49-F238E27FC236}">
                <a16:creationId xmlns:a16="http://schemas.microsoft.com/office/drawing/2014/main" id="{2F690DA4-ACE5-44E0-B3DC-244B25470830}"/>
              </a:ext>
            </a:extLst>
          </p:cNvPr>
          <p:cNvSpPr/>
          <p:nvPr/>
        </p:nvSpPr>
        <p:spPr>
          <a:xfrm>
            <a:off x="5553582" y="3503959"/>
            <a:ext cx="4616388" cy="2175404"/>
          </a:xfrm>
          <a:prstGeom prst="rect">
            <a:avLst/>
          </a:prstGeom>
          <a:ln>
            <a:solidFill>
              <a:srgbClr val="FF0000"/>
            </a:solidFill>
          </a:ln>
        </p:spPr>
        <p:txBody>
          <a:bodyPr wrap="square">
            <a:spAutoFit/>
          </a:bodyPr>
          <a:lstStyle/>
          <a:p>
            <a:pPr indent="457200">
              <a:lnSpc>
                <a:spcPct val="107000"/>
              </a:lnSpc>
              <a:spcAft>
                <a:spcPts val="800"/>
              </a:spcAft>
            </a:pPr>
            <a:r>
              <a:rPr lang="en-IN" sz="1600" dirty="0">
                <a:solidFill>
                  <a:srgbClr val="FFFF00"/>
                </a:solidFill>
                <a:latin typeface="Times New Roman" panose="02020603050405020304" pitchFamily="18" charset="0"/>
                <a:ea typeface="+mj-ea"/>
                <a:cs typeface="Times New Roman" panose="02020603050405020304" pitchFamily="18" charset="0"/>
              </a:rPr>
              <a:t>Syndrome word  </a:t>
            </a:r>
          </a:p>
          <a:p>
            <a:pPr indent="457200">
              <a:lnSpc>
                <a:spcPct val="107000"/>
              </a:lnSpc>
              <a:spcAft>
                <a:spcPts val="800"/>
              </a:spcAft>
            </a:pPr>
            <a:r>
              <a:rPr lang="en-IN" sz="1600" dirty="0">
                <a:solidFill>
                  <a:srgbClr val="FFFF00"/>
                </a:solidFill>
                <a:latin typeface="Times New Roman" panose="02020603050405020304" pitchFamily="18" charset="0"/>
                <a:ea typeface="+mj-ea"/>
                <a:cs typeface="Times New Roman" panose="02020603050405020304" pitchFamily="18" charset="0"/>
              </a:rPr>
              <a:t>P8  P4  P2  P1</a:t>
            </a:r>
          </a:p>
          <a:p>
            <a:pPr indent="457200">
              <a:lnSpc>
                <a:spcPct val="107000"/>
              </a:lnSpc>
              <a:spcAft>
                <a:spcPts val="800"/>
              </a:spcAft>
            </a:pPr>
            <a:r>
              <a:rPr lang="en-IN" sz="1600" dirty="0">
                <a:solidFill>
                  <a:srgbClr val="FFFF00"/>
                </a:solidFill>
                <a:latin typeface="Times New Roman" panose="02020603050405020304" pitchFamily="18" charset="0"/>
                <a:ea typeface="+mj-ea"/>
                <a:cs typeface="Times New Roman" panose="02020603050405020304" pitchFamily="18" charset="0"/>
              </a:rPr>
              <a:t> 0     0    0    1</a:t>
            </a:r>
          </a:p>
          <a:p>
            <a:r>
              <a:rPr lang="en-IN" sz="1600" dirty="0">
                <a:solidFill>
                  <a:srgbClr val="FFFF00"/>
                </a:solidFill>
                <a:latin typeface="Times New Roman" panose="02020603050405020304" pitchFamily="18" charset="0"/>
                <a:ea typeface="+mj-ea"/>
                <a:cs typeface="Times New Roman" panose="02020603050405020304" pitchFamily="18" charset="0"/>
              </a:rPr>
              <a:t>  ⊕    0     1    0   0</a:t>
            </a:r>
          </a:p>
          <a:p>
            <a:r>
              <a:rPr lang="en-IN" sz="1600" dirty="0">
                <a:solidFill>
                  <a:srgbClr val="FFFF00"/>
                </a:solidFill>
                <a:latin typeface="Times New Roman" panose="02020603050405020304" pitchFamily="18" charset="0"/>
                <a:ea typeface="+mj-ea"/>
                <a:cs typeface="Times New Roman" panose="02020603050405020304" pitchFamily="18" charset="0"/>
              </a:rPr>
              <a:t>         _____________</a:t>
            </a:r>
          </a:p>
          <a:p>
            <a:r>
              <a:rPr lang="en-IN" sz="1600" dirty="0">
                <a:solidFill>
                  <a:srgbClr val="FFFF00"/>
                </a:solidFill>
                <a:latin typeface="Times New Roman" panose="02020603050405020304" pitchFamily="18" charset="0"/>
                <a:ea typeface="+mj-ea"/>
                <a:cs typeface="Times New Roman" panose="02020603050405020304" pitchFamily="18" charset="0"/>
              </a:rPr>
              <a:t>	  0    1    0   1         	Error at 5</a:t>
            </a:r>
            <a:r>
              <a:rPr lang="en-IN" sz="1600" baseline="30000" dirty="0">
                <a:solidFill>
                  <a:srgbClr val="FFFF00"/>
                </a:solidFill>
                <a:latin typeface="Times New Roman" panose="02020603050405020304" pitchFamily="18" charset="0"/>
                <a:ea typeface="+mj-ea"/>
                <a:cs typeface="Times New Roman" panose="02020603050405020304" pitchFamily="18" charset="0"/>
              </a:rPr>
              <a:t>th</a:t>
            </a:r>
            <a:r>
              <a:rPr lang="en-IN" sz="1600" dirty="0">
                <a:solidFill>
                  <a:srgbClr val="FFFF00"/>
                </a:solidFill>
                <a:latin typeface="Times New Roman" panose="02020603050405020304" pitchFamily="18" charset="0"/>
                <a:ea typeface="+mj-ea"/>
                <a:cs typeface="Times New Roman" panose="02020603050405020304" pitchFamily="18" charset="0"/>
              </a:rPr>
              <a:t> location 		_____________</a:t>
            </a:r>
          </a:p>
        </p:txBody>
      </p:sp>
    </p:spTree>
    <p:extLst>
      <p:ext uri="{BB962C8B-B14F-4D97-AF65-F5344CB8AC3E}">
        <p14:creationId xmlns:p14="http://schemas.microsoft.com/office/powerpoint/2010/main" val="22685696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45BFF98-D4D0-40F6-822E-0B3E1D439EA0}"/>
              </a:ext>
            </a:extLst>
          </p:cNvPr>
          <p:cNvSpPr/>
          <p:nvPr/>
        </p:nvSpPr>
        <p:spPr>
          <a:xfrm>
            <a:off x="929802" y="554400"/>
            <a:ext cx="9679013" cy="646331"/>
          </a:xfrm>
          <a:prstGeom prst="rect">
            <a:avLst/>
          </a:prstGeom>
        </p:spPr>
        <p:txBody>
          <a:bodyPr wrap="square">
            <a:spAutoFit/>
          </a:bodyPr>
          <a:lstStyle/>
          <a:p>
            <a:r>
              <a:rPr lang="en-US" sz="3600" b="1" dirty="0" err="1">
                <a:solidFill>
                  <a:srgbClr val="FFFF00"/>
                </a:solidFill>
                <a:latin typeface="Times New Roman" panose="02020603050405020304" pitchFamily="18" charset="0"/>
                <a:cs typeface="Times New Roman" panose="02020603050405020304" pitchFamily="18" charset="0"/>
              </a:rPr>
              <a:t>Referrences</a:t>
            </a:r>
            <a:r>
              <a:rPr lang="en-US" sz="3600" b="1" dirty="0">
                <a:solidFill>
                  <a:srgbClr val="FFFF00"/>
                </a:solidFill>
                <a:latin typeface="Times New Roman" panose="02020603050405020304" pitchFamily="18" charset="0"/>
                <a:cs typeface="Times New Roman" panose="02020603050405020304" pitchFamily="18" charset="0"/>
              </a:rPr>
              <a:t>:</a:t>
            </a:r>
          </a:p>
        </p:txBody>
      </p:sp>
      <p:sp>
        <p:nvSpPr>
          <p:cNvPr id="2" name="Rectangle 1">
            <a:extLst>
              <a:ext uri="{FF2B5EF4-FFF2-40B4-BE49-F238E27FC236}">
                <a16:creationId xmlns:a16="http://schemas.microsoft.com/office/drawing/2014/main" id="{20B7C9B9-59DC-4A70-9A80-AA00D29AC904}"/>
              </a:ext>
            </a:extLst>
          </p:cNvPr>
          <p:cNvSpPr/>
          <p:nvPr/>
        </p:nvSpPr>
        <p:spPr>
          <a:xfrm>
            <a:off x="1198485" y="1582341"/>
            <a:ext cx="9117367" cy="3785652"/>
          </a:xfrm>
          <a:prstGeom prst="rect">
            <a:avLst/>
          </a:prstGeom>
        </p:spPr>
        <p:txBody>
          <a:bodyPr wrap="square">
            <a:spAutoFit/>
          </a:bodyPr>
          <a:lstStyle/>
          <a:p>
            <a:pPr marL="457200" indent="-457200" algn="just">
              <a:buAutoNum type="arabicPeriod"/>
            </a:pPr>
            <a:r>
              <a:rPr lang="en-US" sz="2000" dirty="0">
                <a:solidFill>
                  <a:srgbClr val="FFFF00"/>
                </a:solidFill>
                <a:latin typeface="Times New Roman" panose="02020603050405020304" pitchFamily="18" charset="0"/>
                <a:ea typeface="+mj-ea"/>
                <a:cs typeface="Times New Roman" panose="02020603050405020304" pitchFamily="18" charset="0"/>
              </a:rPr>
              <a:t>David A. Patterson and . John L. Hennessy “Computer Organization and Design-The Hardware/Software Interface” 5th edition, Morgan Kaufmann, 2011.</a:t>
            </a:r>
          </a:p>
          <a:p>
            <a:pPr marL="457200" indent="-457200" algn="just">
              <a:buAutoNum type="arabicPeriod"/>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457200" indent="-457200" algn="just">
              <a:buAutoNum type="arabicPeriod"/>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457200" indent="-457200" algn="just">
              <a:buAutoNum type="arabicPeriod"/>
            </a:pPr>
            <a:r>
              <a:rPr lang="en-US" sz="2000" dirty="0">
                <a:solidFill>
                  <a:srgbClr val="FFFF00"/>
                </a:solidFill>
                <a:latin typeface="Times New Roman" panose="02020603050405020304" pitchFamily="18" charset="0"/>
                <a:ea typeface="+mj-ea"/>
                <a:cs typeface="Times New Roman" panose="02020603050405020304" pitchFamily="18" charset="0"/>
              </a:rPr>
              <a:t>Carl </a:t>
            </a:r>
            <a:r>
              <a:rPr lang="en-US" sz="2000" dirty="0" err="1">
                <a:solidFill>
                  <a:srgbClr val="FFFF00"/>
                </a:solidFill>
                <a:latin typeface="Times New Roman" panose="02020603050405020304" pitchFamily="18" charset="0"/>
                <a:ea typeface="+mj-ea"/>
                <a:cs typeface="Times New Roman" panose="02020603050405020304" pitchFamily="18" charset="0"/>
              </a:rPr>
              <a:t>Hamacher</a:t>
            </a:r>
            <a:r>
              <a:rPr lang="en-US" sz="2000" dirty="0">
                <a:solidFill>
                  <a:srgbClr val="FFFF00"/>
                </a:solidFill>
                <a:latin typeface="Times New Roman" panose="02020603050405020304" pitchFamily="18" charset="0"/>
                <a:ea typeface="+mj-ea"/>
                <a:cs typeface="Times New Roman" panose="02020603050405020304" pitchFamily="18" charset="0"/>
              </a:rPr>
              <a:t>, </a:t>
            </a:r>
            <a:r>
              <a:rPr lang="en-US" sz="2000" dirty="0" err="1">
                <a:solidFill>
                  <a:srgbClr val="FFFF00"/>
                </a:solidFill>
                <a:latin typeface="Times New Roman" panose="02020603050405020304" pitchFamily="18" charset="0"/>
                <a:ea typeface="+mj-ea"/>
                <a:cs typeface="Times New Roman" panose="02020603050405020304" pitchFamily="18" charset="0"/>
              </a:rPr>
              <a:t>Zvonko</a:t>
            </a:r>
            <a:r>
              <a:rPr lang="en-US" sz="2000" dirty="0">
                <a:solidFill>
                  <a:srgbClr val="FFFF00"/>
                </a:solidFill>
                <a:latin typeface="Times New Roman" panose="02020603050405020304" pitchFamily="18" charset="0"/>
                <a:ea typeface="+mj-ea"/>
                <a:cs typeface="Times New Roman" panose="02020603050405020304" pitchFamily="18" charset="0"/>
              </a:rPr>
              <a:t> </a:t>
            </a:r>
            <a:r>
              <a:rPr lang="en-US" sz="2000" dirty="0" err="1">
                <a:solidFill>
                  <a:srgbClr val="FFFF00"/>
                </a:solidFill>
                <a:latin typeface="Times New Roman" panose="02020603050405020304" pitchFamily="18" charset="0"/>
                <a:ea typeface="+mj-ea"/>
                <a:cs typeface="Times New Roman" panose="02020603050405020304" pitchFamily="18" charset="0"/>
              </a:rPr>
              <a:t>Vranesic</a:t>
            </a:r>
            <a:r>
              <a:rPr lang="en-US" sz="2000" dirty="0">
                <a:solidFill>
                  <a:srgbClr val="FFFF00"/>
                </a:solidFill>
                <a:latin typeface="Times New Roman" panose="02020603050405020304" pitchFamily="18" charset="0"/>
                <a:ea typeface="+mj-ea"/>
                <a:cs typeface="Times New Roman" panose="02020603050405020304" pitchFamily="18" charset="0"/>
              </a:rPr>
              <a:t>, </a:t>
            </a:r>
            <a:r>
              <a:rPr lang="en-US" sz="2000" dirty="0" err="1">
                <a:solidFill>
                  <a:srgbClr val="FFFF00"/>
                </a:solidFill>
                <a:latin typeface="Times New Roman" panose="02020603050405020304" pitchFamily="18" charset="0"/>
                <a:ea typeface="+mj-ea"/>
                <a:cs typeface="Times New Roman" panose="02020603050405020304" pitchFamily="18" charset="0"/>
              </a:rPr>
              <a:t>Safwat</a:t>
            </a:r>
            <a:r>
              <a:rPr lang="en-US" sz="2000" dirty="0">
                <a:solidFill>
                  <a:srgbClr val="FFFF00"/>
                </a:solidFill>
                <a:latin typeface="Times New Roman" panose="02020603050405020304" pitchFamily="18" charset="0"/>
                <a:ea typeface="+mj-ea"/>
                <a:cs typeface="Times New Roman" panose="02020603050405020304" pitchFamily="18" charset="0"/>
              </a:rPr>
              <a:t> </a:t>
            </a:r>
            <a:r>
              <a:rPr lang="en-US" sz="2000" dirty="0" err="1">
                <a:solidFill>
                  <a:srgbClr val="FFFF00"/>
                </a:solidFill>
                <a:latin typeface="Times New Roman" panose="02020603050405020304" pitchFamily="18" charset="0"/>
                <a:ea typeface="+mj-ea"/>
                <a:cs typeface="Times New Roman" panose="02020603050405020304" pitchFamily="18" charset="0"/>
              </a:rPr>
              <a:t>Zaky</a:t>
            </a:r>
            <a:r>
              <a:rPr lang="en-US" sz="2000" dirty="0">
                <a:solidFill>
                  <a:srgbClr val="FFFF00"/>
                </a:solidFill>
                <a:latin typeface="Times New Roman" panose="02020603050405020304" pitchFamily="18" charset="0"/>
                <a:ea typeface="+mj-ea"/>
                <a:cs typeface="Times New Roman" panose="02020603050405020304" pitchFamily="18" charset="0"/>
              </a:rPr>
              <a:t>, Computer organization, Mc Graw Hill, Fifth edition ,Reprint 2011.</a:t>
            </a:r>
          </a:p>
          <a:p>
            <a:pPr marL="457200" indent="-457200" algn="just">
              <a:buAutoNum type="arabicPeriod"/>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457200" indent="-457200" algn="just">
              <a:buAutoNum type="arabicPeriod"/>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marL="457200" indent="-457200" algn="just">
              <a:buAutoNum type="arabicPeriod"/>
            </a:pPr>
            <a:r>
              <a:rPr lang="en-US" sz="2000" dirty="0">
                <a:solidFill>
                  <a:srgbClr val="FFFF00"/>
                </a:solidFill>
                <a:latin typeface="Times New Roman" panose="02020603050405020304" pitchFamily="18" charset="0"/>
                <a:ea typeface="+mj-ea"/>
                <a:cs typeface="Times New Roman" panose="02020603050405020304" pitchFamily="18" charset="0"/>
              </a:rPr>
              <a:t>W. Stallings, Computer organization and architecture, Prentice-Hall, 8th edition, 2009</a:t>
            </a:r>
          </a:p>
          <a:p>
            <a:pPr marL="457200" indent="-457200" algn="just">
              <a:buAutoNum type="arabicPeriod"/>
            </a:pPr>
            <a:endParaRPr lang="en-US" sz="2000" dirty="0">
              <a:solidFill>
                <a:srgbClr val="FFFF00"/>
              </a:solidFill>
              <a:latin typeface="Times New Roman" panose="02020603050405020304" pitchFamily="18" charset="0"/>
              <a:ea typeface="+mj-ea"/>
              <a:cs typeface="Times New Roman" panose="02020603050405020304" pitchFamily="18" charset="0"/>
            </a:endParaRPr>
          </a:p>
          <a:p>
            <a:pPr algn="just"/>
            <a:endParaRPr lang="en-US" sz="2000" dirty="0">
              <a:solidFill>
                <a:srgbClr val="FFFF00"/>
              </a:solidFill>
              <a:latin typeface="Times New Roman" panose="02020603050405020304" pitchFamily="18" charset="0"/>
              <a:ea typeface="+mj-ea"/>
              <a:cs typeface="Times New Roman" panose="02020603050405020304" pitchFamily="18" charset="0"/>
            </a:endParaRPr>
          </a:p>
        </p:txBody>
      </p:sp>
      <p:sp>
        <p:nvSpPr>
          <p:cNvPr id="3" name="Slide Number Placeholder 2">
            <a:extLst>
              <a:ext uri="{FF2B5EF4-FFF2-40B4-BE49-F238E27FC236}">
                <a16:creationId xmlns:a16="http://schemas.microsoft.com/office/drawing/2014/main" id="{3C179475-36E7-4C82-82FB-718C8635BAE5}"/>
              </a:ext>
            </a:extLst>
          </p:cNvPr>
          <p:cNvSpPr>
            <a:spLocks noGrp="1"/>
          </p:cNvSpPr>
          <p:nvPr>
            <p:ph type="sldNum" sz="quarter" idx="12"/>
          </p:nvPr>
        </p:nvSpPr>
        <p:spPr/>
        <p:txBody>
          <a:bodyPr/>
          <a:lstStyle/>
          <a:p>
            <a:fld id="{9DC5CEF6-2448-4819-BB0A-CF7DF7A00F93}" type="slidenum">
              <a:rPr lang="en-IN" smtClean="0"/>
              <a:t>36</a:t>
            </a:fld>
            <a:endParaRPr lang="en-IN"/>
          </a:p>
        </p:txBody>
      </p:sp>
    </p:spTree>
    <p:extLst>
      <p:ext uri="{BB962C8B-B14F-4D97-AF65-F5344CB8AC3E}">
        <p14:creationId xmlns:p14="http://schemas.microsoft.com/office/powerpoint/2010/main" val="5570284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D4E32-116C-4035-85FF-CD3C3A8DB2D2}"/>
              </a:ext>
            </a:extLst>
          </p:cNvPr>
          <p:cNvSpPr>
            <a:spLocks noGrp="1"/>
          </p:cNvSpPr>
          <p:nvPr>
            <p:ph type="title"/>
          </p:nvPr>
        </p:nvSpPr>
        <p:spPr/>
        <p:txBody>
          <a:bodyPr/>
          <a:lstStyle/>
          <a:p>
            <a:r>
              <a:rPr lang="en-IN" dirty="0">
                <a:solidFill>
                  <a:srgbClr val="FFFF00"/>
                </a:solidFill>
                <a:latin typeface="Times New Roman" panose="02020603050405020304" pitchFamily="18" charset="0"/>
                <a:cs typeface="Times New Roman" panose="02020603050405020304" pitchFamily="18" charset="0"/>
              </a:rPr>
              <a:t>Basic Terms</a:t>
            </a:r>
          </a:p>
        </p:txBody>
      </p:sp>
      <p:sp>
        <p:nvSpPr>
          <p:cNvPr id="3" name="Content Placeholder 2">
            <a:extLst>
              <a:ext uri="{FF2B5EF4-FFF2-40B4-BE49-F238E27FC236}">
                <a16:creationId xmlns:a16="http://schemas.microsoft.com/office/drawing/2014/main" id="{3EE788EE-B422-4992-8007-74F10EC2DA34}"/>
              </a:ext>
            </a:extLst>
          </p:cNvPr>
          <p:cNvSpPr>
            <a:spLocks noGrp="1"/>
          </p:cNvSpPr>
          <p:nvPr>
            <p:ph idx="1"/>
          </p:nvPr>
        </p:nvSpPr>
        <p:spPr>
          <a:xfrm>
            <a:off x="1103312" y="1535838"/>
            <a:ext cx="8946541" cy="4712562"/>
          </a:xfrm>
        </p:spPr>
        <p:txBody>
          <a:bodyPr>
            <a:normAutofit/>
          </a:bodyPr>
          <a:lstStyle/>
          <a:p>
            <a:r>
              <a:rPr lang="en-US" b="1" dirty="0">
                <a:solidFill>
                  <a:srgbClr val="FFFF00"/>
                </a:solidFill>
                <a:latin typeface="Times New Roman" panose="02020603050405020304" pitchFamily="18" charset="0"/>
                <a:cs typeface="Times New Roman" panose="02020603050405020304" pitchFamily="18" charset="0"/>
              </a:rPr>
              <a:t>Page Frames or Frames: </a:t>
            </a:r>
          </a:p>
          <a:p>
            <a:pPr marL="0" indent="0" algn="just">
              <a:buNone/>
            </a:pPr>
            <a:r>
              <a:rPr lang="en-US" b="1" dirty="0">
                <a:solidFill>
                  <a:srgbClr val="FFFF00"/>
                </a:solidFill>
                <a:latin typeface="Times New Roman" panose="02020603050405020304" pitchFamily="18" charset="0"/>
                <a:cs typeface="Times New Roman" panose="02020603050405020304" pitchFamily="18" charset="0"/>
              </a:rPr>
              <a:t>		</a:t>
            </a:r>
            <a:r>
              <a:rPr lang="en-US" dirty="0">
                <a:solidFill>
                  <a:srgbClr val="FFFF00"/>
                </a:solidFill>
                <a:latin typeface="Times New Roman" panose="02020603050405020304" pitchFamily="18" charset="0"/>
                <a:cs typeface="Times New Roman" panose="02020603050405020304" pitchFamily="18" charset="0"/>
              </a:rPr>
              <a:t>Main memory is divided into fixed size of small blocks. </a:t>
            </a:r>
          </a:p>
          <a:p>
            <a:pPr algn="just"/>
            <a:r>
              <a:rPr lang="en-US" b="1" dirty="0">
                <a:solidFill>
                  <a:srgbClr val="FFFF00"/>
                </a:solidFill>
                <a:latin typeface="Times New Roman" panose="02020603050405020304" pitchFamily="18" charset="0"/>
                <a:cs typeface="Times New Roman" panose="02020603050405020304" pitchFamily="18" charset="0"/>
              </a:rPr>
              <a:t>Pages:</a:t>
            </a:r>
            <a:r>
              <a:rPr lang="en-US" dirty="0">
                <a:solidFill>
                  <a:srgbClr val="FFFF00"/>
                </a:solidFill>
                <a:latin typeface="Times New Roman" panose="02020603050405020304" pitchFamily="18" charset="0"/>
                <a:cs typeface="Times New Roman" panose="02020603050405020304" pitchFamily="18" charset="0"/>
              </a:rPr>
              <a:t>  </a:t>
            </a:r>
          </a:p>
          <a:p>
            <a:pPr marL="0" indent="0" algn="just">
              <a:buNone/>
            </a:pPr>
            <a:r>
              <a:rPr lang="en-US" dirty="0">
                <a:solidFill>
                  <a:srgbClr val="FFFF00"/>
                </a:solidFill>
                <a:latin typeface="Times New Roman" panose="02020603050405020304" pitchFamily="18" charset="0"/>
                <a:cs typeface="Times New Roman" panose="02020603050405020304" pitchFamily="18" charset="0"/>
              </a:rPr>
              <a:t>		Logical memory is divided into small and same size of blocks.</a:t>
            </a:r>
          </a:p>
          <a:p>
            <a:pPr marL="0" indent="0" algn="just">
              <a:buNone/>
            </a:pPr>
            <a:endParaRPr lang="en-US" dirty="0">
              <a:solidFill>
                <a:srgbClr val="FFFF00"/>
              </a:solidFill>
              <a:latin typeface="Times New Roman" panose="02020603050405020304" pitchFamily="18" charset="0"/>
              <a:cs typeface="Times New Roman" panose="02020603050405020304" pitchFamily="18" charset="0"/>
            </a:endParaRPr>
          </a:p>
          <a:p>
            <a:pPr algn="just"/>
            <a:r>
              <a:rPr lang="en-US" b="1" dirty="0">
                <a:solidFill>
                  <a:srgbClr val="FFFF00"/>
                </a:solidFill>
                <a:latin typeface="Times New Roman" panose="02020603050405020304" pitchFamily="18" charset="0"/>
                <a:cs typeface="Times New Roman" panose="02020603050405020304" pitchFamily="18" charset="0"/>
              </a:rPr>
              <a:t>Swap Space: </a:t>
            </a:r>
          </a:p>
          <a:p>
            <a:pPr marL="0" indent="0" algn="just">
              <a:buNone/>
            </a:pPr>
            <a:r>
              <a:rPr lang="en-US" b="1" dirty="0">
                <a:solidFill>
                  <a:srgbClr val="FFFF00"/>
                </a:solidFill>
                <a:latin typeface="Times New Roman" panose="02020603050405020304" pitchFamily="18" charset="0"/>
                <a:cs typeface="Times New Roman" panose="02020603050405020304" pitchFamily="18" charset="0"/>
              </a:rPr>
              <a:t>		</a:t>
            </a:r>
            <a:r>
              <a:rPr lang="en-US" dirty="0">
                <a:solidFill>
                  <a:srgbClr val="FFFF00"/>
                </a:solidFill>
                <a:latin typeface="Times New Roman" panose="02020603050405020304" pitchFamily="18" charset="0"/>
                <a:cs typeface="Times New Roman" panose="02020603050405020304" pitchFamily="18" charset="0"/>
              </a:rPr>
              <a:t>The virtual machine usually creates the space on flash memory or disk for all 		the pages of a process when it creates the process. This space is called the 			swap space.</a:t>
            </a:r>
          </a:p>
          <a:p>
            <a:endParaRPr lang="en-IN" dirty="0">
              <a:solidFill>
                <a:srgbClr val="FFFF00"/>
              </a:solidFill>
            </a:endParaRPr>
          </a:p>
        </p:txBody>
      </p:sp>
      <p:sp>
        <p:nvSpPr>
          <p:cNvPr id="4" name="Slide Number Placeholder 3">
            <a:extLst>
              <a:ext uri="{FF2B5EF4-FFF2-40B4-BE49-F238E27FC236}">
                <a16:creationId xmlns:a16="http://schemas.microsoft.com/office/drawing/2014/main" id="{2BC75AB1-645A-4D0B-A0C7-ED0C7CE174F3}"/>
              </a:ext>
            </a:extLst>
          </p:cNvPr>
          <p:cNvSpPr>
            <a:spLocks noGrp="1"/>
          </p:cNvSpPr>
          <p:nvPr>
            <p:ph type="sldNum" sz="quarter" idx="12"/>
          </p:nvPr>
        </p:nvSpPr>
        <p:spPr/>
        <p:txBody>
          <a:bodyPr/>
          <a:lstStyle/>
          <a:p>
            <a:fld id="{9DC5CEF6-2448-4819-BB0A-CF7DF7A00F93}" type="slidenum">
              <a:rPr lang="en-IN" smtClean="0"/>
              <a:t>4</a:t>
            </a:fld>
            <a:endParaRPr lang="en-IN"/>
          </a:p>
        </p:txBody>
      </p:sp>
    </p:spTree>
    <p:extLst>
      <p:ext uri="{BB962C8B-B14F-4D97-AF65-F5344CB8AC3E}">
        <p14:creationId xmlns:p14="http://schemas.microsoft.com/office/powerpoint/2010/main" val="3463709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19EF0-3C97-4816-9726-3690DF7888CD}"/>
              </a:ext>
            </a:extLst>
          </p:cNvPr>
          <p:cNvSpPr>
            <a:spLocks noGrp="1"/>
          </p:cNvSpPr>
          <p:nvPr>
            <p:ph type="title"/>
          </p:nvPr>
        </p:nvSpPr>
        <p:spPr>
          <a:xfrm>
            <a:off x="646111" y="452718"/>
            <a:ext cx="9404723" cy="843422"/>
          </a:xfrm>
        </p:spPr>
        <p:txBody>
          <a:bodyPr/>
          <a:lstStyle/>
          <a:p>
            <a:r>
              <a:rPr lang="en-US" sz="4400" dirty="0">
                <a:solidFill>
                  <a:srgbClr val="FFFF00"/>
                </a:solidFill>
                <a:latin typeface="Times New Roman" panose="02020603050405020304" pitchFamily="18" charset="0"/>
                <a:cs typeface="Times New Roman" panose="02020603050405020304" pitchFamily="18" charset="0"/>
              </a:rPr>
              <a:t>Demand Paging Method</a:t>
            </a:r>
            <a:endParaRPr lang="en-IN"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E4B49FC-3CBE-49C5-9A2D-EDB0FE8B8CFF}"/>
              </a:ext>
            </a:extLst>
          </p:cNvPr>
          <p:cNvSpPr>
            <a:spLocks noGrp="1"/>
          </p:cNvSpPr>
          <p:nvPr>
            <p:ph idx="1"/>
          </p:nvPr>
        </p:nvSpPr>
        <p:spPr>
          <a:xfrm>
            <a:off x="875201" y="1331259"/>
            <a:ext cx="8946541" cy="4829844"/>
          </a:xfrm>
        </p:spPr>
        <p:txBody>
          <a:bodyPr>
            <a:normAutofit fontScale="92500" lnSpcReduction="10000"/>
          </a:bodyPr>
          <a:lstStyle/>
          <a:p>
            <a:pPr marL="0" indent="0" algn="just">
              <a:buNone/>
            </a:pPr>
            <a:r>
              <a:rPr lang="en-US" sz="2400" dirty="0">
                <a:solidFill>
                  <a:srgbClr val="FFFF00"/>
                </a:solidFill>
                <a:latin typeface="Times New Roman" panose="02020603050405020304" pitchFamily="18" charset="0"/>
                <a:cs typeface="Times New Roman" panose="02020603050405020304" pitchFamily="18" charset="0"/>
              </a:rPr>
              <a:t> 		In the demand paging method, where processes are stored in secondary memory, and pages are loaded on demand only, not before.</a:t>
            </a:r>
          </a:p>
          <a:p>
            <a:pPr marL="0" indent="0" algn="just">
              <a:buNone/>
            </a:pPr>
            <a:r>
              <a:rPr lang="en-US" sz="2400" dirty="0">
                <a:solidFill>
                  <a:srgbClr val="FFFF00"/>
                </a:solidFill>
                <a:latin typeface="Times New Roman" panose="02020603050405020304" pitchFamily="18" charset="0"/>
                <a:cs typeface="Times New Roman" panose="02020603050405020304" pitchFamily="18" charset="0"/>
              </a:rPr>
              <a:t> 		</a:t>
            </a:r>
          </a:p>
          <a:p>
            <a:pPr marL="0" indent="0" algn="just">
              <a:buNone/>
            </a:pPr>
            <a:r>
              <a:rPr lang="en-US" sz="2400" dirty="0">
                <a:solidFill>
                  <a:srgbClr val="FFFF00"/>
                </a:solidFill>
                <a:latin typeface="Times New Roman" panose="02020603050405020304" pitchFamily="18" charset="0"/>
                <a:cs typeface="Times New Roman" panose="02020603050405020304" pitchFamily="18" charset="0"/>
              </a:rPr>
              <a:t>	When a context switch happens, after loading the first page, the computer system starts running the new program and fetches the pages of that program as they are referenced.</a:t>
            </a:r>
          </a:p>
          <a:p>
            <a:pPr marL="0" indent="0" algn="just">
              <a:buNone/>
            </a:pPr>
            <a:endParaRPr lang="en-US" sz="2400" dirty="0">
              <a:solidFill>
                <a:srgbClr val="FFFF00"/>
              </a:solidFill>
              <a:latin typeface="Times New Roman" panose="02020603050405020304" pitchFamily="18" charset="0"/>
              <a:cs typeface="Times New Roman" panose="02020603050405020304" pitchFamily="18" charset="0"/>
            </a:endParaRPr>
          </a:p>
          <a:p>
            <a:pPr marL="0" indent="0" algn="just">
              <a:buNone/>
            </a:pPr>
            <a:r>
              <a:rPr lang="en-US" sz="2400" dirty="0">
                <a:solidFill>
                  <a:srgbClr val="FFFF00"/>
                </a:solidFill>
                <a:latin typeface="Times New Roman" panose="02020603050405020304" pitchFamily="18" charset="0"/>
                <a:cs typeface="Times New Roman" panose="02020603050405020304" pitchFamily="18" charset="0"/>
              </a:rPr>
              <a:t>Advantages: </a:t>
            </a:r>
          </a:p>
          <a:p>
            <a:pPr algn="just">
              <a:buFontTx/>
              <a:buChar char="-"/>
            </a:pPr>
            <a:r>
              <a:rPr lang="en-US" sz="2400" dirty="0">
                <a:solidFill>
                  <a:srgbClr val="FFFF00"/>
                </a:solidFill>
                <a:latin typeface="Times New Roman" panose="02020603050405020304" pitchFamily="18" charset="0"/>
                <a:cs typeface="Times New Roman" panose="02020603050405020304" pitchFamily="18" charset="0"/>
              </a:rPr>
              <a:t>Minimum I/O operations.</a:t>
            </a:r>
          </a:p>
          <a:p>
            <a:pPr algn="just">
              <a:buFontTx/>
              <a:buChar char="-"/>
            </a:pPr>
            <a:r>
              <a:rPr lang="en-US" sz="2400" dirty="0">
                <a:solidFill>
                  <a:srgbClr val="FFFF00"/>
                </a:solidFill>
                <a:latin typeface="Times New Roman" panose="02020603050405020304" pitchFamily="18" charset="0"/>
                <a:cs typeface="Times New Roman" panose="02020603050405020304" pitchFamily="18" charset="0"/>
              </a:rPr>
              <a:t>Minimum Memory required.</a:t>
            </a:r>
          </a:p>
          <a:p>
            <a:pPr algn="just">
              <a:buFontTx/>
              <a:buChar char="-"/>
            </a:pPr>
            <a:r>
              <a:rPr lang="en-US" sz="2400" dirty="0">
                <a:solidFill>
                  <a:srgbClr val="FFFF00"/>
                </a:solidFill>
                <a:latin typeface="Times New Roman" panose="02020603050405020304" pitchFamily="18" charset="0"/>
                <a:cs typeface="Times New Roman" panose="02020603050405020304" pitchFamily="18" charset="0"/>
              </a:rPr>
              <a:t>Quick response.</a:t>
            </a:r>
          </a:p>
          <a:p>
            <a:pPr algn="just">
              <a:buFontTx/>
              <a:buChar char="-"/>
            </a:pPr>
            <a:r>
              <a:rPr lang="en-US" sz="2400" dirty="0">
                <a:solidFill>
                  <a:srgbClr val="FFFF00"/>
                </a:solidFill>
                <a:latin typeface="Times New Roman" panose="02020603050405020304" pitchFamily="18" charset="0"/>
                <a:cs typeface="Times New Roman" panose="02020603050405020304" pitchFamily="18" charset="0"/>
              </a:rPr>
              <a:t>Allow more user programs.</a:t>
            </a:r>
          </a:p>
          <a:p>
            <a:pPr algn="just">
              <a:buFontTx/>
              <a:buChar char="-"/>
            </a:pPr>
            <a:endParaRPr lang="en-US" sz="2400" dirty="0">
              <a:solidFill>
                <a:srgbClr val="FFFF00"/>
              </a:solidFill>
              <a:latin typeface="Times New Roman" panose="02020603050405020304" pitchFamily="18" charset="0"/>
              <a:cs typeface="Times New Roman" panose="02020603050405020304" pitchFamily="18" charset="0"/>
            </a:endParaRPr>
          </a:p>
          <a:p>
            <a:pPr marL="0" indent="0" algn="just">
              <a:buNone/>
            </a:pPr>
            <a:endParaRPr lang="en-US" sz="2400" dirty="0">
              <a:solidFill>
                <a:srgbClr val="FFFF00"/>
              </a:solidFill>
              <a:latin typeface="Times New Roman" panose="02020603050405020304" pitchFamily="18" charset="0"/>
              <a:cs typeface="Times New Roman" panose="02020603050405020304" pitchFamily="18" charset="0"/>
            </a:endParaRPr>
          </a:p>
          <a:p>
            <a:pPr marL="0" indent="0" algn="just">
              <a:buNone/>
            </a:pPr>
            <a:endParaRPr lang="en-IN" sz="2400" dirty="0">
              <a:solidFill>
                <a:srgbClr val="FFFF00"/>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852CC86-4B95-4BDB-9BD7-C2F6F16216DA}"/>
              </a:ext>
            </a:extLst>
          </p:cNvPr>
          <p:cNvSpPr>
            <a:spLocks noGrp="1"/>
          </p:cNvSpPr>
          <p:nvPr>
            <p:ph type="sldNum" sz="quarter" idx="12"/>
          </p:nvPr>
        </p:nvSpPr>
        <p:spPr/>
        <p:txBody>
          <a:bodyPr/>
          <a:lstStyle/>
          <a:p>
            <a:fld id="{9DC5CEF6-2448-4819-BB0A-CF7DF7A00F93}" type="slidenum">
              <a:rPr lang="en-IN" smtClean="0"/>
              <a:t>5</a:t>
            </a:fld>
            <a:endParaRPr lang="en-IN"/>
          </a:p>
        </p:txBody>
      </p:sp>
    </p:spTree>
    <p:extLst>
      <p:ext uri="{BB962C8B-B14F-4D97-AF65-F5344CB8AC3E}">
        <p14:creationId xmlns:p14="http://schemas.microsoft.com/office/powerpoint/2010/main" val="1390049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D4E32-116C-4035-85FF-CD3C3A8DB2D2}"/>
              </a:ext>
            </a:extLst>
          </p:cNvPr>
          <p:cNvSpPr>
            <a:spLocks noGrp="1"/>
          </p:cNvSpPr>
          <p:nvPr>
            <p:ph type="title"/>
          </p:nvPr>
        </p:nvSpPr>
        <p:spPr/>
        <p:txBody>
          <a:bodyPr/>
          <a:lstStyle/>
          <a:p>
            <a:r>
              <a:rPr lang="en-IN" dirty="0">
                <a:solidFill>
                  <a:srgbClr val="FFFF00"/>
                </a:solidFill>
                <a:latin typeface="Times New Roman" panose="02020603050405020304" pitchFamily="18" charset="0"/>
                <a:cs typeface="Times New Roman" panose="02020603050405020304" pitchFamily="18" charset="0"/>
              </a:rPr>
              <a:t>Basic Terms (Continued…)</a:t>
            </a:r>
          </a:p>
        </p:txBody>
      </p:sp>
      <p:sp>
        <p:nvSpPr>
          <p:cNvPr id="3" name="Content Placeholder 2">
            <a:extLst>
              <a:ext uri="{FF2B5EF4-FFF2-40B4-BE49-F238E27FC236}">
                <a16:creationId xmlns:a16="http://schemas.microsoft.com/office/drawing/2014/main" id="{3EE788EE-B422-4992-8007-74F10EC2DA34}"/>
              </a:ext>
            </a:extLst>
          </p:cNvPr>
          <p:cNvSpPr>
            <a:spLocks noGrp="1"/>
          </p:cNvSpPr>
          <p:nvPr>
            <p:ph idx="1"/>
          </p:nvPr>
        </p:nvSpPr>
        <p:spPr>
          <a:xfrm>
            <a:off x="1104293" y="1580226"/>
            <a:ext cx="8946541" cy="4712562"/>
          </a:xfrm>
        </p:spPr>
        <p:txBody>
          <a:bodyPr>
            <a:normAutofit/>
          </a:bodyPr>
          <a:lstStyle/>
          <a:p>
            <a:r>
              <a:rPr lang="en-US" b="1" dirty="0">
                <a:solidFill>
                  <a:srgbClr val="FFFF00"/>
                </a:solidFill>
                <a:latin typeface="Times New Roman" panose="02020603050405020304" pitchFamily="18" charset="0"/>
                <a:cs typeface="Times New Roman" panose="02020603050405020304" pitchFamily="18" charset="0"/>
              </a:rPr>
              <a:t>Dirty bit: </a:t>
            </a:r>
          </a:p>
          <a:p>
            <a:pPr marL="0" indent="0" algn="just">
              <a:buNone/>
            </a:pPr>
            <a:r>
              <a:rPr lang="en-US" b="1" dirty="0">
                <a:solidFill>
                  <a:srgbClr val="FFFF00"/>
                </a:solidFill>
                <a:latin typeface="Times New Roman" panose="02020603050405020304" pitchFamily="18" charset="0"/>
                <a:cs typeface="Times New Roman" panose="02020603050405020304" pitchFamily="18" charset="0"/>
              </a:rPr>
              <a:t>		</a:t>
            </a:r>
            <a:r>
              <a:rPr lang="en-US" dirty="0">
                <a:solidFill>
                  <a:srgbClr val="FFFF00"/>
                </a:solidFill>
                <a:latin typeface="Times New Roman" panose="02020603050405020304" pitchFamily="18" charset="0"/>
                <a:cs typeface="Times New Roman" panose="02020603050405020304" pitchFamily="18" charset="0"/>
              </a:rPr>
              <a:t>To track whether a page has been written since it was read into the memory, 			a dirty bit is added to the page table. The dirty bit is set when any word in a 			page is written. If the operating system chooses to replace the page, the dirty 		bit indicates whether the page needs to be written out before its location in 			memory can begiven to another page. Hence, a modified page is often called 		a dirty page.</a:t>
            </a:r>
          </a:p>
          <a:p>
            <a:pPr algn="just"/>
            <a:r>
              <a:rPr lang="en-US" b="1" dirty="0">
                <a:solidFill>
                  <a:srgbClr val="FFFF00"/>
                </a:solidFill>
                <a:latin typeface="Times New Roman" panose="02020603050405020304" pitchFamily="18" charset="0"/>
                <a:cs typeface="Times New Roman" panose="02020603050405020304" pitchFamily="18" charset="0"/>
              </a:rPr>
              <a:t>Valid bit:</a:t>
            </a:r>
            <a:r>
              <a:rPr lang="en-US" dirty="0">
                <a:solidFill>
                  <a:srgbClr val="FFFF00"/>
                </a:solidFill>
                <a:latin typeface="Times New Roman" panose="02020603050405020304" pitchFamily="18" charset="0"/>
                <a:cs typeface="Times New Roman" panose="02020603050405020304" pitchFamily="18" charset="0"/>
              </a:rPr>
              <a:t>  </a:t>
            </a:r>
          </a:p>
          <a:p>
            <a:pPr marL="0" indent="0" algn="just">
              <a:buNone/>
            </a:pPr>
            <a:r>
              <a:rPr lang="en-US" dirty="0">
                <a:solidFill>
                  <a:srgbClr val="FFFF00"/>
                </a:solidFill>
                <a:latin typeface="Times New Roman" panose="02020603050405020304" pitchFamily="18" charset="0"/>
                <a:cs typeface="Times New Roman" panose="02020603050405020304" pitchFamily="18" charset="0"/>
              </a:rPr>
              <a:t>		 If the valid bit is on, the page table supplies the physical page number (i.e., 			the starting address of the page in memory) corresponding to the virtual 			page. If the valid bit is off , the page currently resides only on disk, at a 				specified disk address..</a:t>
            </a:r>
          </a:p>
          <a:p>
            <a:pPr marL="0" indent="0" algn="just">
              <a:buNone/>
            </a:pPr>
            <a:endParaRPr lang="en-US" dirty="0">
              <a:solidFill>
                <a:srgbClr val="FFFF00"/>
              </a:solidFill>
              <a:latin typeface="Times New Roman" panose="02020603050405020304" pitchFamily="18" charset="0"/>
              <a:cs typeface="Times New Roman" panose="02020603050405020304" pitchFamily="18" charset="0"/>
            </a:endParaRPr>
          </a:p>
          <a:p>
            <a:pPr marL="0" indent="0">
              <a:buNone/>
            </a:pPr>
            <a:endParaRPr lang="en-IN" dirty="0">
              <a:solidFill>
                <a:srgbClr val="FFFF00"/>
              </a:solidFill>
            </a:endParaRPr>
          </a:p>
        </p:txBody>
      </p:sp>
      <p:sp>
        <p:nvSpPr>
          <p:cNvPr id="4" name="Slide Number Placeholder 3">
            <a:extLst>
              <a:ext uri="{FF2B5EF4-FFF2-40B4-BE49-F238E27FC236}">
                <a16:creationId xmlns:a16="http://schemas.microsoft.com/office/drawing/2014/main" id="{F371C235-B019-4E3E-BFB2-EC180429F142}"/>
              </a:ext>
            </a:extLst>
          </p:cNvPr>
          <p:cNvSpPr>
            <a:spLocks noGrp="1"/>
          </p:cNvSpPr>
          <p:nvPr>
            <p:ph type="sldNum" sz="quarter" idx="12"/>
          </p:nvPr>
        </p:nvSpPr>
        <p:spPr/>
        <p:txBody>
          <a:bodyPr/>
          <a:lstStyle/>
          <a:p>
            <a:fld id="{9DC5CEF6-2448-4819-BB0A-CF7DF7A00F93}" type="slidenum">
              <a:rPr lang="en-IN" smtClean="0"/>
              <a:t>6</a:t>
            </a:fld>
            <a:endParaRPr lang="en-IN"/>
          </a:p>
        </p:txBody>
      </p:sp>
    </p:spTree>
    <p:extLst>
      <p:ext uri="{BB962C8B-B14F-4D97-AF65-F5344CB8AC3E}">
        <p14:creationId xmlns:p14="http://schemas.microsoft.com/office/powerpoint/2010/main" val="206135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D4E32-116C-4035-85FF-CD3C3A8DB2D2}"/>
              </a:ext>
            </a:extLst>
          </p:cNvPr>
          <p:cNvSpPr>
            <a:spLocks noGrp="1"/>
          </p:cNvSpPr>
          <p:nvPr>
            <p:ph type="title"/>
          </p:nvPr>
        </p:nvSpPr>
        <p:spPr>
          <a:xfrm>
            <a:off x="646111" y="452718"/>
            <a:ext cx="9404723" cy="960312"/>
          </a:xfrm>
        </p:spPr>
        <p:txBody>
          <a:bodyPr/>
          <a:lstStyle/>
          <a:p>
            <a:r>
              <a:rPr lang="en-IN" dirty="0">
                <a:solidFill>
                  <a:srgbClr val="FFFF00"/>
                </a:solidFill>
                <a:latin typeface="Times New Roman" panose="02020603050405020304" pitchFamily="18" charset="0"/>
                <a:cs typeface="Times New Roman" panose="02020603050405020304" pitchFamily="18" charset="0"/>
              </a:rPr>
              <a:t>Virtual Memory Mapping </a:t>
            </a:r>
          </a:p>
        </p:txBody>
      </p:sp>
      <p:sp>
        <p:nvSpPr>
          <p:cNvPr id="3" name="Content Placeholder 2">
            <a:extLst>
              <a:ext uri="{FF2B5EF4-FFF2-40B4-BE49-F238E27FC236}">
                <a16:creationId xmlns:a16="http://schemas.microsoft.com/office/drawing/2014/main" id="{3EE788EE-B422-4992-8007-74F10EC2DA34}"/>
              </a:ext>
            </a:extLst>
          </p:cNvPr>
          <p:cNvSpPr>
            <a:spLocks noGrp="1"/>
          </p:cNvSpPr>
          <p:nvPr>
            <p:ph idx="1"/>
          </p:nvPr>
        </p:nvSpPr>
        <p:spPr>
          <a:xfrm>
            <a:off x="1103312" y="1535838"/>
            <a:ext cx="8946541" cy="4712562"/>
          </a:xfrm>
        </p:spPr>
        <p:txBody>
          <a:bodyPr>
            <a:normAutofit/>
          </a:bodyPr>
          <a:lstStyle/>
          <a:p>
            <a:pPr marL="0" indent="0">
              <a:buNone/>
            </a:pPr>
            <a:endParaRPr lang="en-US" dirty="0">
              <a:solidFill>
                <a:srgbClr val="FFFF00"/>
              </a:solidFill>
              <a:latin typeface="Times New Roman" panose="02020603050405020304" pitchFamily="18" charset="0"/>
              <a:cs typeface="Times New Roman" panose="02020603050405020304" pitchFamily="18" charset="0"/>
            </a:endParaRPr>
          </a:p>
          <a:p>
            <a:pPr marL="0" indent="0">
              <a:buNone/>
            </a:pPr>
            <a:endParaRPr lang="en-IN" dirty="0">
              <a:solidFill>
                <a:srgbClr val="FFFF00"/>
              </a:solidFill>
            </a:endParaRPr>
          </a:p>
        </p:txBody>
      </p:sp>
      <p:pic>
        <p:nvPicPr>
          <p:cNvPr id="4" name="Picture 3">
            <a:extLst>
              <a:ext uri="{FF2B5EF4-FFF2-40B4-BE49-F238E27FC236}">
                <a16:creationId xmlns:a16="http://schemas.microsoft.com/office/drawing/2014/main" id="{E432A48C-ADBE-4EF7-A1F3-1CE021596A7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3313" y="1535838"/>
            <a:ext cx="9249228" cy="4589754"/>
          </a:xfrm>
          <a:prstGeom prst="rect">
            <a:avLst/>
          </a:prstGeom>
        </p:spPr>
      </p:pic>
      <p:sp>
        <p:nvSpPr>
          <p:cNvPr id="5" name="Slide Number Placeholder 4">
            <a:extLst>
              <a:ext uri="{FF2B5EF4-FFF2-40B4-BE49-F238E27FC236}">
                <a16:creationId xmlns:a16="http://schemas.microsoft.com/office/drawing/2014/main" id="{9EAFB455-18A6-4595-92A2-B62968BF8B88}"/>
              </a:ext>
            </a:extLst>
          </p:cNvPr>
          <p:cNvSpPr>
            <a:spLocks noGrp="1"/>
          </p:cNvSpPr>
          <p:nvPr>
            <p:ph type="sldNum" sz="quarter" idx="12"/>
          </p:nvPr>
        </p:nvSpPr>
        <p:spPr/>
        <p:txBody>
          <a:bodyPr/>
          <a:lstStyle/>
          <a:p>
            <a:fld id="{9DC5CEF6-2448-4819-BB0A-CF7DF7A00F93}" type="slidenum">
              <a:rPr lang="en-IN" smtClean="0"/>
              <a:t>7</a:t>
            </a:fld>
            <a:endParaRPr lang="en-IN"/>
          </a:p>
        </p:txBody>
      </p:sp>
    </p:spTree>
    <p:extLst>
      <p:ext uri="{BB962C8B-B14F-4D97-AF65-F5344CB8AC3E}">
        <p14:creationId xmlns:p14="http://schemas.microsoft.com/office/powerpoint/2010/main" val="4213804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F1BA7B4-F214-4C12-A008-34A4D6207983}"/>
              </a:ext>
            </a:extLst>
          </p:cNvPr>
          <p:cNvSpPr>
            <a:spLocks noGrp="1"/>
          </p:cNvSpPr>
          <p:nvPr>
            <p:ph type="sldNum" sz="quarter" idx="12"/>
          </p:nvPr>
        </p:nvSpPr>
        <p:spPr/>
        <p:txBody>
          <a:bodyPr/>
          <a:lstStyle/>
          <a:p>
            <a:fld id="{9DC5CEF6-2448-4819-BB0A-CF7DF7A00F93}" type="slidenum">
              <a:rPr lang="en-IN" smtClean="0"/>
              <a:t>8</a:t>
            </a:fld>
            <a:endParaRPr lang="en-IN"/>
          </a:p>
        </p:txBody>
      </p:sp>
      <p:sp>
        <p:nvSpPr>
          <p:cNvPr id="5" name="TextBox 4">
            <a:extLst>
              <a:ext uri="{FF2B5EF4-FFF2-40B4-BE49-F238E27FC236}">
                <a16:creationId xmlns:a16="http://schemas.microsoft.com/office/drawing/2014/main" id="{9ABF781C-11D3-486A-8883-9A569135F5B3}"/>
              </a:ext>
            </a:extLst>
          </p:cNvPr>
          <p:cNvSpPr txBox="1"/>
          <p:nvPr/>
        </p:nvSpPr>
        <p:spPr>
          <a:xfrm>
            <a:off x="807868" y="679572"/>
            <a:ext cx="5442012" cy="369332"/>
          </a:xfrm>
          <a:prstGeom prst="rect">
            <a:avLst/>
          </a:prstGeom>
          <a:noFill/>
        </p:spPr>
        <p:txBody>
          <a:bodyPr wrap="square" rtlCol="0">
            <a:spAutoFit/>
          </a:bodyPr>
          <a:lstStyle/>
          <a:p>
            <a:r>
              <a:rPr lang="en-IN" dirty="0"/>
              <a:t>Memory Mapping</a:t>
            </a:r>
          </a:p>
        </p:txBody>
      </p:sp>
      <p:grpSp>
        <p:nvGrpSpPr>
          <p:cNvPr id="8" name="Group 7">
            <a:extLst>
              <a:ext uri="{FF2B5EF4-FFF2-40B4-BE49-F238E27FC236}">
                <a16:creationId xmlns:a16="http://schemas.microsoft.com/office/drawing/2014/main" id="{857C0D9E-5972-4A60-BAF9-D2FA5AE1C743}"/>
              </a:ext>
            </a:extLst>
          </p:cNvPr>
          <p:cNvGrpSpPr/>
          <p:nvPr/>
        </p:nvGrpSpPr>
        <p:grpSpPr>
          <a:xfrm>
            <a:off x="807868" y="1633492"/>
            <a:ext cx="1171853" cy="923278"/>
            <a:chOff x="958788" y="2823099"/>
            <a:chExt cx="1171853" cy="923278"/>
          </a:xfrm>
        </p:grpSpPr>
        <p:sp>
          <p:nvSpPr>
            <p:cNvPr id="6" name="Rectangle 5">
              <a:extLst>
                <a:ext uri="{FF2B5EF4-FFF2-40B4-BE49-F238E27FC236}">
                  <a16:creationId xmlns:a16="http://schemas.microsoft.com/office/drawing/2014/main" id="{1A1A1DD6-A405-48F8-98BD-4F9679863D30}"/>
                </a:ext>
              </a:extLst>
            </p:cNvPr>
            <p:cNvSpPr/>
            <p:nvPr/>
          </p:nvSpPr>
          <p:spPr>
            <a:xfrm>
              <a:off x="958788" y="2823099"/>
              <a:ext cx="1171853" cy="923278"/>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EF497C71-EB31-4D13-AC53-0E81F30A8D5C}"/>
                </a:ext>
              </a:extLst>
            </p:cNvPr>
            <p:cNvSpPr txBox="1"/>
            <p:nvPr/>
          </p:nvSpPr>
          <p:spPr>
            <a:xfrm>
              <a:off x="1162974" y="3100072"/>
              <a:ext cx="763480"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CPU</a:t>
              </a:r>
            </a:p>
          </p:txBody>
        </p:sp>
      </p:grpSp>
      <p:cxnSp>
        <p:nvCxnSpPr>
          <p:cNvPr id="10" name="Straight Arrow Connector 9">
            <a:extLst>
              <a:ext uri="{FF2B5EF4-FFF2-40B4-BE49-F238E27FC236}">
                <a16:creationId xmlns:a16="http://schemas.microsoft.com/office/drawing/2014/main" id="{9E8FD290-2EE0-4B2B-9750-3EC50F743D4F}"/>
              </a:ext>
            </a:extLst>
          </p:cNvPr>
          <p:cNvCxnSpPr>
            <a:stCxn id="6" idx="3"/>
          </p:cNvCxnSpPr>
          <p:nvPr/>
        </p:nvCxnSpPr>
        <p:spPr>
          <a:xfrm flipV="1">
            <a:off x="1979721" y="2086253"/>
            <a:ext cx="1083076" cy="8878"/>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606A2D88-A296-46E9-A4E2-03427505807D}"/>
              </a:ext>
            </a:extLst>
          </p:cNvPr>
          <p:cNvGrpSpPr/>
          <p:nvPr/>
        </p:nvGrpSpPr>
        <p:grpSpPr>
          <a:xfrm>
            <a:off x="3062797" y="1901587"/>
            <a:ext cx="1136342" cy="378210"/>
            <a:chOff x="3071674" y="1901587"/>
            <a:chExt cx="1136342" cy="378210"/>
          </a:xfrm>
        </p:grpSpPr>
        <p:sp>
          <p:nvSpPr>
            <p:cNvPr id="11" name="Rectangle 10">
              <a:extLst>
                <a:ext uri="{FF2B5EF4-FFF2-40B4-BE49-F238E27FC236}">
                  <a16:creationId xmlns:a16="http://schemas.microsoft.com/office/drawing/2014/main" id="{A5140509-4068-4EB4-87E9-6860AADE8B63}"/>
                </a:ext>
              </a:extLst>
            </p:cNvPr>
            <p:cNvSpPr/>
            <p:nvPr/>
          </p:nvSpPr>
          <p:spPr>
            <a:xfrm>
              <a:off x="3071674" y="1910465"/>
              <a:ext cx="568171" cy="36933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148CDAF9-C112-4759-8BCE-A6407EE44481}"/>
                </a:ext>
              </a:extLst>
            </p:cNvPr>
            <p:cNvSpPr/>
            <p:nvPr/>
          </p:nvSpPr>
          <p:spPr>
            <a:xfrm>
              <a:off x="3639845" y="1910465"/>
              <a:ext cx="568171" cy="36933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1833D9E4-1F37-454A-B749-C75FA2C8C99D}"/>
                </a:ext>
              </a:extLst>
            </p:cNvPr>
            <p:cNvSpPr txBox="1"/>
            <p:nvPr/>
          </p:nvSpPr>
          <p:spPr>
            <a:xfrm>
              <a:off x="3187086" y="1901587"/>
              <a:ext cx="301840" cy="369332"/>
            </a:xfrm>
            <a:prstGeom prst="rect">
              <a:avLst/>
            </a:prstGeom>
            <a:noFill/>
          </p:spPr>
          <p:txBody>
            <a:bodyPr wrap="square" rtlCol="0">
              <a:spAutoFit/>
            </a:bodyPr>
            <a:lstStyle/>
            <a:p>
              <a:r>
                <a:rPr lang="en-IN" dirty="0">
                  <a:solidFill>
                    <a:schemeClr val="bg1"/>
                  </a:solidFill>
                </a:rPr>
                <a:t>P</a:t>
              </a:r>
            </a:p>
          </p:txBody>
        </p:sp>
        <p:sp>
          <p:nvSpPr>
            <p:cNvPr id="14" name="TextBox 13">
              <a:extLst>
                <a:ext uri="{FF2B5EF4-FFF2-40B4-BE49-F238E27FC236}">
                  <a16:creationId xmlns:a16="http://schemas.microsoft.com/office/drawing/2014/main" id="{1B93509E-5E32-4E80-9082-B5B44F626E75}"/>
                </a:ext>
              </a:extLst>
            </p:cNvPr>
            <p:cNvSpPr txBox="1"/>
            <p:nvPr/>
          </p:nvSpPr>
          <p:spPr>
            <a:xfrm>
              <a:off x="3733059" y="1910465"/>
              <a:ext cx="292965" cy="369332"/>
            </a:xfrm>
            <a:prstGeom prst="rect">
              <a:avLst/>
            </a:prstGeom>
            <a:noFill/>
          </p:spPr>
          <p:txBody>
            <a:bodyPr wrap="square" rtlCol="0">
              <a:spAutoFit/>
            </a:bodyPr>
            <a:lstStyle/>
            <a:p>
              <a:r>
                <a:rPr lang="en-IN" dirty="0">
                  <a:solidFill>
                    <a:schemeClr val="bg1"/>
                  </a:solidFill>
                </a:rPr>
                <a:t>D</a:t>
              </a:r>
            </a:p>
          </p:txBody>
        </p:sp>
      </p:grpSp>
      <p:grpSp>
        <p:nvGrpSpPr>
          <p:cNvPr id="16" name="Group 15">
            <a:extLst>
              <a:ext uri="{FF2B5EF4-FFF2-40B4-BE49-F238E27FC236}">
                <a16:creationId xmlns:a16="http://schemas.microsoft.com/office/drawing/2014/main" id="{C86A3441-E7F7-4E19-957F-995E2CC5C82F}"/>
              </a:ext>
            </a:extLst>
          </p:cNvPr>
          <p:cNvGrpSpPr/>
          <p:nvPr/>
        </p:nvGrpSpPr>
        <p:grpSpPr>
          <a:xfrm>
            <a:off x="6409677" y="1892709"/>
            <a:ext cx="1136342" cy="378210"/>
            <a:chOff x="3071674" y="1901587"/>
            <a:chExt cx="1136342" cy="378210"/>
          </a:xfrm>
        </p:grpSpPr>
        <p:sp>
          <p:nvSpPr>
            <p:cNvPr id="17" name="Rectangle 16">
              <a:extLst>
                <a:ext uri="{FF2B5EF4-FFF2-40B4-BE49-F238E27FC236}">
                  <a16:creationId xmlns:a16="http://schemas.microsoft.com/office/drawing/2014/main" id="{87ABFD94-0B71-4174-A5B1-FC11760DB2C0}"/>
                </a:ext>
              </a:extLst>
            </p:cNvPr>
            <p:cNvSpPr/>
            <p:nvPr/>
          </p:nvSpPr>
          <p:spPr>
            <a:xfrm>
              <a:off x="3071674" y="1910465"/>
              <a:ext cx="568171" cy="36933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516EE0A5-4B2E-41F7-91BF-FD67A1454BDF}"/>
                </a:ext>
              </a:extLst>
            </p:cNvPr>
            <p:cNvSpPr/>
            <p:nvPr/>
          </p:nvSpPr>
          <p:spPr>
            <a:xfrm>
              <a:off x="3639845" y="1910465"/>
              <a:ext cx="568171" cy="36933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EB801050-D459-48C6-90B9-3F298E3A41A6}"/>
                </a:ext>
              </a:extLst>
            </p:cNvPr>
            <p:cNvSpPr txBox="1"/>
            <p:nvPr/>
          </p:nvSpPr>
          <p:spPr>
            <a:xfrm>
              <a:off x="3187086" y="1901587"/>
              <a:ext cx="301840" cy="369332"/>
            </a:xfrm>
            <a:prstGeom prst="rect">
              <a:avLst/>
            </a:prstGeom>
            <a:noFill/>
          </p:spPr>
          <p:txBody>
            <a:bodyPr wrap="square" rtlCol="0">
              <a:spAutoFit/>
            </a:bodyPr>
            <a:lstStyle/>
            <a:p>
              <a:r>
                <a:rPr lang="en-IN" dirty="0">
                  <a:solidFill>
                    <a:schemeClr val="bg1"/>
                  </a:solidFill>
                </a:rPr>
                <a:t>F</a:t>
              </a:r>
            </a:p>
          </p:txBody>
        </p:sp>
        <p:sp>
          <p:nvSpPr>
            <p:cNvPr id="20" name="TextBox 19">
              <a:extLst>
                <a:ext uri="{FF2B5EF4-FFF2-40B4-BE49-F238E27FC236}">
                  <a16:creationId xmlns:a16="http://schemas.microsoft.com/office/drawing/2014/main" id="{BEB06C02-C69C-48C3-8313-9F20717481DB}"/>
                </a:ext>
              </a:extLst>
            </p:cNvPr>
            <p:cNvSpPr txBox="1"/>
            <p:nvPr/>
          </p:nvSpPr>
          <p:spPr>
            <a:xfrm>
              <a:off x="3733059" y="1910465"/>
              <a:ext cx="292965" cy="369332"/>
            </a:xfrm>
            <a:prstGeom prst="rect">
              <a:avLst/>
            </a:prstGeom>
            <a:noFill/>
          </p:spPr>
          <p:txBody>
            <a:bodyPr wrap="square" rtlCol="0">
              <a:spAutoFit/>
            </a:bodyPr>
            <a:lstStyle/>
            <a:p>
              <a:r>
                <a:rPr lang="en-IN" dirty="0">
                  <a:solidFill>
                    <a:schemeClr val="bg1"/>
                  </a:solidFill>
                </a:rPr>
                <a:t>D</a:t>
              </a:r>
            </a:p>
          </p:txBody>
        </p:sp>
      </p:grpSp>
      <p:grpSp>
        <p:nvGrpSpPr>
          <p:cNvPr id="51" name="Group 50">
            <a:extLst>
              <a:ext uri="{FF2B5EF4-FFF2-40B4-BE49-F238E27FC236}">
                <a16:creationId xmlns:a16="http://schemas.microsoft.com/office/drawing/2014/main" id="{921C8764-C3F3-471B-8906-CF99718A9B49}"/>
              </a:ext>
            </a:extLst>
          </p:cNvPr>
          <p:cNvGrpSpPr/>
          <p:nvPr/>
        </p:nvGrpSpPr>
        <p:grpSpPr>
          <a:xfrm>
            <a:off x="4199139" y="3062796"/>
            <a:ext cx="1864308" cy="1515408"/>
            <a:chOff x="3932810" y="3042822"/>
            <a:chExt cx="1864308" cy="1515408"/>
          </a:xfrm>
          <a:solidFill>
            <a:schemeClr val="accent3">
              <a:lumMod val="60000"/>
              <a:lumOff val="40000"/>
            </a:schemeClr>
          </a:solidFill>
        </p:grpSpPr>
        <p:grpSp>
          <p:nvGrpSpPr>
            <p:cNvPr id="25" name="Group 24">
              <a:extLst>
                <a:ext uri="{FF2B5EF4-FFF2-40B4-BE49-F238E27FC236}">
                  <a16:creationId xmlns:a16="http://schemas.microsoft.com/office/drawing/2014/main" id="{4E70C787-3F2A-485B-8433-02AFBA6AF675}"/>
                </a:ext>
              </a:extLst>
            </p:cNvPr>
            <p:cNvGrpSpPr/>
            <p:nvPr/>
          </p:nvGrpSpPr>
          <p:grpSpPr>
            <a:xfrm>
              <a:off x="3932810" y="3300274"/>
              <a:ext cx="1864308" cy="257452"/>
              <a:chOff x="3923932" y="3293616"/>
              <a:chExt cx="1864308" cy="257452"/>
            </a:xfrm>
            <a:grpFill/>
          </p:grpSpPr>
          <p:sp>
            <p:nvSpPr>
              <p:cNvPr id="21" name="Rectangle 20">
                <a:extLst>
                  <a:ext uri="{FF2B5EF4-FFF2-40B4-BE49-F238E27FC236}">
                    <a16:creationId xmlns:a16="http://schemas.microsoft.com/office/drawing/2014/main" id="{E14A1DE7-5B41-490E-9859-6BBADB79D198}"/>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22" name="Rectangle 21">
                <a:extLst>
                  <a:ext uri="{FF2B5EF4-FFF2-40B4-BE49-F238E27FC236}">
                    <a16:creationId xmlns:a16="http://schemas.microsoft.com/office/drawing/2014/main" id="{B100AD87-26E9-4D19-9025-9919153FD3FD}"/>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23" name="Rectangle 22">
                <a:extLst>
                  <a:ext uri="{FF2B5EF4-FFF2-40B4-BE49-F238E27FC236}">
                    <a16:creationId xmlns:a16="http://schemas.microsoft.com/office/drawing/2014/main" id="{D8976A57-6E90-4FD8-A3BE-E2589E6BE0C7}"/>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24" name="Rectangle 23">
                <a:extLst>
                  <a:ext uri="{FF2B5EF4-FFF2-40B4-BE49-F238E27FC236}">
                    <a16:creationId xmlns:a16="http://schemas.microsoft.com/office/drawing/2014/main" id="{6BC8AB39-C4F3-40CD-B47C-916B3ABC69B9}"/>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26" name="Group 25">
              <a:extLst>
                <a:ext uri="{FF2B5EF4-FFF2-40B4-BE49-F238E27FC236}">
                  <a16:creationId xmlns:a16="http://schemas.microsoft.com/office/drawing/2014/main" id="{9859A09A-F7CD-40D9-A370-2CC699C95F81}"/>
                </a:ext>
              </a:extLst>
            </p:cNvPr>
            <p:cNvGrpSpPr/>
            <p:nvPr/>
          </p:nvGrpSpPr>
          <p:grpSpPr>
            <a:xfrm>
              <a:off x="3932810" y="3557726"/>
              <a:ext cx="1864308" cy="257452"/>
              <a:chOff x="3923932" y="3293616"/>
              <a:chExt cx="1864308" cy="257452"/>
            </a:xfrm>
            <a:grpFill/>
          </p:grpSpPr>
          <p:sp>
            <p:nvSpPr>
              <p:cNvPr id="27" name="Rectangle 26">
                <a:extLst>
                  <a:ext uri="{FF2B5EF4-FFF2-40B4-BE49-F238E27FC236}">
                    <a16:creationId xmlns:a16="http://schemas.microsoft.com/office/drawing/2014/main" id="{1E731B4C-F41E-45A2-9011-FC961BCAF4B8}"/>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P</a:t>
                </a:r>
              </a:p>
            </p:txBody>
          </p:sp>
          <p:sp>
            <p:nvSpPr>
              <p:cNvPr id="28" name="Rectangle 27">
                <a:extLst>
                  <a:ext uri="{FF2B5EF4-FFF2-40B4-BE49-F238E27FC236}">
                    <a16:creationId xmlns:a16="http://schemas.microsoft.com/office/drawing/2014/main" id="{A7D9601C-D66B-4FF8-8472-294A5B427569}"/>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F</a:t>
                </a:r>
              </a:p>
            </p:txBody>
          </p:sp>
          <p:sp>
            <p:nvSpPr>
              <p:cNvPr id="29" name="Rectangle 28">
                <a:extLst>
                  <a:ext uri="{FF2B5EF4-FFF2-40B4-BE49-F238E27FC236}">
                    <a16:creationId xmlns:a16="http://schemas.microsoft.com/office/drawing/2014/main" id="{6A8EB992-E455-44E6-935C-6A43F7D2646C}"/>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d</a:t>
                </a:r>
              </a:p>
            </p:txBody>
          </p:sp>
          <p:sp>
            <p:nvSpPr>
              <p:cNvPr id="30" name="Rectangle 29">
                <a:extLst>
                  <a:ext uri="{FF2B5EF4-FFF2-40B4-BE49-F238E27FC236}">
                    <a16:creationId xmlns:a16="http://schemas.microsoft.com/office/drawing/2014/main" id="{CB687E92-825A-4E83-8D8E-9F69668CA2F2}"/>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v</a:t>
                </a:r>
              </a:p>
            </p:txBody>
          </p:sp>
        </p:grpSp>
        <p:grpSp>
          <p:nvGrpSpPr>
            <p:cNvPr id="31" name="Group 30">
              <a:extLst>
                <a:ext uri="{FF2B5EF4-FFF2-40B4-BE49-F238E27FC236}">
                  <a16:creationId xmlns:a16="http://schemas.microsoft.com/office/drawing/2014/main" id="{4F9B2787-5ACD-4114-AF9E-FBB44B497526}"/>
                </a:ext>
              </a:extLst>
            </p:cNvPr>
            <p:cNvGrpSpPr/>
            <p:nvPr/>
          </p:nvGrpSpPr>
          <p:grpSpPr>
            <a:xfrm>
              <a:off x="3932810" y="3042822"/>
              <a:ext cx="1864308" cy="257452"/>
              <a:chOff x="3923932" y="3293616"/>
              <a:chExt cx="1864308" cy="257452"/>
            </a:xfrm>
            <a:grpFill/>
          </p:grpSpPr>
          <p:sp>
            <p:nvSpPr>
              <p:cNvPr id="32" name="Rectangle 31">
                <a:extLst>
                  <a:ext uri="{FF2B5EF4-FFF2-40B4-BE49-F238E27FC236}">
                    <a16:creationId xmlns:a16="http://schemas.microsoft.com/office/drawing/2014/main" id="{1AD3896F-559A-4D56-ADC6-8589060D8A9F}"/>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33" name="Rectangle 32">
                <a:extLst>
                  <a:ext uri="{FF2B5EF4-FFF2-40B4-BE49-F238E27FC236}">
                    <a16:creationId xmlns:a16="http://schemas.microsoft.com/office/drawing/2014/main" id="{491B58A6-2503-4021-95F8-014D5264D68E}"/>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34" name="Rectangle 33">
                <a:extLst>
                  <a:ext uri="{FF2B5EF4-FFF2-40B4-BE49-F238E27FC236}">
                    <a16:creationId xmlns:a16="http://schemas.microsoft.com/office/drawing/2014/main" id="{4950819B-D751-4E5B-8257-D100566DA81E}"/>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35" name="Rectangle 34">
                <a:extLst>
                  <a:ext uri="{FF2B5EF4-FFF2-40B4-BE49-F238E27FC236}">
                    <a16:creationId xmlns:a16="http://schemas.microsoft.com/office/drawing/2014/main" id="{A3085201-658C-4EF6-84EC-14FD7B987CF0}"/>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36" name="Group 35">
              <a:extLst>
                <a:ext uri="{FF2B5EF4-FFF2-40B4-BE49-F238E27FC236}">
                  <a16:creationId xmlns:a16="http://schemas.microsoft.com/office/drawing/2014/main" id="{933BC42C-5DE9-438F-9599-A056418EBCAB}"/>
                </a:ext>
              </a:extLst>
            </p:cNvPr>
            <p:cNvGrpSpPr/>
            <p:nvPr/>
          </p:nvGrpSpPr>
          <p:grpSpPr>
            <a:xfrm>
              <a:off x="3932810" y="3805847"/>
              <a:ext cx="1864308" cy="257452"/>
              <a:chOff x="3923932" y="3293616"/>
              <a:chExt cx="1864308" cy="257452"/>
            </a:xfrm>
            <a:grpFill/>
          </p:grpSpPr>
          <p:sp>
            <p:nvSpPr>
              <p:cNvPr id="37" name="Rectangle 36">
                <a:extLst>
                  <a:ext uri="{FF2B5EF4-FFF2-40B4-BE49-F238E27FC236}">
                    <a16:creationId xmlns:a16="http://schemas.microsoft.com/office/drawing/2014/main" id="{D3B04BEE-B0F1-4542-B465-D3912038D456}"/>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38" name="Rectangle 37">
                <a:extLst>
                  <a:ext uri="{FF2B5EF4-FFF2-40B4-BE49-F238E27FC236}">
                    <a16:creationId xmlns:a16="http://schemas.microsoft.com/office/drawing/2014/main" id="{DA41F412-A63F-4EF6-9643-F1C382C03453}"/>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39" name="Rectangle 38">
                <a:extLst>
                  <a:ext uri="{FF2B5EF4-FFF2-40B4-BE49-F238E27FC236}">
                    <a16:creationId xmlns:a16="http://schemas.microsoft.com/office/drawing/2014/main" id="{F37CE58F-0B79-49BD-8C3B-B764F61C2A76}"/>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0" name="Rectangle 39">
                <a:extLst>
                  <a:ext uri="{FF2B5EF4-FFF2-40B4-BE49-F238E27FC236}">
                    <a16:creationId xmlns:a16="http://schemas.microsoft.com/office/drawing/2014/main" id="{E1A54D2F-2BD0-4D88-B887-2D5931B5855A}"/>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41" name="Group 40">
              <a:extLst>
                <a:ext uri="{FF2B5EF4-FFF2-40B4-BE49-F238E27FC236}">
                  <a16:creationId xmlns:a16="http://schemas.microsoft.com/office/drawing/2014/main" id="{FEA2F9D2-F073-4E55-84E6-F45DD27A5D77}"/>
                </a:ext>
              </a:extLst>
            </p:cNvPr>
            <p:cNvGrpSpPr/>
            <p:nvPr/>
          </p:nvGrpSpPr>
          <p:grpSpPr>
            <a:xfrm>
              <a:off x="3932810" y="4057978"/>
              <a:ext cx="1864308" cy="257452"/>
              <a:chOff x="3923932" y="3293616"/>
              <a:chExt cx="1864308" cy="257452"/>
            </a:xfrm>
            <a:grpFill/>
          </p:grpSpPr>
          <p:sp>
            <p:nvSpPr>
              <p:cNvPr id="42" name="Rectangle 41">
                <a:extLst>
                  <a:ext uri="{FF2B5EF4-FFF2-40B4-BE49-F238E27FC236}">
                    <a16:creationId xmlns:a16="http://schemas.microsoft.com/office/drawing/2014/main" id="{F4BBAA40-BA30-4FB5-8593-DDB33CDD4559}"/>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3" name="Rectangle 42">
                <a:extLst>
                  <a:ext uri="{FF2B5EF4-FFF2-40B4-BE49-F238E27FC236}">
                    <a16:creationId xmlns:a16="http://schemas.microsoft.com/office/drawing/2014/main" id="{8062AA7C-4DEA-45A8-B777-B5B8FDC49895}"/>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4" name="Rectangle 43">
                <a:extLst>
                  <a:ext uri="{FF2B5EF4-FFF2-40B4-BE49-F238E27FC236}">
                    <a16:creationId xmlns:a16="http://schemas.microsoft.com/office/drawing/2014/main" id="{59D3E449-9FBD-4015-B13F-5C424296A1CC}"/>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5" name="Rectangle 44">
                <a:extLst>
                  <a:ext uri="{FF2B5EF4-FFF2-40B4-BE49-F238E27FC236}">
                    <a16:creationId xmlns:a16="http://schemas.microsoft.com/office/drawing/2014/main" id="{EE76D378-4F80-41A7-9063-F7FE94CC56B0}"/>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nvGrpSpPr>
            <p:cNvPr id="46" name="Group 45">
              <a:extLst>
                <a:ext uri="{FF2B5EF4-FFF2-40B4-BE49-F238E27FC236}">
                  <a16:creationId xmlns:a16="http://schemas.microsoft.com/office/drawing/2014/main" id="{986B1A98-5911-4350-9385-F3099ACDA5C7}"/>
                </a:ext>
              </a:extLst>
            </p:cNvPr>
            <p:cNvGrpSpPr/>
            <p:nvPr/>
          </p:nvGrpSpPr>
          <p:grpSpPr>
            <a:xfrm>
              <a:off x="3932810" y="4300778"/>
              <a:ext cx="1864308" cy="257452"/>
              <a:chOff x="3923932" y="3293616"/>
              <a:chExt cx="1864308" cy="257452"/>
            </a:xfrm>
            <a:grpFill/>
          </p:grpSpPr>
          <p:sp>
            <p:nvSpPr>
              <p:cNvPr id="47" name="Rectangle 46">
                <a:extLst>
                  <a:ext uri="{FF2B5EF4-FFF2-40B4-BE49-F238E27FC236}">
                    <a16:creationId xmlns:a16="http://schemas.microsoft.com/office/drawing/2014/main" id="{2C9ABB47-A60F-4DD8-9F79-A48FE399C97D}"/>
                  </a:ext>
                </a:extLst>
              </p:cNvPr>
              <p:cNvSpPr/>
              <p:nvPr/>
            </p:nvSpPr>
            <p:spPr>
              <a:xfrm>
                <a:off x="4474346"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8" name="Rectangle 47">
                <a:extLst>
                  <a:ext uri="{FF2B5EF4-FFF2-40B4-BE49-F238E27FC236}">
                    <a16:creationId xmlns:a16="http://schemas.microsoft.com/office/drawing/2014/main" id="{F66DE0DC-5B0D-4037-8F98-0D3370653C85}"/>
                  </a:ext>
                </a:extLst>
              </p:cNvPr>
              <p:cNvSpPr/>
              <p:nvPr/>
            </p:nvSpPr>
            <p:spPr>
              <a:xfrm>
                <a:off x="5131293" y="3293616"/>
                <a:ext cx="65694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9" name="Rectangle 48">
                <a:extLst>
                  <a:ext uri="{FF2B5EF4-FFF2-40B4-BE49-F238E27FC236}">
                    <a16:creationId xmlns:a16="http://schemas.microsoft.com/office/drawing/2014/main" id="{0511F83D-346F-4240-A912-1F8C42C41950}"/>
                  </a:ext>
                </a:extLst>
              </p:cNvPr>
              <p:cNvSpPr/>
              <p:nvPr/>
            </p:nvSpPr>
            <p:spPr>
              <a:xfrm>
                <a:off x="4199139"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50" name="Rectangle 49">
                <a:extLst>
                  <a:ext uri="{FF2B5EF4-FFF2-40B4-BE49-F238E27FC236}">
                    <a16:creationId xmlns:a16="http://schemas.microsoft.com/office/drawing/2014/main" id="{7ADF208B-FF6A-49F5-8F51-718C81A52257}"/>
                  </a:ext>
                </a:extLst>
              </p:cNvPr>
              <p:cNvSpPr/>
              <p:nvPr/>
            </p:nvSpPr>
            <p:spPr>
              <a:xfrm>
                <a:off x="3923932" y="3293616"/>
                <a:ext cx="275207" cy="257452"/>
              </a:xfrm>
              <a:prstGeom prst="rect">
                <a:avLst/>
              </a:pr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grpSp>
      </p:grpSp>
      <p:cxnSp>
        <p:nvCxnSpPr>
          <p:cNvPr id="53" name="Straight Connector 52">
            <a:extLst>
              <a:ext uri="{FF2B5EF4-FFF2-40B4-BE49-F238E27FC236}">
                <a16:creationId xmlns:a16="http://schemas.microsoft.com/office/drawing/2014/main" id="{ACAA085B-3439-4B60-A0AF-CDA904D7FBC4}"/>
              </a:ext>
            </a:extLst>
          </p:cNvPr>
          <p:cNvCxnSpPr>
            <a:cxnSpLocks/>
          </p:cNvCxnSpPr>
          <p:nvPr/>
        </p:nvCxnSpPr>
        <p:spPr>
          <a:xfrm>
            <a:off x="3329129" y="2279797"/>
            <a:ext cx="0" cy="143106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93E1B097-6A06-4C1B-8B79-AE8E21160453}"/>
              </a:ext>
            </a:extLst>
          </p:cNvPr>
          <p:cNvCxnSpPr>
            <a:endCxn id="30" idx="1"/>
          </p:cNvCxnSpPr>
          <p:nvPr/>
        </p:nvCxnSpPr>
        <p:spPr>
          <a:xfrm>
            <a:off x="3329129" y="3706426"/>
            <a:ext cx="870010"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74ED20EE-FE9C-45CD-88F6-CB8D156B88A0}"/>
              </a:ext>
            </a:extLst>
          </p:cNvPr>
          <p:cNvSpPr txBox="1"/>
          <p:nvPr/>
        </p:nvSpPr>
        <p:spPr>
          <a:xfrm>
            <a:off x="4199139" y="2573161"/>
            <a:ext cx="1913137" cy="369332"/>
          </a:xfrm>
          <a:prstGeom prst="rect">
            <a:avLst/>
          </a:prstGeom>
          <a:noFill/>
        </p:spPr>
        <p:txBody>
          <a:bodyPr wrap="square" rtlCol="0">
            <a:spAutoFit/>
          </a:bodyPr>
          <a:lstStyle/>
          <a:p>
            <a:r>
              <a:rPr lang="en-IN" dirty="0"/>
              <a:t>Page Table</a:t>
            </a:r>
          </a:p>
        </p:txBody>
      </p:sp>
      <p:sp>
        <p:nvSpPr>
          <p:cNvPr id="57" name="TextBox 56">
            <a:extLst>
              <a:ext uri="{FF2B5EF4-FFF2-40B4-BE49-F238E27FC236}">
                <a16:creationId xmlns:a16="http://schemas.microsoft.com/office/drawing/2014/main" id="{A75A5A26-E3DD-4389-B06B-7FF758AD896E}"/>
              </a:ext>
            </a:extLst>
          </p:cNvPr>
          <p:cNvSpPr txBox="1"/>
          <p:nvPr/>
        </p:nvSpPr>
        <p:spPr>
          <a:xfrm>
            <a:off x="2494626" y="1258788"/>
            <a:ext cx="2272684" cy="369332"/>
          </a:xfrm>
          <a:prstGeom prst="rect">
            <a:avLst/>
          </a:prstGeom>
          <a:noFill/>
        </p:spPr>
        <p:txBody>
          <a:bodyPr wrap="square" rtlCol="0">
            <a:spAutoFit/>
          </a:bodyPr>
          <a:lstStyle/>
          <a:p>
            <a:r>
              <a:rPr lang="en-IN" dirty="0"/>
              <a:t>Logical Address</a:t>
            </a:r>
          </a:p>
        </p:txBody>
      </p:sp>
      <p:sp>
        <p:nvSpPr>
          <p:cNvPr id="58" name="TextBox 57">
            <a:extLst>
              <a:ext uri="{FF2B5EF4-FFF2-40B4-BE49-F238E27FC236}">
                <a16:creationId xmlns:a16="http://schemas.microsoft.com/office/drawing/2014/main" id="{33A005E7-355C-4460-84D9-F66CBF9E395A}"/>
              </a:ext>
            </a:extLst>
          </p:cNvPr>
          <p:cNvSpPr txBox="1"/>
          <p:nvPr/>
        </p:nvSpPr>
        <p:spPr>
          <a:xfrm>
            <a:off x="5936201" y="1267719"/>
            <a:ext cx="2272684" cy="369332"/>
          </a:xfrm>
          <a:prstGeom prst="rect">
            <a:avLst/>
          </a:prstGeom>
          <a:noFill/>
        </p:spPr>
        <p:txBody>
          <a:bodyPr wrap="square" rtlCol="0">
            <a:spAutoFit/>
          </a:bodyPr>
          <a:lstStyle/>
          <a:p>
            <a:r>
              <a:rPr lang="en-IN" dirty="0"/>
              <a:t>Physical Address</a:t>
            </a:r>
          </a:p>
        </p:txBody>
      </p:sp>
      <p:cxnSp>
        <p:nvCxnSpPr>
          <p:cNvPr id="60" name="Straight Connector 59">
            <a:extLst>
              <a:ext uri="{FF2B5EF4-FFF2-40B4-BE49-F238E27FC236}">
                <a16:creationId xmlns:a16="http://schemas.microsoft.com/office/drawing/2014/main" id="{CBEE7A79-7559-4516-972E-7EFBC9320966}"/>
              </a:ext>
            </a:extLst>
          </p:cNvPr>
          <p:cNvCxnSpPr>
            <a:stCxn id="28" idx="3"/>
          </p:cNvCxnSpPr>
          <p:nvPr/>
        </p:nvCxnSpPr>
        <p:spPr>
          <a:xfrm>
            <a:off x="6063447" y="3706426"/>
            <a:ext cx="614043"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2C909575-6923-4724-84F4-E1863E58E196}"/>
              </a:ext>
            </a:extLst>
          </p:cNvPr>
          <p:cNvCxnSpPr>
            <a:endCxn id="17" idx="2"/>
          </p:cNvCxnSpPr>
          <p:nvPr/>
        </p:nvCxnSpPr>
        <p:spPr>
          <a:xfrm flipV="1">
            <a:off x="6693762" y="2270919"/>
            <a:ext cx="1" cy="1435507"/>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75" name="Group 74">
            <a:extLst>
              <a:ext uri="{FF2B5EF4-FFF2-40B4-BE49-F238E27FC236}">
                <a16:creationId xmlns:a16="http://schemas.microsoft.com/office/drawing/2014/main" id="{ABA6FFD8-9145-40DF-98AD-FD44EB883C46}"/>
              </a:ext>
            </a:extLst>
          </p:cNvPr>
          <p:cNvGrpSpPr/>
          <p:nvPr/>
        </p:nvGrpSpPr>
        <p:grpSpPr>
          <a:xfrm>
            <a:off x="8944256" y="1928220"/>
            <a:ext cx="1167398" cy="2649984"/>
            <a:chOff x="8858445" y="2095131"/>
            <a:chExt cx="1167398" cy="2649984"/>
          </a:xfrm>
        </p:grpSpPr>
        <p:sp>
          <p:nvSpPr>
            <p:cNvPr id="64" name="Rectangle 63">
              <a:extLst>
                <a:ext uri="{FF2B5EF4-FFF2-40B4-BE49-F238E27FC236}">
                  <a16:creationId xmlns:a16="http://schemas.microsoft.com/office/drawing/2014/main" id="{408EC06E-8230-4FF5-9C4A-DFAA73394A95}"/>
                </a:ext>
              </a:extLst>
            </p:cNvPr>
            <p:cNvSpPr/>
            <p:nvPr/>
          </p:nvSpPr>
          <p:spPr>
            <a:xfrm>
              <a:off x="8859923" y="2095131"/>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5" name="Rectangle 64">
              <a:extLst>
                <a:ext uri="{FF2B5EF4-FFF2-40B4-BE49-F238E27FC236}">
                  <a16:creationId xmlns:a16="http://schemas.microsoft.com/office/drawing/2014/main" id="{37EECE0D-AD5E-40CC-A252-7CB2714AE442}"/>
                </a:ext>
              </a:extLst>
            </p:cNvPr>
            <p:cNvSpPr/>
            <p:nvPr/>
          </p:nvSpPr>
          <p:spPr>
            <a:xfrm>
              <a:off x="8858445" y="2343705"/>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6" name="Rectangle 65">
              <a:extLst>
                <a:ext uri="{FF2B5EF4-FFF2-40B4-BE49-F238E27FC236}">
                  <a16:creationId xmlns:a16="http://schemas.microsoft.com/office/drawing/2014/main" id="{B44941D9-6BA8-4C22-9DC5-E0DB9F1EAFD4}"/>
                </a:ext>
              </a:extLst>
            </p:cNvPr>
            <p:cNvSpPr/>
            <p:nvPr/>
          </p:nvSpPr>
          <p:spPr>
            <a:xfrm>
              <a:off x="8858445" y="2573161"/>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7" name="Rectangle 66">
              <a:extLst>
                <a:ext uri="{FF2B5EF4-FFF2-40B4-BE49-F238E27FC236}">
                  <a16:creationId xmlns:a16="http://schemas.microsoft.com/office/drawing/2014/main" id="{B7F2E8A5-7ACD-4592-9FD8-17B95FA63C58}"/>
                </a:ext>
              </a:extLst>
            </p:cNvPr>
            <p:cNvSpPr/>
            <p:nvPr/>
          </p:nvSpPr>
          <p:spPr>
            <a:xfrm>
              <a:off x="8858445" y="2821735"/>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8" name="Rectangle 67">
              <a:extLst>
                <a:ext uri="{FF2B5EF4-FFF2-40B4-BE49-F238E27FC236}">
                  <a16:creationId xmlns:a16="http://schemas.microsoft.com/office/drawing/2014/main" id="{1741A817-5FE2-45BF-BD2F-D3DDAD17FC5C}"/>
                </a:ext>
              </a:extLst>
            </p:cNvPr>
            <p:cNvSpPr/>
            <p:nvPr/>
          </p:nvSpPr>
          <p:spPr>
            <a:xfrm>
              <a:off x="8858445" y="3062796"/>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9" name="Rectangle 68">
              <a:extLst>
                <a:ext uri="{FF2B5EF4-FFF2-40B4-BE49-F238E27FC236}">
                  <a16:creationId xmlns:a16="http://schemas.microsoft.com/office/drawing/2014/main" id="{7392CA6A-1401-4F9C-A835-1F51B00C2740}"/>
                </a:ext>
              </a:extLst>
            </p:cNvPr>
            <p:cNvSpPr/>
            <p:nvPr/>
          </p:nvSpPr>
          <p:spPr>
            <a:xfrm>
              <a:off x="8858445" y="3311370"/>
              <a:ext cx="1165920" cy="248574"/>
            </a:xfrm>
            <a:prstGeom prst="rect">
              <a:avLst/>
            </a:prstGeom>
            <a:solidFill>
              <a:schemeClr val="accent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0" name="Rectangle 69">
              <a:extLst>
                <a:ext uri="{FF2B5EF4-FFF2-40B4-BE49-F238E27FC236}">
                  <a16:creationId xmlns:a16="http://schemas.microsoft.com/office/drawing/2014/main" id="{37D3825E-00AB-4B72-A085-A2327DE88ADE}"/>
                </a:ext>
              </a:extLst>
            </p:cNvPr>
            <p:cNvSpPr/>
            <p:nvPr/>
          </p:nvSpPr>
          <p:spPr>
            <a:xfrm>
              <a:off x="8858445" y="3539118"/>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1" name="Rectangle 70">
              <a:extLst>
                <a:ext uri="{FF2B5EF4-FFF2-40B4-BE49-F238E27FC236}">
                  <a16:creationId xmlns:a16="http://schemas.microsoft.com/office/drawing/2014/main" id="{28B2BBCA-7E05-43CA-9214-67E91E0A30C9}"/>
                </a:ext>
              </a:extLst>
            </p:cNvPr>
            <p:cNvSpPr/>
            <p:nvPr/>
          </p:nvSpPr>
          <p:spPr>
            <a:xfrm>
              <a:off x="8858445" y="3770616"/>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2" name="Rectangle 71">
              <a:extLst>
                <a:ext uri="{FF2B5EF4-FFF2-40B4-BE49-F238E27FC236}">
                  <a16:creationId xmlns:a16="http://schemas.microsoft.com/office/drawing/2014/main" id="{2398C58D-F6B5-4AF3-9796-D729D89C1D5D}"/>
                </a:ext>
              </a:extLst>
            </p:cNvPr>
            <p:cNvSpPr/>
            <p:nvPr/>
          </p:nvSpPr>
          <p:spPr>
            <a:xfrm>
              <a:off x="8858445" y="3999393"/>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3" name="Rectangle 72">
              <a:extLst>
                <a:ext uri="{FF2B5EF4-FFF2-40B4-BE49-F238E27FC236}">
                  <a16:creationId xmlns:a16="http://schemas.microsoft.com/office/drawing/2014/main" id="{1767E2E5-A592-45EB-8248-CD7997BC2DE9}"/>
                </a:ext>
              </a:extLst>
            </p:cNvPr>
            <p:cNvSpPr/>
            <p:nvPr/>
          </p:nvSpPr>
          <p:spPr>
            <a:xfrm>
              <a:off x="8858445" y="4247967"/>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4" name="Rectangle 73">
              <a:extLst>
                <a:ext uri="{FF2B5EF4-FFF2-40B4-BE49-F238E27FC236}">
                  <a16:creationId xmlns:a16="http://schemas.microsoft.com/office/drawing/2014/main" id="{12D2908E-C603-411B-89A6-DAC1CDD05171}"/>
                </a:ext>
              </a:extLst>
            </p:cNvPr>
            <p:cNvSpPr/>
            <p:nvPr/>
          </p:nvSpPr>
          <p:spPr>
            <a:xfrm>
              <a:off x="8858445" y="4496541"/>
              <a:ext cx="1165920" cy="248574"/>
            </a:xfrm>
            <a:prstGeom prst="rect">
              <a:avLst/>
            </a:prstGeom>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grpSp>
      <p:sp>
        <p:nvSpPr>
          <p:cNvPr id="76" name="TextBox 75">
            <a:extLst>
              <a:ext uri="{FF2B5EF4-FFF2-40B4-BE49-F238E27FC236}">
                <a16:creationId xmlns:a16="http://schemas.microsoft.com/office/drawing/2014/main" id="{6CC0A852-DC30-4332-A90A-4E05B19D7EFA}"/>
              </a:ext>
            </a:extLst>
          </p:cNvPr>
          <p:cNvSpPr txBox="1"/>
          <p:nvPr/>
        </p:nvSpPr>
        <p:spPr>
          <a:xfrm>
            <a:off x="8578789" y="1434601"/>
            <a:ext cx="2272684" cy="369332"/>
          </a:xfrm>
          <a:prstGeom prst="rect">
            <a:avLst/>
          </a:prstGeom>
          <a:noFill/>
        </p:spPr>
        <p:txBody>
          <a:bodyPr wrap="square" rtlCol="0">
            <a:spAutoFit/>
          </a:bodyPr>
          <a:lstStyle/>
          <a:p>
            <a:r>
              <a:rPr lang="en-IN" dirty="0"/>
              <a:t>Physical Memory</a:t>
            </a:r>
          </a:p>
        </p:txBody>
      </p:sp>
      <p:sp>
        <p:nvSpPr>
          <p:cNvPr id="77" name="Right Brace 76">
            <a:extLst>
              <a:ext uri="{FF2B5EF4-FFF2-40B4-BE49-F238E27FC236}">
                <a16:creationId xmlns:a16="http://schemas.microsoft.com/office/drawing/2014/main" id="{09A3993E-5183-45B6-BDFB-665E105C2334}"/>
              </a:ext>
            </a:extLst>
          </p:cNvPr>
          <p:cNvSpPr/>
          <p:nvPr/>
        </p:nvSpPr>
        <p:spPr>
          <a:xfrm>
            <a:off x="10352540" y="1928220"/>
            <a:ext cx="167499" cy="1216239"/>
          </a:xfrm>
          <a:prstGeom prst="rightBrace">
            <a:avLst/>
          </a:prstGeom>
          <a:ln w="571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78" name="TextBox 77">
            <a:extLst>
              <a:ext uri="{FF2B5EF4-FFF2-40B4-BE49-F238E27FC236}">
                <a16:creationId xmlns:a16="http://schemas.microsoft.com/office/drawing/2014/main" id="{C32D741C-B03F-4FB4-B512-4962B3DC1062}"/>
              </a:ext>
            </a:extLst>
          </p:cNvPr>
          <p:cNvSpPr txBox="1"/>
          <p:nvPr/>
        </p:nvSpPr>
        <p:spPr>
          <a:xfrm>
            <a:off x="10612487" y="2262041"/>
            <a:ext cx="296876" cy="369332"/>
          </a:xfrm>
          <a:prstGeom prst="rect">
            <a:avLst/>
          </a:prstGeom>
          <a:noFill/>
        </p:spPr>
        <p:txBody>
          <a:bodyPr wrap="none" rtlCol="0">
            <a:spAutoFit/>
          </a:bodyPr>
          <a:lstStyle/>
          <a:p>
            <a:r>
              <a:rPr lang="en-IN" dirty="0"/>
              <a:t>F</a:t>
            </a:r>
          </a:p>
        </p:txBody>
      </p:sp>
      <p:cxnSp>
        <p:nvCxnSpPr>
          <p:cNvPr id="80" name="Straight Connector 79">
            <a:extLst>
              <a:ext uri="{FF2B5EF4-FFF2-40B4-BE49-F238E27FC236}">
                <a16:creationId xmlns:a16="http://schemas.microsoft.com/office/drawing/2014/main" id="{D27DC2FA-E5B9-4415-9645-918B19DB618E}"/>
              </a:ext>
            </a:extLst>
          </p:cNvPr>
          <p:cNvCxnSpPr>
            <a:stCxn id="18" idx="3"/>
          </p:cNvCxnSpPr>
          <p:nvPr/>
        </p:nvCxnSpPr>
        <p:spPr>
          <a:xfrm>
            <a:off x="7546019" y="2086253"/>
            <a:ext cx="566690" cy="887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3B9F161-4FAF-41C6-9794-5E51C79B670D}"/>
              </a:ext>
            </a:extLst>
          </p:cNvPr>
          <p:cNvCxnSpPr/>
          <p:nvPr/>
        </p:nvCxnSpPr>
        <p:spPr>
          <a:xfrm>
            <a:off x="8114190" y="2086253"/>
            <a:ext cx="0" cy="1182493"/>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93D5BCC5-9965-4ADD-B89B-C055E695D63D}"/>
              </a:ext>
            </a:extLst>
          </p:cNvPr>
          <p:cNvCxnSpPr>
            <a:endCxn id="69" idx="1"/>
          </p:cNvCxnSpPr>
          <p:nvPr/>
        </p:nvCxnSpPr>
        <p:spPr>
          <a:xfrm>
            <a:off x="8114190" y="3268746"/>
            <a:ext cx="830066"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95" name="Group 94">
            <a:extLst>
              <a:ext uri="{FF2B5EF4-FFF2-40B4-BE49-F238E27FC236}">
                <a16:creationId xmlns:a16="http://schemas.microsoft.com/office/drawing/2014/main" id="{FB767030-24B0-4B4A-AC3F-BC856F04C6FB}"/>
              </a:ext>
            </a:extLst>
          </p:cNvPr>
          <p:cNvGrpSpPr/>
          <p:nvPr/>
        </p:nvGrpSpPr>
        <p:grpSpPr>
          <a:xfrm>
            <a:off x="3870664" y="1699165"/>
            <a:ext cx="3352802" cy="211300"/>
            <a:chOff x="3870664" y="1699165"/>
            <a:chExt cx="3352802" cy="211300"/>
          </a:xfrm>
        </p:grpSpPr>
        <p:cxnSp>
          <p:nvCxnSpPr>
            <p:cNvPr id="88" name="Straight Connector 87">
              <a:extLst>
                <a:ext uri="{FF2B5EF4-FFF2-40B4-BE49-F238E27FC236}">
                  <a16:creationId xmlns:a16="http://schemas.microsoft.com/office/drawing/2014/main" id="{9FCDB2BB-7071-4154-A2AF-A53FA4F9B5D8}"/>
                </a:ext>
              </a:extLst>
            </p:cNvPr>
            <p:cNvCxnSpPr/>
            <p:nvPr/>
          </p:nvCxnSpPr>
          <p:spPr>
            <a:xfrm>
              <a:off x="3898780" y="1699165"/>
              <a:ext cx="3303972"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18527713-449D-4B82-B02F-5B8491C6A349}"/>
                </a:ext>
              </a:extLst>
            </p:cNvPr>
            <p:cNvCxnSpPr>
              <a:endCxn id="14" idx="0"/>
            </p:cNvCxnSpPr>
            <p:nvPr/>
          </p:nvCxnSpPr>
          <p:spPr>
            <a:xfrm>
              <a:off x="3870664" y="1716921"/>
              <a:ext cx="1" cy="193544"/>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E373C7D1-1C99-42F4-A887-BE0D04AF5CAD}"/>
                </a:ext>
              </a:extLst>
            </p:cNvPr>
            <p:cNvCxnSpPr/>
            <p:nvPr/>
          </p:nvCxnSpPr>
          <p:spPr>
            <a:xfrm>
              <a:off x="7223465" y="1699165"/>
              <a:ext cx="1" cy="193544"/>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25477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1000"/>
                                        <p:tgtEl>
                                          <p:spTgt spid="8"/>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left)">
                                      <p:cBhvr>
                                        <p:cTn id="20" dur="500"/>
                                        <p:tgtEl>
                                          <p:spTgt spid="15"/>
                                        </p:tgtEl>
                                      </p:cBhvr>
                                    </p:animEffect>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57"/>
                                        </p:tgtEl>
                                        <p:attrNameLst>
                                          <p:attrName>style.visibility</p:attrName>
                                        </p:attrNameLst>
                                      </p:cBhvr>
                                      <p:to>
                                        <p:strVal val="visible"/>
                                      </p:to>
                                    </p:set>
                                    <p:animEffect transition="in" filter="fade">
                                      <p:cBhvr>
                                        <p:cTn id="24" dur="1000"/>
                                        <p:tgtEl>
                                          <p:spTgt spid="57"/>
                                        </p:tgtEl>
                                      </p:cBhvr>
                                    </p:animEffect>
                                    <p:anim calcmode="lin" valueType="num">
                                      <p:cBhvr>
                                        <p:cTn id="25" dur="1000" fill="hold"/>
                                        <p:tgtEl>
                                          <p:spTgt spid="57"/>
                                        </p:tgtEl>
                                        <p:attrNameLst>
                                          <p:attrName>ppt_x</p:attrName>
                                        </p:attrNameLst>
                                      </p:cBhvr>
                                      <p:tavLst>
                                        <p:tav tm="0">
                                          <p:val>
                                            <p:strVal val="#ppt_x"/>
                                          </p:val>
                                        </p:tav>
                                        <p:tav tm="100000">
                                          <p:val>
                                            <p:strVal val="#ppt_x"/>
                                          </p:val>
                                        </p:tav>
                                      </p:tavLst>
                                    </p:anim>
                                    <p:anim calcmode="lin" valueType="num">
                                      <p:cBhvr>
                                        <p:cTn id="26" dur="1000" fill="hold"/>
                                        <p:tgtEl>
                                          <p:spTgt spid="57"/>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22" presetClass="entr" presetSubtype="1" fill="hold" nodeType="afterEffect">
                                  <p:stCondLst>
                                    <p:cond delay="0"/>
                                  </p:stCondLst>
                                  <p:childTnLst>
                                    <p:set>
                                      <p:cBhvr>
                                        <p:cTn id="29" dur="1" fill="hold">
                                          <p:stCondLst>
                                            <p:cond delay="0"/>
                                          </p:stCondLst>
                                        </p:cTn>
                                        <p:tgtEl>
                                          <p:spTgt spid="53"/>
                                        </p:tgtEl>
                                        <p:attrNameLst>
                                          <p:attrName>style.visibility</p:attrName>
                                        </p:attrNameLst>
                                      </p:cBhvr>
                                      <p:to>
                                        <p:strVal val="visible"/>
                                      </p:to>
                                    </p:set>
                                    <p:animEffect transition="in" filter="wipe(up)">
                                      <p:cBhvr>
                                        <p:cTn id="30" dur="500"/>
                                        <p:tgtEl>
                                          <p:spTgt spid="53"/>
                                        </p:tgtEl>
                                      </p:cBhvr>
                                    </p:animEffect>
                                  </p:childTnLst>
                                </p:cTn>
                              </p:par>
                            </p:childTnLst>
                          </p:cTn>
                        </p:par>
                        <p:par>
                          <p:cTn id="31" fill="hold">
                            <p:stCondLst>
                              <p:cond delay="3500"/>
                            </p:stCondLst>
                            <p:childTnLst>
                              <p:par>
                                <p:cTn id="32" presetID="22" presetClass="entr" presetSubtype="8" fill="hold" nodeType="afterEffect">
                                  <p:stCondLst>
                                    <p:cond delay="0"/>
                                  </p:stCondLst>
                                  <p:childTnLst>
                                    <p:set>
                                      <p:cBhvr>
                                        <p:cTn id="33" dur="1" fill="hold">
                                          <p:stCondLst>
                                            <p:cond delay="0"/>
                                          </p:stCondLst>
                                        </p:cTn>
                                        <p:tgtEl>
                                          <p:spTgt spid="55"/>
                                        </p:tgtEl>
                                        <p:attrNameLst>
                                          <p:attrName>style.visibility</p:attrName>
                                        </p:attrNameLst>
                                      </p:cBhvr>
                                      <p:to>
                                        <p:strVal val="visible"/>
                                      </p:to>
                                    </p:set>
                                    <p:animEffect transition="in" filter="wipe(left)">
                                      <p:cBhvr>
                                        <p:cTn id="34" dur="500"/>
                                        <p:tgtEl>
                                          <p:spTgt spid="5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1"/>
                                        </p:tgtEl>
                                        <p:attrNameLst>
                                          <p:attrName>style.visibility</p:attrName>
                                        </p:attrNameLst>
                                      </p:cBhvr>
                                      <p:to>
                                        <p:strVal val="visible"/>
                                      </p:to>
                                    </p:set>
                                    <p:animEffect transition="in" filter="fade">
                                      <p:cBhvr>
                                        <p:cTn id="39" dur="500"/>
                                        <p:tgtEl>
                                          <p:spTgt spid="51"/>
                                        </p:tgtEl>
                                      </p:cBhvr>
                                    </p:animEffect>
                                  </p:childTnLst>
                                </p:cTn>
                              </p:par>
                            </p:childTnLst>
                          </p:cTn>
                        </p:par>
                        <p:par>
                          <p:cTn id="40" fill="hold">
                            <p:stCondLst>
                              <p:cond delay="500"/>
                            </p:stCondLst>
                            <p:childTnLst>
                              <p:par>
                                <p:cTn id="41" presetID="42" presetClass="entr" presetSubtype="0" fill="hold" grpId="0" nodeType="afterEffect">
                                  <p:stCondLst>
                                    <p:cond delay="0"/>
                                  </p:stCondLst>
                                  <p:childTnLst>
                                    <p:set>
                                      <p:cBhvr>
                                        <p:cTn id="42" dur="1" fill="hold">
                                          <p:stCondLst>
                                            <p:cond delay="0"/>
                                          </p:stCondLst>
                                        </p:cTn>
                                        <p:tgtEl>
                                          <p:spTgt spid="56"/>
                                        </p:tgtEl>
                                        <p:attrNameLst>
                                          <p:attrName>style.visibility</p:attrName>
                                        </p:attrNameLst>
                                      </p:cBhvr>
                                      <p:to>
                                        <p:strVal val="visible"/>
                                      </p:to>
                                    </p:set>
                                    <p:animEffect transition="in" filter="fade">
                                      <p:cBhvr>
                                        <p:cTn id="43" dur="1000"/>
                                        <p:tgtEl>
                                          <p:spTgt spid="56"/>
                                        </p:tgtEl>
                                      </p:cBhvr>
                                    </p:animEffect>
                                    <p:anim calcmode="lin" valueType="num">
                                      <p:cBhvr>
                                        <p:cTn id="44" dur="1000" fill="hold"/>
                                        <p:tgtEl>
                                          <p:spTgt spid="56"/>
                                        </p:tgtEl>
                                        <p:attrNameLst>
                                          <p:attrName>ppt_x</p:attrName>
                                        </p:attrNameLst>
                                      </p:cBhvr>
                                      <p:tavLst>
                                        <p:tav tm="0">
                                          <p:val>
                                            <p:strVal val="#ppt_x"/>
                                          </p:val>
                                        </p:tav>
                                        <p:tav tm="100000">
                                          <p:val>
                                            <p:strVal val="#ppt_x"/>
                                          </p:val>
                                        </p:tav>
                                      </p:tavLst>
                                    </p:anim>
                                    <p:anim calcmode="lin" valueType="num">
                                      <p:cBhvr>
                                        <p:cTn id="45" dur="1000" fill="hold"/>
                                        <p:tgtEl>
                                          <p:spTgt spid="56"/>
                                        </p:tgtEl>
                                        <p:attrNameLst>
                                          <p:attrName>ppt_y</p:attrName>
                                        </p:attrNameLst>
                                      </p:cBhvr>
                                      <p:tavLst>
                                        <p:tav tm="0">
                                          <p:val>
                                            <p:strVal val="#ppt_y+.1"/>
                                          </p:val>
                                        </p:tav>
                                        <p:tav tm="100000">
                                          <p:val>
                                            <p:strVal val="#ppt_y"/>
                                          </p:val>
                                        </p:tav>
                                      </p:tavLst>
                                    </p:anim>
                                  </p:childTnLst>
                                </p:cTn>
                              </p:par>
                            </p:childTnLst>
                          </p:cTn>
                        </p:par>
                        <p:par>
                          <p:cTn id="46" fill="hold">
                            <p:stCondLst>
                              <p:cond delay="1500"/>
                            </p:stCondLst>
                            <p:childTnLst>
                              <p:par>
                                <p:cTn id="47" presetID="22" presetClass="entr" presetSubtype="8" fill="hold" nodeType="afterEffect">
                                  <p:stCondLst>
                                    <p:cond delay="0"/>
                                  </p:stCondLst>
                                  <p:childTnLst>
                                    <p:set>
                                      <p:cBhvr>
                                        <p:cTn id="48" dur="1" fill="hold">
                                          <p:stCondLst>
                                            <p:cond delay="0"/>
                                          </p:stCondLst>
                                        </p:cTn>
                                        <p:tgtEl>
                                          <p:spTgt spid="60"/>
                                        </p:tgtEl>
                                        <p:attrNameLst>
                                          <p:attrName>style.visibility</p:attrName>
                                        </p:attrNameLst>
                                      </p:cBhvr>
                                      <p:to>
                                        <p:strVal val="visible"/>
                                      </p:to>
                                    </p:set>
                                    <p:animEffect transition="in" filter="wipe(left)">
                                      <p:cBhvr>
                                        <p:cTn id="49" dur="500"/>
                                        <p:tgtEl>
                                          <p:spTgt spid="60"/>
                                        </p:tgtEl>
                                      </p:cBhvr>
                                    </p:animEffect>
                                  </p:childTnLst>
                                </p:cTn>
                              </p:par>
                            </p:childTnLst>
                          </p:cTn>
                        </p:par>
                        <p:par>
                          <p:cTn id="50" fill="hold">
                            <p:stCondLst>
                              <p:cond delay="2000"/>
                            </p:stCondLst>
                            <p:childTnLst>
                              <p:par>
                                <p:cTn id="51" presetID="22" presetClass="entr" presetSubtype="4" fill="hold" nodeType="afterEffect">
                                  <p:stCondLst>
                                    <p:cond delay="0"/>
                                  </p:stCondLst>
                                  <p:childTnLst>
                                    <p:set>
                                      <p:cBhvr>
                                        <p:cTn id="52" dur="1" fill="hold">
                                          <p:stCondLst>
                                            <p:cond delay="0"/>
                                          </p:stCondLst>
                                        </p:cTn>
                                        <p:tgtEl>
                                          <p:spTgt spid="62"/>
                                        </p:tgtEl>
                                        <p:attrNameLst>
                                          <p:attrName>style.visibility</p:attrName>
                                        </p:attrNameLst>
                                      </p:cBhvr>
                                      <p:to>
                                        <p:strVal val="visible"/>
                                      </p:to>
                                    </p:set>
                                    <p:animEffect transition="in" filter="wipe(down)">
                                      <p:cBhvr>
                                        <p:cTn id="53" dur="500"/>
                                        <p:tgtEl>
                                          <p:spTgt spid="62"/>
                                        </p:tgtEl>
                                      </p:cBhvr>
                                    </p:animEffect>
                                  </p:childTnLst>
                                </p:cTn>
                              </p:par>
                            </p:childTnLst>
                          </p:cTn>
                        </p:par>
                        <p:par>
                          <p:cTn id="54" fill="hold">
                            <p:stCondLst>
                              <p:cond delay="2500"/>
                            </p:stCondLst>
                            <p:childTnLst>
                              <p:par>
                                <p:cTn id="55" presetID="22" presetClass="entr" presetSubtype="8" fill="hold" nodeType="after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wipe(left)">
                                      <p:cBhvr>
                                        <p:cTn id="57" dur="500"/>
                                        <p:tgtEl>
                                          <p:spTgt spid="16"/>
                                        </p:tgtEl>
                                      </p:cBhvr>
                                    </p:animEffect>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nodeType="clickEffect">
                                  <p:stCondLst>
                                    <p:cond delay="0"/>
                                  </p:stCondLst>
                                  <p:childTnLst>
                                    <p:set>
                                      <p:cBhvr>
                                        <p:cTn id="61" dur="1" fill="hold">
                                          <p:stCondLst>
                                            <p:cond delay="0"/>
                                          </p:stCondLst>
                                        </p:cTn>
                                        <p:tgtEl>
                                          <p:spTgt spid="58">
                                            <p:txEl>
                                              <p:pRg st="0" end="0"/>
                                            </p:txEl>
                                          </p:spTgt>
                                        </p:tgtEl>
                                        <p:attrNameLst>
                                          <p:attrName>style.visibility</p:attrName>
                                        </p:attrNameLst>
                                      </p:cBhvr>
                                      <p:to>
                                        <p:strVal val="visible"/>
                                      </p:to>
                                    </p:set>
                                    <p:animEffect transition="in" filter="fade">
                                      <p:cBhvr>
                                        <p:cTn id="62" dur="1000"/>
                                        <p:tgtEl>
                                          <p:spTgt spid="58">
                                            <p:txEl>
                                              <p:pRg st="0" end="0"/>
                                            </p:txEl>
                                          </p:spTgt>
                                        </p:tgtEl>
                                      </p:cBhvr>
                                    </p:animEffect>
                                    <p:anim calcmode="lin" valueType="num">
                                      <p:cBhvr>
                                        <p:cTn id="63" dur="1000" fill="hold"/>
                                        <p:tgtEl>
                                          <p:spTgt spid="58">
                                            <p:txEl>
                                              <p:pRg st="0" end="0"/>
                                            </p:txEl>
                                          </p:spTgt>
                                        </p:tgtEl>
                                        <p:attrNameLst>
                                          <p:attrName>ppt_x</p:attrName>
                                        </p:attrNameLst>
                                      </p:cBhvr>
                                      <p:tavLst>
                                        <p:tav tm="0">
                                          <p:val>
                                            <p:strVal val="#ppt_x"/>
                                          </p:val>
                                        </p:tav>
                                        <p:tav tm="100000">
                                          <p:val>
                                            <p:strVal val="#ppt_x"/>
                                          </p:val>
                                        </p:tav>
                                      </p:tavLst>
                                    </p:anim>
                                    <p:anim calcmode="lin" valueType="num">
                                      <p:cBhvr>
                                        <p:cTn id="64" dur="1000" fill="hold"/>
                                        <p:tgtEl>
                                          <p:spTgt spid="58">
                                            <p:txEl>
                                              <p:pRg st="0" end="0"/>
                                            </p:txEl>
                                          </p:spTgt>
                                        </p:tgtEl>
                                        <p:attrNameLst>
                                          <p:attrName>ppt_y</p:attrName>
                                        </p:attrNameLst>
                                      </p:cBhvr>
                                      <p:tavLst>
                                        <p:tav tm="0">
                                          <p:val>
                                            <p:strVal val="#ppt_y+.1"/>
                                          </p:val>
                                        </p:tav>
                                        <p:tav tm="100000">
                                          <p:val>
                                            <p:strVal val="#ppt_y"/>
                                          </p:val>
                                        </p:tav>
                                      </p:tavLst>
                                    </p:anim>
                                  </p:childTnLst>
                                </p:cTn>
                              </p:par>
                            </p:childTnLst>
                          </p:cTn>
                        </p:par>
                        <p:par>
                          <p:cTn id="65" fill="hold">
                            <p:stCondLst>
                              <p:cond delay="1000"/>
                            </p:stCondLst>
                            <p:childTnLst>
                              <p:par>
                                <p:cTn id="66" presetID="22" presetClass="entr" presetSubtype="1" fill="hold" nodeType="afterEffect">
                                  <p:stCondLst>
                                    <p:cond delay="0"/>
                                  </p:stCondLst>
                                  <p:childTnLst>
                                    <p:set>
                                      <p:cBhvr>
                                        <p:cTn id="67" dur="1" fill="hold">
                                          <p:stCondLst>
                                            <p:cond delay="0"/>
                                          </p:stCondLst>
                                        </p:cTn>
                                        <p:tgtEl>
                                          <p:spTgt spid="95"/>
                                        </p:tgtEl>
                                        <p:attrNameLst>
                                          <p:attrName>style.visibility</p:attrName>
                                        </p:attrNameLst>
                                      </p:cBhvr>
                                      <p:to>
                                        <p:strVal val="visible"/>
                                      </p:to>
                                    </p:set>
                                    <p:animEffect transition="in" filter="wipe(up)">
                                      <p:cBhvr>
                                        <p:cTn id="68" dur="500"/>
                                        <p:tgtEl>
                                          <p:spTgt spid="95"/>
                                        </p:tgtEl>
                                      </p:cBhvr>
                                    </p:animEffect>
                                  </p:childTnLst>
                                </p:cTn>
                              </p:par>
                            </p:childTnLst>
                          </p:cTn>
                        </p:par>
                        <p:par>
                          <p:cTn id="69" fill="hold">
                            <p:stCondLst>
                              <p:cond delay="1500"/>
                            </p:stCondLst>
                            <p:childTnLst>
                              <p:par>
                                <p:cTn id="70" presetID="22" presetClass="entr" presetSubtype="8" fill="hold" nodeType="afterEffect">
                                  <p:stCondLst>
                                    <p:cond delay="0"/>
                                  </p:stCondLst>
                                  <p:childTnLst>
                                    <p:set>
                                      <p:cBhvr>
                                        <p:cTn id="71" dur="1" fill="hold">
                                          <p:stCondLst>
                                            <p:cond delay="0"/>
                                          </p:stCondLst>
                                        </p:cTn>
                                        <p:tgtEl>
                                          <p:spTgt spid="80"/>
                                        </p:tgtEl>
                                        <p:attrNameLst>
                                          <p:attrName>style.visibility</p:attrName>
                                        </p:attrNameLst>
                                      </p:cBhvr>
                                      <p:to>
                                        <p:strVal val="visible"/>
                                      </p:to>
                                    </p:set>
                                    <p:animEffect transition="in" filter="wipe(left)">
                                      <p:cBhvr>
                                        <p:cTn id="72" dur="500"/>
                                        <p:tgtEl>
                                          <p:spTgt spid="80"/>
                                        </p:tgtEl>
                                      </p:cBhvr>
                                    </p:animEffect>
                                  </p:childTnLst>
                                </p:cTn>
                              </p:par>
                            </p:childTnLst>
                          </p:cTn>
                        </p:par>
                        <p:par>
                          <p:cTn id="73" fill="hold">
                            <p:stCondLst>
                              <p:cond delay="2000"/>
                            </p:stCondLst>
                            <p:childTnLst>
                              <p:par>
                                <p:cTn id="74" presetID="22" presetClass="entr" presetSubtype="1" fill="hold" nodeType="afterEffect">
                                  <p:stCondLst>
                                    <p:cond delay="0"/>
                                  </p:stCondLst>
                                  <p:childTnLst>
                                    <p:set>
                                      <p:cBhvr>
                                        <p:cTn id="75" dur="1" fill="hold">
                                          <p:stCondLst>
                                            <p:cond delay="0"/>
                                          </p:stCondLst>
                                        </p:cTn>
                                        <p:tgtEl>
                                          <p:spTgt spid="84"/>
                                        </p:tgtEl>
                                        <p:attrNameLst>
                                          <p:attrName>style.visibility</p:attrName>
                                        </p:attrNameLst>
                                      </p:cBhvr>
                                      <p:to>
                                        <p:strVal val="visible"/>
                                      </p:to>
                                    </p:set>
                                    <p:animEffect transition="in" filter="wipe(up)">
                                      <p:cBhvr>
                                        <p:cTn id="76" dur="500"/>
                                        <p:tgtEl>
                                          <p:spTgt spid="84"/>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1" fill="hold" nodeType="clickEffect">
                                  <p:stCondLst>
                                    <p:cond delay="0"/>
                                  </p:stCondLst>
                                  <p:childTnLst>
                                    <p:set>
                                      <p:cBhvr>
                                        <p:cTn id="80" dur="1" fill="hold">
                                          <p:stCondLst>
                                            <p:cond delay="0"/>
                                          </p:stCondLst>
                                        </p:cTn>
                                        <p:tgtEl>
                                          <p:spTgt spid="75"/>
                                        </p:tgtEl>
                                        <p:attrNameLst>
                                          <p:attrName>style.visibility</p:attrName>
                                        </p:attrNameLst>
                                      </p:cBhvr>
                                      <p:to>
                                        <p:strVal val="visible"/>
                                      </p:to>
                                    </p:set>
                                    <p:animEffect transition="in" filter="wipe(up)">
                                      <p:cBhvr>
                                        <p:cTn id="81" dur="500"/>
                                        <p:tgtEl>
                                          <p:spTgt spid="75"/>
                                        </p:tgtEl>
                                      </p:cBhvr>
                                    </p:animEffect>
                                  </p:childTnLst>
                                </p:cTn>
                              </p:par>
                            </p:childTnLst>
                          </p:cTn>
                        </p:par>
                        <p:par>
                          <p:cTn id="82" fill="hold">
                            <p:stCondLst>
                              <p:cond delay="500"/>
                            </p:stCondLst>
                            <p:childTnLst>
                              <p:par>
                                <p:cTn id="83" presetID="42" presetClass="entr" presetSubtype="0" fill="hold" nodeType="afterEffect">
                                  <p:stCondLst>
                                    <p:cond delay="0"/>
                                  </p:stCondLst>
                                  <p:childTnLst>
                                    <p:set>
                                      <p:cBhvr>
                                        <p:cTn id="84" dur="1" fill="hold">
                                          <p:stCondLst>
                                            <p:cond delay="0"/>
                                          </p:stCondLst>
                                        </p:cTn>
                                        <p:tgtEl>
                                          <p:spTgt spid="76">
                                            <p:txEl>
                                              <p:pRg st="0" end="0"/>
                                            </p:txEl>
                                          </p:spTgt>
                                        </p:tgtEl>
                                        <p:attrNameLst>
                                          <p:attrName>style.visibility</p:attrName>
                                        </p:attrNameLst>
                                      </p:cBhvr>
                                      <p:to>
                                        <p:strVal val="visible"/>
                                      </p:to>
                                    </p:set>
                                    <p:animEffect transition="in" filter="fade">
                                      <p:cBhvr>
                                        <p:cTn id="85" dur="1000"/>
                                        <p:tgtEl>
                                          <p:spTgt spid="76">
                                            <p:txEl>
                                              <p:pRg st="0" end="0"/>
                                            </p:txEl>
                                          </p:spTgt>
                                        </p:tgtEl>
                                      </p:cBhvr>
                                    </p:animEffect>
                                    <p:anim calcmode="lin" valueType="num">
                                      <p:cBhvr>
                                        <p:cTn id="86" dur="1000" fill="hold"/>
                                        <p:tgtEl>
                                          <p:spTgt spid="76">
                                            <p:txEl>
                                              <p:pRg st="0" end="0"/>
                                            </p:txEl>
                                          </p:spTgt>
                                        </p:tgtEl>
                                        <p:attrNameLst>
                                          <p:attrName>ppt_x</p:attrName>
                                        </p:attrNameLst>
                                      </p:cBhvr>
                                      <p:tavLst>
                                        <p:tav tm="0">
                                          <p:val>
                                            <p:strVal val="#ppt_x"/>
                                          </p:val>
                                        </p:tav>
                                        <p:tav tm="100000">
                                          <p:val>
                                            <p:strVal val="#ppt_x"/>
                                          </p:val>
                                        </p:tav>
                                      </p:tavLst>
                                    </p:anim>
                                    <p:anim calcmode="lin" valueType="num">
                                      <p:cBhvr>
                                        <p:cTn id="87" dur="1000" fill="hold"/>
                                        <p:tgtEl>
                                          <p:spTgt spid="76">
                                            <p:txEl>
                                              <p:pRg st="0" end="0"/>
                                            </p:txEl>
                                          </p:spTgt>
                                        </p:tgtEl>
                                        <p:attrNameLst>
                                          <p:attrName>ppt_y</p:attrName>
                                        </p:attrNameLst>
                                      </p:cBhvr>
                                      <p:tavLst>
                                        <p:tav tm="0">
                                          <p:val>
                                            <p:strVal val="#ppt_y+.1"/>
                                          </p:val>
                                        </p:tav>
                                        <p:tav tm="100000">
                                          <p:val>
                                            <p:strVal val="#ppt_y"/>
                                          </p:val>
                                        </p:tav>
                                      </p:tavLst>
                                    </p:anim>
                                  </p:childTnLst>
                                </p:cTn>
                              </p:par>
                            </p:childTnLst>
                          </p:cTn>
                        </p:par>
                        <p:par>
                          <p:cTn id="88" fill="hold">
                            <p:stCondLst>
                              <p:cond delay="1500"/>
                            </p:stCondLst>
                            <p:childTnLst>
                              <p:par>
                                <p:cTn id="89" presetID="22" presetClass="entr" presetSubtype="1" fill="hold" grpId="0" nodeType="afterEffect">
                                  <p:stCondLst>
                                    <p:cond delay="0"/>
                                  </p:stCondLst>
                                  <p:childTnLst>
                                    <p:set>
                                      <p:cBhvr>
                                        <p:cTn id="90" dur="1" fill="hold">
                                          <p:stCondLst>
                                            <p:cond delay="0"/>
                                          </p:stCondLst>
                                        </p:cTn>
                                        <p:tgtEl>
                                          <p:spTgt spid="77"/>
                                        </p:tgtEl>
                                        <p:attrNameLst>
                                          <p:attrName>style.visibility</p:attrName>
                                        </p:attrNameLst>
                                      </p:cBhvr>
                                      <p:to>
                                        <p:strVal val="visible"/>
                                      </p:to>
                                    </p:set>
                                    <p:animEffect transition="in" filter="wipe(up)">
                                      <p:cBhvr>
                                        <p:cTn id="91" dur="500"/>
                                        <p:tgtEl>
                                          <p:spTgt spid="77"/>
                                        </p:tgtEl>
                                      </p:cBhvr>
                                    </p:animEffect>
                                  </p:childTnLst>
                                </p:cTn>
                              </p:par>
                            </p:childTnLst>
                          </p:cTn>
                        </p:par>
                        <p:par>
                          <p:cTn id="92" fill="hold">
                            <p:stCondLst>
                              <p:cond delay="2000"/>
                            </p:stCondLst>
                            <p:childTnLst>
                              <p:par>
                                <p:cTn id="93" presetID="22" presetClass="entr" presetSubtype="8" fill="hold" grpId="0" nodeType="afterEffect">
                                  <p:stCondLst>
                                    <p:cond delay="0"/>
                                  </p:stCondLst>
                                  <p:childTnLst>
                                    <p:set>
                                      <p:cBhvr>
                                        <p:cTn id="94" dur="1" fill="hold">
                                          <p:stCondLst>
                                            <p:cond delay="0"/>
                                          </p:stCondLst>
                                        </p:cTn>
                                        <p:tgtEl>
                                          <p:spTgt spid="78"/>
                                        </p:tgtEl>
                                        <p:attrNameLst>
                                          <p:attrName>style.visibility</p:attrName>
                                        </p:attrNameLst>
                                      </p:cBhvr>
                                      <p:to>
                                        <p:strVal val="visible"/>
                                      </p:to>
                                    </p:set>
                                    <p:animEffect transition="in" filter="wipe(left)">
                                      <p:cBhvr>
                                        <p:cTn id="95" dur="500"/>
                                        <p:tgtEl>
                                          <p:spTgt spid="78"/>
                                        </p:tgtEl>
                                      </p:cBhvr>
                                    </p:animEffect>
                                  </p:childTnLst>
                                </p:cTn>
                              </p:par>
                            </p:childTnLst>
                          </p:cTn>
                        </p:par>
                        <p:par>
                          <p:cTn id="96" fill="hold">
                            <p:stCondLst>
                              <p:cond delay="2500"/>
                            </p:stCondLst>
                            <p:childTnLst>
                              <p:par>
                                <p:cTn id="97" presetID="22" presetClass="entr" presetSubtype="8" fill="hold" nodeType="afterEffect">
                                  <p:stCondLst>
                                    <p:cond delay="0"/>
                                  </p:stCondLst>
                                  <p:childTnLst>
                                    <p:set>
                                      <p:cBhvr>
                                        <p:cTn id="98" dur="1" fill="hold">
                                          <p:stCondLst>
                                            <p:cond delay="0"/>
                                          </p:stCondLst>
                                        </p:cTn>
                                        <p:tgtEl>
                                          <p:spTgt spid="86"/>
                                        </p:tgtEl>
                                        <p:attrNameLst>
                                          <p:attrName>style.visibility</p:attrName>
                                        </p:attrNameLst>
                                      </p:cBhvr>
                                      <p:to>
                                        <p:strVal val="visible"/>
                                      </p:to>
                                    </p:set>
                                    <p:animEffect transition="in" filter="wipe(left)">
                                      <p:cBhvr>
                                        <p:cTn id="99"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6" grpId="0"/>
      <p:bldP spid="57" grpId="0"/>
      <p:bldP spid="77" grpId="0" animBg="1"/>
      <p:bldP spid="7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D4E32-116C-4035-85FF-CD3C3A8DB2D2}"/>
              </a:ext>
            </a:extLst>
          </p:cNvPr>
          <p:cNvSpPr>
            <a:spLocks noGrp="1"/>
          </p:cNvSpPr>
          <p:nvPr>
            <p:ph type="title"/>
          </p:nvPr>
        </p:nvSpPr>
        <p:spPr/>
        <p:txBody>
          <a:bodyPr/>
          <a:lstStyle/>
          <a:p>
            <a:r>
              <a:rPr lang="en-IN" dirty="0">
                <a:solidFill>
                  <a:srgbClr val="FFFF00"/>
                </a:solidFill>
                <a:latin typeface="Times New Roman" panose="02020603050405020304" pitchFamily="18" charset="0"/>
                <a:cs typeface="Times New Roman" panose="02020603050405020304" pitchFamily="18" charset="0"/>
              </a:rPr>
              <a:t>Memory Mapping  (Continued…)</a:t>
            </a:r>
          </a:p>
        </p:txBody>
      </p:sp>
      <p:sp>
        <p:nvSpPr>
          <p:cNvPr id="3" name="Content Placeholder 2">
            <a:extLst>
              <a:ext uri="{FF2B5EF4-FFF2-40B4-BE49-F238E27FC236}">
                <a16:creationId xmlns:a16="http://schemas.microsoft.com/office/drawing/2014/main" id="{3EE788EE-B422-4992-8007-74F10EC2DA34}"/>
              </a:ext>
            </a:extLst>
          </p:cNvPr>
          <p:cNvSpPr>
            <a:spLocks noGrp="1"/>
          </p:cNvSpPr>
          <p:nvPr>
            <p:ph idx="1"/>
          </p:nvPr>
        </p:nvSpPr>
        <p:spPr>
          <a:xfrm>
            <a:off x="1103312" y="1535838"/>
            <a:ext cx="8946541" cy="4712562"/>
          </a:xfrm>
        </p:spPr>
        <p:txBody>
          <a:bodyPr>
            <a:normAutofit/>
          </a:bodyPr>
          <a:lstStyle/>
          <a:p>
            <a:pPr marL="0" indent="0" algn="just">
              <a:buNone/>
            </a:pPr>
            <a:r>
              <a:rPr lang="en-US" dirty="0">
                <a:solidFill>
                  <a:srgbClr val="FFFF00"/>
                </a:solidFill>
                <a:latin typeface="Times New Roman" panose="02020603050405020304" pitchFamily="18" charset="0"/>
                <a:cs typeface="Times New Roman" panose="02020603050405020304" pitchFamily="18" charset="0"/>
              </a:rPr>
              <a:t>	</a:t>
            </a:r>
          </a:p>
          <a:p>
            <a:pPr algn="just">
              <a:buFont typeface="Wingdings" panose="05000000000000000000" pitchFamily="2" charset="2"/>
              <a:buChar char="Ø"/>
            </a:pPr>
            <a:r>
              <a:rPr lang="en-US" dirty="0">
                <a:solidFill>
                  <a:srgbClr val="FFFF00"/>
                </a:solidFill>
                <a:latin typeface="Times New Roman" panose="02020603050405020304" pitchFamily="18" charset="0"/>
                <a:cs typeface="Times New Roman" panose="02020603050405020304" pitchFamily="18" charset="0"/>
              </a:rPr>
              <a:t>	CPU generated logical address, which consist of a page number “p” and a page 	offset “d”.  </a:t>
            </a:r>
          </a:p>
          <a:p>
            <a:pPr algn="just">
              <a:buFont typeface="Wingdings" panose="05000000000000000000" pitchFamily="2" charset="2"/>
              <a:buChar char="Ø"/>
            </a:pPr>
            <a:r>
              <a:rPr lang="en-US" dirty="0">
                <a:solidFill>
                  <a:srgbClr val="FFFF00"/>
                </a:solidFill>
                <a:latin typeface="Times New Roman" panose="02020603050405020304" pitchFamily="18" charset="0"/>
                <a:cs typeface="Times New Roman" panose="02020603050405020304" pitchFamily="18" charset="0"/>
              </a:rPr>
              <a:t>	 Page table contains page number (is act as an index) and page frame number.</a:t>
            </a:r>
          </a:p>
          <a:p>
            <a:pPr algn="just">
              <a:buFont typeface="Wingdings" panose="05000000000000000000" pitchFamily="2" charset="2"/>
              <a:buChar char="Ø"/>
            </a:pPr>
            <a:r>
              <a:rPr lang="en-US" dirty="0">
                <a:solidFill>
                  <a:srgbClr val="FFFF00"/>
                </a:solidFill>
                <a:latin typeface="Times New Roman" panose="02020603050405020304" pitchFamily="18" charset="0"/>
                <a:cs typeface="Times New Roman" panose="02020603050405020304" pitchFamily="18" charset="0"/>
              </a:rPr>
              <a:t>	Physical address is generated by combining page frame number “f” with page 	offset “d”.  </a:t>
            </a:r>
          </a:p>
          <a:p>
            <a:pPr algn="just">
              <a:buFont typeface="Wingdings" panose="05000000000000000000" pitchFamily="2" charset="2"/>
              <a:buChar char="Ø"/>
            </a:pPr>
            <a:r>
              <a:rPr lang="en-US" dirty="0">
                <a:solidFill>
                  <a:srgbClr val="FFFF00"/>
                </a:solidFill>
                <a:latin typeface="Times New Roman" panose="02020603050405020304" pitchFamily="18" charset="0"/>
                <a:cs typeface="Times New Roman" panose="02020603050405020304" pitchFamily="18" charset="0"/>
              </a:rPr>
              <a:t>	If logical address is m bits  and page size is 2^n words then the logical address 	space is 2^m and  (m-n) bits are assigned to page number. </a:t>
            </a:r>
          </a:p>
        </p:txBody>
      </p:sp>
      <p:sp>
        <p:nvSpPr>
          <p:cNvPr id="4" name="Slide Number Placeholder 3">
            <a:extLst>
              <a:ext uri="{FF2B5EF4-FFF2-40B4-BE49-F238E27FC236}">
                <a16:creationId xmlns:a16="http://schemas.microsoft.com/office/drawing/2014/main" id="{3F9986BC-DB49-473F-A6A6-A50099065469}"/>
              </a:ext>
            </a:extLst>
          </p:cNvPr>
          <p:cNvSpPr>
            <a:spLocks noGrp="1"/>
          </p:cNvSpPr>
          <p:nvPr>
            <p:ph type="sldNum" sz="quarter" idx="12"/>
          </p:nvPr>
        </p:nvSpPr>
        <p:spPr/>
        <p:txBody>
          <a:bodyPr/>
          <a:lstStyle/>
          <a:p>
            <a:fld id="{9DC5CEF6-2448-4819-BB0A-CF7DF7A00F93}" type="slidenum">
              <a:rPr lang="en-IN" smtClean="0"/>
              <a:t>9</a:t>
            </a:fld>
            <a:endParaRPr lang="en-IN"/>
          </a:p>
        </p:txBody>
      </p:sp>
    </p:spTree>
    <p:extLst>
      <p:ext uri="{BB962C8B-B14F-4D97-AF65-F5344CB8AC3E}">
        <p14:creationId xmlns:p14="http://schemas.microsoft.com/office/powerpoint/2010/main" val="22616777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34C26F10802843B0B559DA57628132" ma:contentTypeVersion="2" ma:contentTypeDescription="Create a new document." ma:contentTypeScope="" ma:versionID="b95aa51d966dc5cb7e37a77d3fcf618e">
  <xsd:schema xmlns:xsd="http://www.w3.org/2001/XMLSchema" xmlns:xs="http://www.w3.org/2001/XMLSchema" xmlns:p="http://schemas.microsoft.com/office/2006/metadata/properties" xmlns:ns2="3358ecb5-647a-4f41-878e-b611d5a3588c" targetNamespace="http://schemas.microsoft.com/office/2006/metadata/properties" ma:root="true" ma:fieldsID="841be0c1fa90a13f5a7042af11581a45" ns2:_="">
    <xsd:import namespace="3358ecb5-647a-4f41-878e-b611d5a3588c"/>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358ecb5-647a-4f41-878e-b611d5a3588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BAE50F-44A0-493C-BFD5-1803158269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358ecb5-647a-4f41-878e-b611d5a3588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687EF3-0A03-4124-B8C4-35208FEE823B}">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8D7C32BF-011F-4797-AF78-B7E4B2F5CC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Ion</Template>
  <TotalTime>881</TotalTime>
  <Words>2651</Words>
  <Application>Microsoft Office PowerPoint</Application>
  <PresentationFormat>Widescreen</PresentationFormat>
  <Paragraphs>466</Paragraphs>
  <Slides>36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Calibri</vt:lpstr>
      <vt:lpstr>Century Gothic</vt:lpstr>
      <vt:lpstr>Times New Roman</vt:lpstr>
      <vt:lpstr>Wingdings</vt:lpstr>
      <vt:lpstr>Wingdings 3</vt:lpstr>
      <vt:lpstr>Ion</vt:lpstr>
      <vt:lpstr>Module 4 PART B: Virtual memory systems</vt:lpstr>
      <vt:lpstr>Overview:</vt:lpstr>
      <vt:lpstr>Virtual memory systems</vt:lpstr>
      <vt:lpstr>Basic Terms</vt:lpstr>
      <vt:lpstr>Demand Paging Method</vt:lpstr>
      <vt:lpstr>Basic Terms (Continued…)</vt:lpstr>
      <vt:lpstr>Virtual Memory Mapping </vt:lpstr>
      <vt:lpstr>PowerPoint Presentation</vt:lpstr>
      <vt:lpstr>Memory Mapping  (Continued…)</vt:lpstr>
      <vt:lpstr>Assignment: 1</vt:lpstr>
      <vt:lpstr>Solution for Assignment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4 PART B: Virtual memory systems</dc:title>
  <dc:creator>S Venkatraman</dc:creator>
  <cp:lastModifiedBy>Rahul Karthik</cp:lastModifiedBy>
  <cp:revision>103</cp:revision>
  <dcterms:created xsi:type="dcterms:W3CDTF">2020-06-23T17:33:04Z</dcterms:created>
  <dcterms:modified xsi:type="dcterms:W3CDTF">2025-04-13T07:16:58Z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0x0101000F34C26F10802843B0B559DA57628132</vt:lpwstr>
  </property>
</Properties>
</file>

<file path=docProps/thumbnail.jpeg>
</file>